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0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384" r:id="rId2"/>
    <p:sldId id="385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93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a Tardo" initials="LT" lastIdx="8" clrIdx="0">
    <p:extLst>
      <p:ext uri="{19B8F6BF-5375-455C-9EA6-DF929625EA0E}">
        <p15:presenceInfo xmlns:p15="http://schemas.microsoft.com/office/powerpoint/2012/main" userId="Lara Tard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DA70"/>
    <a:srgbClr val="D0EBB3"/>
    <a:srgbClr val="FF8585"/>
    <a:srgbClr val="FF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73358" autoAdjust="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9F56F00-590D-4C7C-8BF1-06C11A699F17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68939C-891D-4D9B-AF2F-DFF32B9C02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82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555" name="Rectangle 6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MS PGothic" pitchFamily="34" charset="-128"/>
              <a:cs typeface="ＭＳ Ｐゴシック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spcBef>
                <a:spcPct val="30000"/>
              </a:spcBef>
              <a:buSzPct val="135000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300" indent="-287338" defTabSz="930275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2525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488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6450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6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08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480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052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4C7C23-BB91-4756-88DD-7FB00F4C05F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02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168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555" name="Rectangle 6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MS PGothic" pitchFamily="34" charset="-128"/>
              <a:cs typeface="ＭＳ Ｐゴシック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spcBef>
                <a:spcPct val="30000"/>
              </a:spcBef>
              <a:buSzPct val="135000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300" indent="-287338" defTabSz="930275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2525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488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6450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6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08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480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052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4C7C23-BB91-4756-88DD-7FB00F4C05F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02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94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555" name="Rectangle 6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MS PGothic" pitchFamily="34" charset="-128"/>
              <a:cs typeface="ＭＳ Ｐゴシック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spcBef>
                <a:spcPct val="30000"/>
              </a:spcBef>
              <a:buSzPct val="135000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300" indent="-287338" defTabSz="930275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2525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488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6450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6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08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480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052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4C7C23-BB91-4756-88DD-7FB00F4C05F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02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862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555" name="Rectangle 6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MS PGothic" pitchFamily="34" charset="-128"/>
              <a:cs typeface="ＭＳ Ｐゴシック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spcBef>
                <a:spcPct val="30000"/>
              </a:spcBef>
              <a:buSzPct val="135000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300" indent="-287338" defTabSz="930275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2525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488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6450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6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08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480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052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4C7C23-BB91-4756-88DD-7FB00F4C05F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02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8307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555" name="Rectangle 6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MS PGothic" pitchFamily="34" charset="-128"/>
              <a:cs typeface="ＭＳ Ｐゴシック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spcBef>
                <a:spcPct val="30000"/>
              </a:spcBef>
              <a:buSzPct val="135000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300" indent="-287338" defTabSz="930275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2525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488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6450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6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08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480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052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4C7C23-BB91-4756-88DD-7FB00F4C05F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02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522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555" name="Rectangle 6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MS PGothic" pitchFamily="34" charset="-128"/>
              <a:cs typeface="ＭＳ Ｐゴシック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spcBef>
                <a:spcPct val="30000"/>
              </a:spcBef>
              <a:buSzPct val="135000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300" indent="-287338" defTabSz="930275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2525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488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6450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6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08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480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052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4C7C23-BB91-4756-88DD-7FB00F4C05F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02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6883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555" name="Rectangle 6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MS PGothic" pitchFamily="34" charset="-128"/>
              <a:cs typeface="ＭＳ Ｐゴシック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spcBef>
                <a:spcPct val="30000"/>
              </a:spcBef>
              <a:buSzPct val="135000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300" indent="-287338" defTabSz="930275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2525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488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6450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6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08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480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052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4C7C23-BB91-4756-88DD-7FB00F4C05F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02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4281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555" name="Rectangle 6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MS PGothic" pitchFamily="34" charset="-128"/>
              <a:cs typeface="ＭＳ Ｐゴシック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spcBef>
                <a:spcPct val="30000"/>
              </a:spcBef>
              <a:buSzPct val="135000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300" indent="-287338" defTabSz="930275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2525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488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6450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6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08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480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052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4C7C23-BB91-4756-88DD-7FB00F4C05F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02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2132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555" name="Rectangle 6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MS PGothic" pitchFamily="34" charset="-128"/>
              <a:cs typeface="ＭＳ Ｐゴシック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spcBef>
                <a:spcPct val="30000"/>
              </a:spcBef>
              <a:buSzPct val="135000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300" indent="-287338" defTabSz="930275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2525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488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6450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6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08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480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052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4C7C23-BB91-4756-88DD-7FB00F4C05F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02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315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555" name="Rectangle 6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MS PGothic" pitchFamily="34" charset="-128"/>
              <a:cs typeface="ＭＳ Ｐゴシック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spcBef>
                <a:spcPct val="30000"/>
              </a:spcBef>
              <a:buSzPct val="135000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9300" indent="-287338" defTabSz="930275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2525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4488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6450" indent="-230188" defTabSz="930275">
              <a:spcBef>
                <a:spcPct val="30000"/>
              </a:spcBef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6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08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480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05250" indent="-230188" defTabSz="930275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11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4C7C23-BB91-4756-88DD-7FB00F4C05F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02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907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C7A-BEB1-45DD-89D5-0BD991F9E24B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D223-D2AD-45D0-AC92-DA07FDDD9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1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C7A-BEB1-45DD-89D5-0BD991F9E24B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D223-D2AD-45D0-AC92-DA07FDDD9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4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C7A-BEB1-45DD-89D5-0BD991F9E24B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D223-D2AD-45D0-AC92-DA07FDDD9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1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C7A-BEB1-45DD-89D5-0BD991F9E24B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D223-D2AD-45D0-AC92-DA07FDDD9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3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C7A-BEB1-45DD-89D5-0BD991F9E24B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D223-D2AD-45D0-AC92-DA07FDDD9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8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C7A-BEB1-45DD-89D5-0BD991F9E24B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D223-D2AD-45D0-AC92-DA07FDDD9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1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C7A-BEB1-45DD-89D5-0BD991F9E24B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D223-D2AD-45D0-AC92-DA07FDDD9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C7A-BEB1-45DD-89D5-0BD991F9E24B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D223-D2AD-45D0-AC92-DA07FDDD9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4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C7A-BEB1-45DD-89D5-0BD991F9E24B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D223-D2AD-45D0-AC92-DA07FDDD9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0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C7A-BEB1-45DD-89D5-0BD991F9E24B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D223-D2AD-45D0-AC92-DA07FDDD9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1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8C7A-BEB1-45DD-89D5-0BD991F9E24B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D223-D2AD-45D0-AC92-DA07FDDD9B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6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F8C7A-BEB1-45DD-89D5-0BD991F9E24B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FD223-D2AD-45D0-AC92-DA07FDDD9B1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5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023" y="2015146"/>
            <a:ext cx="8726805" cy="145424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“To </a:t>
            </a:r>
            <a:r>
              <a:rPr lang="en-US" sz="45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fulfill dreams </a:t>
            </a:r>
            <a:r>
              <a:rPr lang="en-US" sz="4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through the experiences of motorcycling.”</a:t>
            </a:r>
            <a:endParaRPr lang="en-US" sz="45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734" y="42856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  <a:endParaRPr lang="en-US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573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3405"/>
            <a:ext cx="8928847" cy="145424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“To be the world’s best quick service restaurant experience.”</a:t>
            </a:r>
            <a:endParaRPr lang="en-US" sz="45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734" y="428562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</a:t>
            </a:r>
            <a:endParaRPr lang="en-US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817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600" y="2366156"/>
            <a:ext cx="8928847" cy="145424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“To develop leaders who will one day make a global difference.”</a:t>
            </a:r>
            <a:endParaRPr lang="en-US" sz="45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734" y="42856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  <a:endParaRPr lang="en-US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000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72557"/>
            <a:ext cx="8928847" cy="76174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“To make people happy.”</a:t>
            </a:r>
            <a:endParaRPr lang="en-US" sz="45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734" y="42856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</a:t>
            </a:r>
            <a:endParaRPr lang="en-US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804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53242"/>
            <a:ext cx="8928847" cy="145424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“We will help people live longer, healthier, happier lives.”</a:t>
            </a:r>
            <a:endParaRPr lang="en-US" sz="45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734" y="42856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</a:t>
            </a:r>
            <a:endParaRPr lang="en-US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340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89958"/>
            <a:ext cx="8928847" cy="145424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“To be the world’s most customer-centric company.”</a:t>
            </a:r>
            <a:endParaRPr lang="en-US" sz="45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734" y="42856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</a:t>
            </a:r>
            <a:endParaRPr lang="en-US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972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65" y="2176511"/>
            <a:ext cx="8928847" cy="145424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“Create better everyday lives for as many people as possible.”</a:t>
            </a:r>
            <a:endParaRPr lang="en-US" sz="45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734" y="42856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  <a:endParaRPr lang="en-US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8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65" y="2176511"/>
            <a:ext cx="8928847" cy="214674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“To give people the power to share and make the world more open and connected.”</a:t>
            </a:r>
            <a:endParaRPr lang="en-US" sz="45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734" y="42856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</a:t>
            </a:r>
            <a:endParaRPr lang="en-US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104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77" y="2458899"/>
            <a:ext cx="8928847" cy="214674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“To organize the world‘s information and make it universally accessible and useful.”</a:t>
            </a:r>
            <a:endParaRPr lang="en-US" sz="45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734" y="42856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</a:t>
            </a:r>
            <a:endParaRPr lang="en-US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514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26034"/>
            <a:ext cx="8928847" cy="283923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45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“Every person has the opportunity to achieve his/her fullest potential and participate in and contribute to all aspects of life.”</a:t>
            </a:r>
            <a:endParaRPr lang="en-US" sz="45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734" y="42856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9</a:t>
            </a:r>
            <a:endParaRPr lang="en-US" sz="5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83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SLIDE_GUID" val="f75e3e51-5f19-4aa7-bf86-bba13bcb0007"/>
  <p:tag name="ARTICULATE_SLIDE_NAV" val="1"/>
  <p:tag name="ORIGINAL_AUDIO_FILEPATH" val="C:\Documents and Settings\CBrookes\Desktop\Workplace Violence\Audio\workplace_violence_1.wav"/>
  <p:tag name="ELAPSEDTIME" val="80.662"/>
  <p:tag name="ARTICULATE_NAV_LEVEL" val="1"/>
  <p:tag name="ARTICULATE_SLIDE_PRESENTER_GUID" val="6dd08a70-9591-47fd-8ed4-efdef1ae6f9c"/>
  <p:tag name="ARTICULATE_SLIDE_PAUSE" val="0"/>
  <p:tag name="ARTICULATE_LOCK_SLIDE" val="0"/>
  <p:tag name="ARTICULATE_HIDE_SLIDE" val="0"/>
  <p:tag name="ARTICULATE_PLAYER_CONTROL_PREVIOUS" val="False"/>
  <p:tag name="ARTICULATE_PLAYER_CONTROL_NEXT" val="False"/>
  <p:tag name="ARTICULATE_SLIDE_THUMBNAIL_REFRESH" val="1"/>
  <p:tag name="ARTICULATE_USED_LAYOU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17.75"/>
  <p:tag name="MARGIN_3" val="36.25"/>
  <p:tag name="MARGIN_4" val="185.25"/>
  <p:tag name="MARGIN_5" val="194.25"/>
  <p:tag name="FONT_SIZE" val="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SLIDE_GUID" val="f75e3e51-5f19-4aa7-bf86-bba13bcb0007"/>
  <p:tag name="ARTICULATE_SLIDE_NAV" val="1"/>
  <p:tag name="ORIGINAL_AUDIO_FILEPATH" val="C:\Documents and Settings\CBrookes\Desktop\Workplace Violence\Audio\workplace_violence_1.wav"/>
  <p:tag name="ELAPSEDTIME" val="80.662"/>
  <p:tag name="ARTICULATE_NAV_LEVEL" val="1"/>
  <p:tag name="ARTICULATE_SLIDE_PRESENTER_GUID" val="6dd08a70-9591-47fd-8ed4-efdef1ae6f9c"/>
  <p:tag name="ARTICULATE_SLIDE_PAUSE" val="0"/>
  <p:tag name="ARTICULATE_LOCK_SLIDE" val="0"/>
  <p:tag name="ARTICULATE_HIDE_SLIDE" val="0"/>
  <p:tag name="ARTICULATE_PLAYER_CONTROL_PREVIOUS" val="False"/>
  <p:tag name="ARTICULATE_PLAYER_CONTROL_NEXT" val="False"/>
  <p:tag name="ARTICULATE_SLIDE_THUMBNAIL_REFRESH" val="1"/>
  <p:tag name="ARTICULATE_USED_LAYOUT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17.75"/>
  <p:tag name="MARGIN_3" val="36.25"/>
  <p:tag name="MARGIN_4" val="185.25"/>
  <p:tag name="MARGIN_5" val="194.25"/>
  <p:tag name="FONT_SIZE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SLIDE_GUID" val="f75e3e51-5f19-4aa7-bf86-bba13bcb0007"/>
  <p:tag name="ARTICULATE_SLIDE_NAV" val="1"/>
  <p:tag name="ORIGINAL_AUDIO_FILEPATH" val="C:\Documents and Settings\CBrookes\Desktop\Workplace Violence\Audio\workplace_violence_1.wav"/>
  <p:tag name="ELAPSEDTIME" val="80.662"/>
  <p:tag name="ARTICULATE_NAV_LEVEL" val="1"/>
  <p:tag name="ARTICULATE_SLIDE_PRESENTER_GUID" val="6dd08a70-9591-47fd-8ed4-efdef1ae6f9c"/>
  <p:tag name="ARTICULATE_SLIDE_PAUSE" val="0"/>
  <p:tag name="ARTICULATE_LOCK_SLIDE" val="0"/>
  <p:tag name="ARTICULATE_HIDE_SLIDE" val="0"/>
  <p:tag name="ARTICULATE_PLAYER_CONTROL_PREVIOUS" val="False"/>
  <p:tag name="ARTICULATE_PLAYER_CONTROL_NEXT" val="False"/>
  <p:tag name="ARTICULATE_SLIDE_THUMBNAIL_REFRESH" val="1"/>
  <p:tag name="ARTICULATE_USED_LAYOUT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17.75"/>
  <p:tag name="MARGIN_3" val="36.25"/>
  <p:tag name="MARGIN_4" val="185.25"/>
  <p:tag name="MARGIN_5" val="194.25"/>
  <p:tag name="FONT_SIZE" val="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SLIDE_GUID" val="f75e3e51-5f19-4aa7-bf86-bba13bcb0007"/>
  <p:tag name="ARTICULATE_SLIDE_NAV" val="1"/>
  <p:tag name="ORIGINAL_AUDIO_FILEPATH" val="C:\Documents and Settings\CBrookes\Desktop\Workplace Violence\Audio\workplace_violence_1.wav"/>
  <p:tag name="ELAPSEDTIME" val="80.662"/>
  <p:tag name="ARTICULATE_NAV_LEVEL" val="1"/>
  <p:tag name="ARTICULATE_SLIDE_PRESENTER_GUID" val="6dd08a70-9591-47fd-8ed4-efdef1ae6f9c"/>
  <p:tag name="ARTICULATE_SLIDE_PAUSE" val="0"/>
  <p:tag name="ARTICULATE_LOCK_SLIDE" val="0"/>
  <p:tag name="ARTICULATE_HIDE_SLIDE" val="0"/>
  <p:tag name="ARTICULATE_PLAYER_CONTROL_PREVIOUS" val="False"/>
  <p:tag name="ARTICULATE_PLAYER_CONTROL_NEXT" val="False"/>
  <p:tag name="ARTICULATE_SLIDE_THUMBNAIL_REFRESH" val="1"/>
  <p:tag name="ARTICULATE_USED_LAYOUT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17.75"/>
  <p:tag name="MARGIN_3" val="36.25"/>
  <p:tag name="MARGIN_4" val="185.25"/>
  <p:tag name="MARGIN_5" val="194.25"/>
  <p:tag name="FONT_SIZE" val="1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SLIDE_GUID" val="f75e3e51-5f19-4aa7-bf86-bba13bcb0007"/>
  <p:tag name="ARTICULATE_SLIDE_NAV" val="1"/>
  <p:tag name="ORIGINAL_AUDIO_FILEPATH" val="C:\Documents and Settings\CBrookes\Desktop\Workplace Violence\Audio\workplace_violence_1.wav"/>
  <p:tag name="ELAPSEDTIME" val="80.662"/>
  <p:tag name="ARTICULATE_NAV_LEVEL" val="1"/>
  <p:tag name="ARTICULATE_SLIDE_PRESENTER_GUID" val="6dd08a70-9591-47fd-8ed4-efdef1ae6f9c"/>
  <p:tag name="ARTICULATE_SLIDE_PAUSE" val="0"/>
  <p:tag name="ARTICULATE_LOCK_SLIDE" val="0"/>
  <p:tag name="ARTICULATE_HIDE_SLIDE" val="0"/>
  <p:tag name="ARTICULATE_PLAYER_CONTROL_PREVIOUS" val="False"/>
  <p:tag name="ARTICULATE_PLAYER_CONTROL_NEXT" val="False"/>
  <p:tag name="ARTICULATE_SLIDE_THUMBNAIL_REFRESH" val="1"/>
  <p:tag name="ARTICULATE_USED_LAYOUT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17.75"/>
  <p:tag name="MARGIN_3" val="36.25"/>
  <p:tag name="MARGIN_4" val="185.25"/>
  <p:tag name="MARGIN_5" val="194.25"/>
  <p:tag name="FONT_SIZE" val="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SLIDE_GUID" val="f75e3e51-5f19-4aa7-bf86-bba13bcb0007"/>
  <p:tag name="ARTICULATE_SLIDE_NAV" val="1"/>
  <p:tag name="ORIGINAL_AUDIO_FILEPATH" val="C:\Documents and Settings\CBrookes\Desktop\Workplace Violence\Audio\workplace_violence_1.wav"/>
  <p:tag name="ELAPSEDTIME" val="80.662"/>
  <p:tag name="ARTICULATE_NAV_LEVEL" val="1"/>
  <p:tag name="ARTICULATE_SLIDE_PRESENTER_GUID" val="6dd08a70-9591-47fd-8ed4-efdef1ae6f9c"/>
  <p:tag name="ARTICULATE_SLIDE_PAUSE" val="0"/>
  <p:tag name="ARTICULATE_LOCK_SLIDE" val="0"/>
  <p:tag name="ARTICULATE_HIDE_SLIDE" val="0"/>
  <p:tag name="ARTICULATE_PLAYER_CONTROL_PREVIOUS" val="False"/>
  <p:tag name="ARTICULATE_PLAYER_CONTROL_NEXT" val="False"/>
  <p:tag name="ARTICULATE_SLIDE_THUMBNAIL_REFRESH" val="1"/>
  <p:tag name="ARTICULATE_USED_LAYOU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17.75"/>
  <p:tag name="MARGIN_3" val="36.25"/>
  <p:tag name="MARGIN_4" val="185.25"/>
  <p:tag name="MARGIN_5" val="194.25"/>
  <p:tag name="FONT_SIZE" val="1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17.75"/>
  <p:tag name="MARGIN_3" val="36.25"/>
  <p:tag name="MARGIN_4" val="185.25"/>
  <p:tag name="MARGIN_5" val="194.25"/>
  <p:tag name="FONT_SIZE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SLIDE_GUID" val="f75e3e51-5f19-4aa7-bf86-bba13bcb0007"/>
  <p:tag name="ARTICULATE_SLIDE_NAV" val="1"/>
  <p:tag name="ORIGINAL_AUDIO_FILEPATH" val="C:\Documents and Settings\CBrookes\Desktop\Workplace Violence\Audio\workplace_violence_1.wav"/>
  <p:tag name="ELAPSEDTIME" val="80.662"/>
  <p:tag name="ARTICULATE_NAV_LEVEL" val="1"/>
  <p:tag name="ARTICULATE_SLIDE_PRESENTER_GUID" val="6dd08a70-9591-47fd-8ed4-efdef1ae6f9c"/>
  <p:tag name="ARTICULATE_SLIDE_PAUSE" val="0"/>
  <p:tag name="ARTICULATE_LOCK_SLIDE" val="0"/>
  <p:tag name="ARTICULATE_HIDE_SLIDE" val="0"/>
  <p:tag name="ARTICULATE_PLAYER_CONTROL_PREVIOUS" val="False"/>
  <p:tag name="ARTICULATE_PLAYER_CONTROL_NEXT" val="False"/>
  <p:tag name="ARTICULATE_SLIDE_THUMBNAIL_REFRESH" val="1"/>
  <p:tag name="ARTICULATE_USED_LAYOUT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17.75"/>
  <p:tag name="MARGIN_3" val="36.25"/>
  <p:tag name="MARGIN_4" val="185.25"/>
  <p:tag name="MARGIN_5" val="194.25"/>
  <p:tag name="FONT_SIZE" val="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SLIDE_GUID" val="f75e3e51-5f19-4aa7-bf86-bba13bcb0007"/>
  <p:tag name="ARTICULATE_SLIDE_NAV" val="1"/>
  <p:tag name="ORIGINAL_AUDIO_FILEPATH" val="C:\Documents and Settings\CBrookes\Desktop\Workplace Violence\Audio\workplace_violence_1.wav"/>
  <p:tag name="ELAPSEDTIME" val="80.662"/>
  <p:tag name="ARTICULATE_NAV_LEVEL" val="1"/>
  <p:tag name="ARTICULATE_SLIDE_PRESENTER_GUID" val="6dd08a70-9591-47fd-8ed4-efdef1ae6f9c"/>
  <p:tag name="ARTICULATE_SLIDE_PAUSE" val="0"/>
  <p:tag name="ARTICULATE_LOCK_SLIDE" val="0"/>
  <p:tag name="ARTICULATE_HIDE_SLIDE" val="0"/>
  <p:tag name="ARTICULATE_PLAYER_CONTROL_PREVIOUS" val="False"/>
  <p:tag name="ARTICULATE_PLAYER_CONTROL_NEXT" val="False"/>
  <p:tag name="ARTICULATE_SLIDE_THUMBNAIL_REFRESH" val="1"/>
  <p:tag name="ARTICULATE_USED_LAYOUT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17.75"/>
  <p:tag name="MARGIN_3" val="36.25"/>
  <p:tag name="MARGIN_4" val="185.25"/>
  <p:tag name="MARGIN_5" val="194.25"/>
  <p:tag name="FONT_SIZE" val="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SLIDE_GUID" val="f75e3e51-5f19-4aa7-bf86-bba13bcb0007"/>
  <p:tag name="ARTICULATE_SLIDE_NAV" val="1"/>
  <p:tag name="ORIGINAL_AUDIO_FILEPATH" val="C:\Documents and Settings\CBrookes\Desktop\Workplace Violence\Audio\workplace_violence_1.wav"/>
  <p:tag name="ELAPSEDTIME" val="80.662"/>
  <p:tag name="ARTICULATE_NAV_LEVEL" val="1"/>
  <p:tag name="ARTICULATE_SLIDE_PRESENTER_GUID" val="6dd08a70-9591-47fd-8ed4-efdef1ae6f9c"/>
  <p:tag name="ARTICULATE_SLIDE_PAUSE" val="0"/>
  <p:tag name="ARTICULATE_LOCK_SLIDE" val="0"/>
  <p:tag name="ARTICULATE_HIDE_SLIDE" val="0"/>
  <p:tag name="ARTICULATE_PLAYER_CONTROL_PREVIOUS" val="False"/>
  <p:tag name="ARTICULATE_PLAYER_CONTROL_NEXT" val="False"/>
  <p:tag name="ARTICULATE_SLIDE_THUMBNAIL_REFRESH" val="1"/>
  <p:tag name="ARTICULATE_USED_LAYOUT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BULLET_2" val="8226"/>
  <p:tag name="BULLET_3" val="8226"/>
  <p:tag name="BULLET_4" val="8226"/>
  <p:tag name="MARGIN_1" val="0"/>
  <p:tag name="MARGIN_2" val="17.75"/>
  <p:tag name="MARGIN_3" val="36.25"/>
  <p:tag name="MARGIN_4" val="185.25"/>
  <p:tag name="MARGIN_5" val="194.25"/>
  <p:tag name="FONT_SIZE" val="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ARTICULATE_SLIDE_GUID" val="f75e3e51-5f19-4aa7-bf86-bba13bcb0007"/>
  <p:tag name="ARTICULATE_SLIDE_NAV" val="1"/>
  <p:tag name="ORIGINAL_AUDIO_FILEPATH" val="C:\Documents and Settings\CBrookes\Desktop\Workplace Violence\Audio\workplace_violence_1.wav"/>
  <p:tag name="ELAPSEDTIME" val="80.662"/>
  <p:tag name="ARTICULATE_NAV_LEVEL" val="1"/>
  <p:tag name="ARTICULATE_SLIDE_PRESENTER_GUID" val="6dd08a70-9591-47fd-8ed4-efdef1ae6f9c"/>
  <p:tag name="ARTICULATE_SLIDE_PAUSE" val="0"/>
  <p:tag name="ARTICULATE_LOCK_SLIDE" val="0"/>
  <p:tag name="ARTICULATE_HIDE_SLIDE" val="0"/>
  <p:tag name="ARTICULATE_PLAYER_CONTROL_PREVIOUS" val="False"/>
  <p:tag name="ARTICULATE_PLAYER_CONTROL_NEXT" val="False"/>
  <p:tag name="ARTICULATE_SLIDE_THUMBNAIL_REFRESH" val="1"/>
  <p:tag name="ARTICULATE_USED_LAYOUT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E711AF1-2F1E-4D0A-9429-C8FD064B4645}">
  <we:reference id="wa104178141" version="3.10.0.7" store="en-US" storeType="OMEX"/>
  <we:alternateReferences>
    <we:reference id="WA104178141" version="3.10.0.7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6251</TotalTime>
  <Words>148</Words>
  <Application>Microsoft Office PowerPoint</Application>
  <PresentationFormat>On-screen Show (4:3)</PresentationFormat>
  <Paragraphs>30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Goodwill of Central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Allen</dc:creator>
  <cp:lastModifiedBy>John Silva</cp:lastModifiedBy>
  <cp:revision>448</cp:revision>
  <cp:lastPrinted>2018-04-30T19:59:18Z</cp:lastPrinted>
  <dcterms:created xsi:type="dcterms:W3CDTF">2017-02-21T15:27:49Z</dcterms:created>
  <dcterms:modified xsi:type="dcterms:W3CDTF">2018-09-04T17:24:38Z</dcterms:modified>
</cp:coreProperties>
</file>