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72" r:id="rId5"/>
    <p:sldId id="294" r:id="rId6"/>
    <p:sldId id="265" r:id="rId7"/>
    <p:sldId id="29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376C"/>
    <a:srgbClr val="00ADBC"/>
    <a:srgbClr val="B5AD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9489" autoAdjust="0"/>
  </p:normalViewPr>
  <p:slideViewPr>
    <p:cSldViewPr snapToGrid="0">
      <p:cViewPr varScale="1">
        <p:scale>
          <a:sx n="59" d="100"/>
          <a:sy n="59" d="100"/>
        </p:scale>
        <p:origin x="1603" y="34"/>
      </p:cViewPr>
      <p:guideLst/>
    </p:cSldViewPr>
  </p:slideViewPr>
  <p:notesTextViewPr>
    <p:cViewPr>
      <p:scale>
        <a:sx n="1" d="1"/>
        <a:sy n="1" d="1"/>
      </p:scale>
      <p:origin x="0" y="-605"/>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Cummings" userId="35c4c996-482a-4fc8-986e-c06e0f16d442" providerId="ADAL" clId="{C7DA0BA2-29AE-4DB6-A320-70557DA6C3D9}"/>
    <pc:docChg chg="undo custSel addSld modSld">
      <pc:chgData name="Alex Cummings" userId="35c4c996-482a-4fc8-986e-c06e0f16d442" providerId="ADAL" clId="{C7DA0BA2-29AE-4DB6-A320-70557DA6C3D9}" dt="2023-06-05T07:21:51.241" v="122" actId="478"/>
      <pc:docMkLst>
        <pc:docMk/>
      </pc:docMkLst>
      <pc:sldChg chg="addSp delSp modSp add delAnim modAnim modNotesTx">
        <pc:chgData name="Alex Cummings" userId="35c4c996-482a-4fc8-986e-c06e0f16d442" providerId="ADAL" clId="{C7DA0BA2-29AE-4DB6-A320-70557DA6C3D9}" dt="2023-06-05T07:21:51.241" v="122" actId="478"/>
        <pc:sldMkLst>
          <pc:docMk/>
          <pc:sldMk cId="3901522561" sldId="265"/>
        </pc:sldMkLst>
        <pc:spChg chg="mod">
          <ac:chgData name="Alex Cummings" userId="35c4c996-482a-4fc8-986e-c06e0f16d442" providerId="ADAL" clId="{C7DA0BA2-29AE-4DB6-A320-70557DA6C3D9}" dt="2023-06-05T06:44:40.468" v="67" actId="408"/>
          <ac:spMkLst>
            <pc:docMk/>
            <pc:sldMk cId="3901522561" sldId="265"/>
            <ac:spMk id="11" creationId="{0DDAC877-3838-4539-B0C1-EFAD3A81E54C}"/>
          </ac:spMkLst>
        </pc:spChg>
        <pc:spChg chg="mod">
          <ac:chgData name="Alex Cummings" userId="35c4c996-482a-4fc8-986e-c06e0f16d442" providerId="ADAL" clId="{C7DA0BA2-29AE-4DB6-A320-70557DA6C3D9}" dt="2023-06-05T06:43:54.480" v="61" actId="122"/>
          <ac:spMkLst>
            <pc:docMk/>
            <pc:sldMk cId="3901522561" sldId="265"/>
            <ac:spMk id="12" creationId="{9943DE17-2FDE-493A-AE5D-F38C0FDF304E}"/>
          </ac:spMkLst>
        </pc:spChg>
        <pc:spChg chg="del">
          <ac:chgData name="Alex Cummings" userId="35c4c996-482a-4fc8-986e-c06e0f16d442" providerId="ADAL" clId="{C7DA0BA2-29AE-4DB6-A320-70557DA6C3D9}" dt="2023-06-05T06:38:57.859" v="9" actId="478"/>
          <ac:spMkLst>
            <pc:docMk/>
            <pc:sldMk cId="3901522561" sldId="265"/>
            <ac:spMk id="13" creationId="{37F841C9-1575-42EB-97C5-5498DE7DC608}"/>
          </ac:spMkLst>
        </pc:spChg>
        <pc:spChg chg="del">
          <ac:chgData name="Alex Cummings" userId="35c4c996-482a-4fc8-986e-c06e0f16d442" providerId="ADAL" clId="{C7DA0BA2-29AE-4DB6-A320-70557DA6C3D9}" dt="2023-06-05T06:38:57.859" v="9" actId="478"/>
          <ac:spMkLst>
            <pc:docMk/>
            <pc:sldMk cId="3901522561" sldId="265"/>
            <ac:spMk id="14" creationId="{0663155D-5A78-412B-814C-B696E6FF6226}"/>
          </ac:spMkLst>
        </pc:spChg>
        <pc:spChg chg="del">
          <ac:chgData name="Alex Cummings" userId="35c4c996-482a-4fc8-986e-c06e0f16d442" providerId="ADAL" clId="{C7DA0BA2-29AE-4DB6-A320-70557DA6C3D9}" dt="2023-06-05T06:38:57.859" v="9" actId="478"/>
          <ac:spMkLst>
            <pc:docMk/>
            <pc:sldMk cId="3901522561" sldId="265"/>
            <ac:spMk id="15" creationId="{07107F30-FB6D-44AA-A0E6-FF63C0173B3D}"/>
          </ac:spMkLst>
        </pc:spChg>
        <pc:spChg chg="mod">
          <ac:chgData name="Alex Cummings" userId="35c4c996-482a-4fc8-986e-c06e0f16d442" providerId="ADAL" clId="{C7DA0BA2-29AE-4DB6-A320-70557DA6C3D9}" dt="2023-06-05T06:44:40.468" v="67" actId="408"/>
          <ac:spMkLst>
            <pc:docMk/>
            <pc:sldMk cId="3901522561" sldId="265"/>
            <ac:spMk id="16" creationId="{DFFFD8B9-DD32-40A8-8B23-7FD202BCDC66}"/>
          </ac:spMkLst>
        </pc:spChg>
        <pc:spChg chg="del mod">
          <ac:chgData name="Alex Cummings" userId="35c4c996-482a-4fc8-986e-c06e0f16d442" providerId="ADAL" clId="{C7DA0BA2-29AE-4DB6-A320-70557DA6C3D9}" dt="2023-06-05T07:21:51.241" v="122" actId="478"/>
          <ac:spMkLst>
            <pc:docMk/>
            <pc:sldMk cId="3901522561" sldId="265"/>
            <ac:spMk id="17" creationId="{6726F74B-0473-4B1C-8CA0-1B7A32149E1F}"/>
          </ac:spMkLst>
        </pc:spChg>
        <pc:spChg chg="add mod">
          <ac:chgData name="Alex Cummings" userId="35c4c996-482a-4fc8-986e-c06e0f16d442" providerId="ADAL" clId="{C7DA0BA2-29AE-4DB6-A320-70557DA6C3D9}" dt="2023-06-05T06:44:26.979" v="65" actId="408"/>
          <ac:spMkLst>
            <pc:docMk/>
            <pc:sldMk cId="3901522561" sldId="265"/>
            <ac:spMk id="18" creationId="{634C9148-F9DC-498A-9FB6-C99E5EE47CD6}"/>
          </ac:spMkLst>
        </pc:spChg>
        <pc:spChg chg="add mod">
          <ac:chgData name="Alex Cummings" userId="35c4c996-482a-4fc8-986e-c06e0f16d442" providerId="ADAL" clId="{C7DA0BA2-29AE-4DB6-A320-70557DA6C3D9}" dt="2023-06-05T06:44:14.243" v="63" actId="408"/>
          <ac:spMkLst>
            <pc:docMk/>
            <pc:sldMk cId="3901522561" sldId="265"/>
            <ac:spMk id="19" creationId="{4B552CC8-AC9A-4DEB-88A3-A62FB2B6A581}"/>
          </ac:spMkLst>
        </pc:spChg>
        <pc:spChg chg="add mod">
          <ac:chgData name="Alex Cummings" userId="35c4c996-482a-4fc8-986e-c06e0f16d442" providerId="ADAL" clId="{C7DA0BA2-29AE-4DB6-A320-70557DA6C3D9}" dt="2023-06-05T06:43:54.480" v="61" actId="122"/>
          <ac:spMkLst>
            <pc:docMk/>
            <pc:sldMk cId="3901522561" sldId="265"/>
            <ac:spMk id="20" creationId="{18A4EE0E-0853-44D9-BF62-2E0EEABF1C95}"/>
          </ac:spMkLst>
        </pc:spChg>
      </pc:sldChg>
      <pc:sldChg chg="addSp delSp modSp add modNotesTx">
        <pc:chgData name="Alex Cummings" userId="35c4c996-482a-4fc8-986e-c06e0f16d442" providerId="ADAL" clId="{C7DA0BA2-29AE-4DB6-A320-70557DA6C3D9}" dt="2023-06-05T06:59:52.762" v="121" actId="20577"/>
        <pc:sldMkLst>
          <pc:docMk/>
          <pc:sldMk cId="1615520168" sldId="294"/>
        </pc:sldMkLst>
        <pc:spChg chg="mod">
          <ac:chgData name="Alex Cummings" userId="35c4c996-482a-4fc8-986e-c06e0f16d442" providerId="ADAL" clId="{C7DA0BA2-29AE-4DB6-A320-70557DA6C3D9}" dt="2023-06-05T06:47:43.816" v="89" actId="20577"/>
          <ac:spMkLst>
            <pc:docMk/>
            <pc:sldMk cId="1615520168" sldId="294"/>
            <ac:spMk id="6" creationId="{61DF0E05-1FD5-4533-8B13-93C0ECCAC1A6}"/>
          </ac:spMkLst>
        </pc:spChg>
        <pc:picChg chg="del">
          <ac:chgData name="Alex Cummings" userId="35c4c996-482a-4fc8-986e-c06e0f16d442" providerId="ADAL" clId="{C7DA0BA2-29AE-4DB6-A320-70557DA6C3D9}" dt="2023-06-05T06:47:46.378" v="90" actId="478"/>
          <ac:picMkLst>
            <pc:docMk/>
            <pc:sldMk cId="1615520168" sldId="294"/>
            <ac:picMk id="3" creationId="{B4DCFB41-9AEF-4E8A-B253-5371A1EB4F5E}"/>
          </ac:picMkLst>
        </pc:picChg>
        <pc:picChg chg="add mod">
          <ac:chgData name="Alex Cummings" userId="35c4c996-482a-4fc8-986e-c06e0f16d442" providerId="ADAL" clId="{C7DA0BA2-29AE-4DB6-A320-70557DA6C3D9}" dt="2023-06-05T06:49:11.570" v="104" actId="207"/>
          <ac:picMkLst>
            <pc:docMk/>
            <pc:sldMk cId="1615520168" sldId="294"/>
            <ac:picMk id="4" creationId="{C830FE33-AC46-42FA-AFB2-CA90E0F519C3}"/>
          </ac:picMkLst>
        </pc:picChg>
      </pc:sldChg>
      <pc:sldChg chg="delSp modSp add">
        <pc:chgData name="Alex Cummings" userId="35c4c996-482a-4fc8-986e-c06e0f16d442" providerId="ADAL" clId="{C7DA0BA2-29AE-4DB6-A320-70557DA6C3D9}" dt="2023-06-05T06:46:32.694" v="76" actId="207"/>
        <pc:sldMkLst>
          <pc:docMk/>
          <pc:sldMk cId="1058650484" sldId="297"/>
        </pc:sldMkLst>
        <pc:spChg chg="mod">
          <ac:chgData name="Alex Cummings" userId="35c4c996-482a-4fc8-986e-c06e0f16d442" providerId="ADAL" clId="{C7DA0BA2-29AE-4DB6-A320-70557DA6C3D9}" dt="2023-06-05T06:45:32.588" v="71" actId="207"/>
          <ac:spMkLst>
            <pc:docMk/>
            <pc:sldMk cId="1058650484" sldId="297"/>
            <ac:spMk id="10" creationId="{C5FAFC57-8B9D-4D74-B17D-C58BE7B9A241}"/>
          </ac:spMkLst>
        </pc:spChg>
        <pc:spChg chg="mod topLvl">
          <ac:chgData name="Alex Cummings" userId="35c4c996-482a-4fc8-986e-c06e0f16d442" providerId="ADAL" clId="{C7DA0BA2-29AE-4DB6-A320-70557DA6C3D9}" dt="2023-06-05T06:46:32.694" v="76" actId="207"/>
          <ac:spMkLst>
            <pc:docMk/>
            <pc:sldMk cId="1058650484" sldId="297"/>
            <ac:spMk id="11" creationId="{BA343406-76D4-4FC2-A85C-0A959C8BEDCF}"/>
          </ac:spMkLst>
        </pc:spChg>
        <pc:spChg chg="mod topLvl">
          <ac:chgData name="Alex Cummings" userId="35c4c996-482a-4fc8-986e-c06e0f16d442" providerId="ADAL" clId="{C7DA0BA2-29AE-4DB6-A320-70557DA6C3D9}" dt="2023-06-05T06:46:09.244" v="73" actId="207"/>
          <ac:spMkLst>
            <pc:docMk/>
            <pc:sldMk cId="1058650484" sldId="297"/>
            <ac:spMk id="12" creationId="{F8358D32-9CFE-45CF-B646-5E4E70968639}"/>
          </ac:spMkLst>
        </pc:spChg>
        <pc:spChg chg="mod topLvl">
          <ac:chgData name="Alex Cummings" userId="35c4c996-482a-4fc8-986e-c06e0f16d442" providerId="ADAL" clId="{C7DA0BA2-29AE-4DB6-A320-70557DA6C3D9}" dt="2023-06-05T06:46:09.244" v="73" actId="207"/>
          <ac:spMkLst>
            <pc:docMk/>
            <pc:sldMk cId="1058650484" sldId="297"/>
            <ac:spMk id="13" creationId="{810C0F65-C111-4BA0-B67C-DB75593D661C}"/>
          </ac:spMkLst>
        </pc:spChg>
        <pc:spChg chg="mod topLvl">
          <ac:chgData name="Alex Cummings" userId="35c4c996-482a-4fc8-986e-c06e0f16d442" providerId="ADAL" clId="{C7DA0BA2-29AE-4DB6-A320-70557DA6C3D9}" dt="2023-06-05T06:46:27.807" v="75" actId="207"/>
          <ac:spMkLst>
            <pc:docMk/>
            <pc:sldMk cId="1058650484" sldId="297"/>
            <ac:spMk id="14" creationId="{BF1D3DE8-7275-4DD6-ACB2-40F6907B8635}"/>
          </ac:spMkLst>
        </pc:spChg>
        <pc:spChg chg="mod topLvl">
          <ac:chgData name="Alex Cummings" userId="35c4c996-482a-4fc8-986e-c06e0f16d442" providerId="ADAL" clId="{C7DA0BA2-29AE-4DB6-A320-70557DA6C3D9}" dt="2023-06-05T06:45:54.634" v="72" actId="165"/>
          <ac:spMkLst>
            <pc:docMk/>
            <pc:sldMk cId="1058650484" sldId="297"/>
            <ac:spMk id="15" creationId="{8C0A9302-DE7C-4577-B833-43D6D71D8A35}"/>
          </ac:spMkLst>
        </pc:spChg>
        <pc:grpChg chg="del">
          <ac:chgData name="Alex Cummings" userId="35c4c996-482a-4fc8-986e-c06e0f16d442" providerId="ADAL" clId="{C7DA0BA2-29AE-4DB6-A320-70557DA6C3D9}" dt="2023-06-05T06:45:54.634" v="72" actId="165"/>
          <ac:grpSpMkLst>
            <pc:docMk/>
            <pc:sldMk cId="1058650484" sldId="297"/>
            <ac:grpSpMk id="8" creationId="{F19AE373-3213-434D-95E6-14356E05B4CF}"/>
          </ac:grpSpMkLst>
        </pc:grpChg>
      </pc:sldChg>
    </pc:docChg>
  </pc:docChgLst>
  <pc:docChgLst>
    <pc:chgData name="Alex Cummings" userId="35c4c996-482a-4fc8-986e-c06e0f16d442" providerId="ADAL" clId="{FBCB91FF-F4B1-49AE-A3CA-EF14824B17CB}"/>
    <pc:docChg chg="modSld">
      <pc:chgData name="Alex Cummings" userId="35c4c996-482a-4fc8-986e-c06e0f16d442" providerId="ADAL" clId="{FBCB91FF-F4B1-49AE-A3CA-EF14824B17CB}" dt="2023-06-06T15:17:14.983" v="4" actId="20577"/>
      <pc:docMkLst>
        <pc:docMk/>
      </pc:docMkLst>
      <pc:sldChg chg="modNotesTx">
        <pc:chgData name="Alex Cummings" userId="35c4c996-482a-4fc8-986e-c06e0f16d442" providerId="ADAL" clId="{FBCB91FF-F4B1-49AE-A3CA-EF14824B17CB}" dt="2023-06-06T15:17:14.983" v="4" actId="20577"/>
        <pc:sldMkLst>
          <pc:docMk/>
          <pc:sldMk cId="1615520168" sldId="29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EDD13F-4C45-419F-8D2F-307373F892BD}" type="datetimeFigureOut">
              <a:rPr lang="en-US" smtClean="0"/>
              <a:t>6/6/2023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C33742-B921-47D0-BA39-9A4D337403E5}" type="slidenum">
              <a:rPr lang="en-US" smtClean="0"/>
              <a:t>‹#›</a:t>
            </a:fld>
            <a:endParaRPr lang="en-US"/>
          </a:p>
        </p:txBody>
      </p:sp>
    </p:spTree>
    <p:extLst>
      <p:ext uri="{BB962C8B-B14F-4D97-AF65-F5344CB8AC3E}">
        <p14:creationId xmlns:p14="http://schemas.microsoft.com/office/powerpoint/2010/main" val="1715552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l"/>
            <a:r>
              <a:rPr lang="en-US" sz="1200" kern="1200" dirty="0">
                <a:solidFill>
                  <a:schemeClr val="tx1"/>
                </a:solidFill>
                <a:effectLst/>
                <a:latin typeface="+mn-lt"/>
                <a:ea typeface="+mn-ea"/>
                <a:cs typeface="+mn-cs"/>
              </a:rPr>
              <a:t>There will be five groups of 10</a:t>
            </a:r>
          </a:p>
          <a:p>
            <a:pPr lvl="1" algn="l"/>
            <a:r>
              <a:rPr lang="en-US" sz="1200" kern="1200" dirty="0">
                <a:solidFill>
                  <a:schemeClr val="tx1"/>
                </a:solidFill>
                <a:effectLst/>
                <a:latin typeface="+mn-lt"/>
                <a:ea typeface="+mn-ea"/>
                <a:cs typeface="+mn-cs"/>
              </a:rPr>
              <a:t>Teams will have to build the tents together and semi-complete against each other</a:t>
            </a:r>
          </a:p>
          <a:p>
            <a:pPr lvl="1" algn="l"/>
            <a:r>
              <a:rPr lang="en-US" sz="1200" kern="1200" dirty="0">
                <a:solidFill>
                  <a:schemeClr val="tx1"/>
                </a:solidFill>
                <a:effectLst/>
                <a:latin typeface="+mn-lt"/>
                <a:ea typeface="+mn-ea"/>
                <a:cs typeface="+mn-cs"/>
              </a:rPr>
              <a:t>There can be 1</a:t>
            </a:r>
            <a:r>
              <a:rPr lang="en-US" sz="1200" kern="1200" baseline="30000" dirty="0">
                <a:solidFill>
                  <a:schemeClr val="tx1"/>
                </a:solidFill>
                <a:effectLst/>
                <a:latin typeface="+mn-lt"/>
                <a:ea typeface="+mn-ea"/>
                <a:cs typeface="+mn-cs"/>
              </a:rPr>
              <a:t>st</a:t>
            </a:r>
            <a:r>
              <a:rPr lang="en-US" sz="1200" kern="1200" dirty="0">
                <a:solidFill>
                  <a:schemeClr val="tx1"/>
                </a:solidFill>
                <a:effectLst/>
                <a:latin typeface="+mn-lt"/>
                <a:ea typeface="+mn-ea"/>
                <a:cs typeface="+mn-cs"/>
              </a:rPr>
              <a:t>, 2</a:t>
            </a:r>
            <a:r>
              <a:rPr lang="en-US" sz="1200" kern="1200" baseline="30000" dirty="0">
                <a:solidFill>
                  <a:schemeClr val="tx1"/>
                </a:solidFill>
                <a:effectLst/>
                <a:latin typeface="+mn-lt"/>
                <a:ea typeface="+mn-ea"/>
                <a:cs typeface="+mn-cs"/>
              </a:rPr>
              <a:t>nd</a:t>
            </a:r>
            <a:r>
              <a:rPr lang="en-US" sz="1200" kern="1200" dirty="0">
                <a:solidFill>
                  <a:schemeClr val="tx1"/>
                </a:solidFill>
                <a:effectLst/>
                <a:latin typeface="+mn-lt"/>
                <a:ea typeface="+mn-ea"/>
                <a:cs typeface="+mn-cs"/>
              </a:rPr>
              <a:t> and 3</a:t>
            </a:r>
            <a:r>
              <a:rPr lang="en-US" sz="1200" kern="1200" baseline="30000" dirty="0">
                <a:solidFill>
                  <a:schemeClr val="tx1"/>
                </a:solidFill>
                <a:effectLst/>
                <a:latin typeface="+mn-lt"/>
                <a:ea typeface="+mn-ea"/>
                <a:cs typeface="+mn-cs"/>
              </a:rPr>
              <a:t>rd</a:t>
            </a:r>
            <a:r>
              <a:rPr lang="en-US" sz="1200" kern="1200" dirty="0">
                <a:solidFill>
                  <a:schemeClr val="tx1"/>
                </a:solidFill>
                <a:effectLst/>
                <a:latin typeface="+mn-lt"/>
                <a:ea typeface="+mn-ea"/>
                <a:cs typeface="+mn-cs"/>
              </a:rPr>
              <a:t> place winners</a:t>
            </a:r>
          </a:p>
          <a:p>
            <a:pPr lvl="1" algn="l"/>
            <a:endParaRPr lang="en-US" sz="1200" kern="1200" dirty="0">
              <a:solidFill>
                <a:schemeClr val="tx1"/>
              </a:solidFill>
              <a:effectLst/>
              <a:latin typeface="+mn-lt"/>
              <a:ea typeface="+mn-ea"/>
              <a:cs typeface="+mn-cs"/>
            </a:endParaRPr>
          </a:p>
          <a:p>
            <a:pPr marL="457200" lvl="1" indent="0" algn="l">
              <a:buNone/>
            </a:pPr>
            <a:r>
              <a:rPr lang="en-US" sz="1200" kern="1200" dirty="0">
                <a:solidFill>
                  <a:schemeClr val="tx1"/>
                </a:solidFill>
                <a:effectLst/>
                <a:latin typeface="+mn-lt"/>
                <a:ea typeface="+mn-ea"/>
                <a:cs typeface="+mn-cs"/>
              </a:rPr>
              <a:t>1. "Chopstick Challenge": Players must use chopsticks to move as many small candies from one bowl to another in under 1 minute. The player who moves the most candies in the time limit wins. </a:t>
            </a:r>
          </a:p>
          <a:p>
            <a:pPr marL="457200" lvl="1" indent="0" algn="l">
              <a:buNone/>
            </a:pPr>
            <a:endParaRPr lang="en-US" sz="1200" kern="1200" dirty="0">
              <a:solidFill>
                <a:schemeClr val="tx1"/>
              </a:solidFill>
              <a:effectLst/>
              <a:latin typeface="+mn-lt"/>
              <a:ea typeface="+mn-ea"/>
              <a:cs typeface="+mn-cs"/>
            </a:endParaRPr>
          </a:p>
          <a:p>
            <a:pPr lvl="1" algn="l"/>
            <a:r>
              <a:rPr lang="en-US" sz="1200" kern="1200" dirty="0">
                <a:solidFill>
                  <a:schemeClr val="tx1"/>
                </a:solidFill>
                <a:effectLst/>
                <a:latin typeface="+mn-lt"/>
                <a:ea typeface="+mn-ea"/>
                <a:cs typeface="+mn-cs"/>
              </a:rPr>
              <a:t>2. Ping Pong Toss - Participants need to bounce ping pong balls into cups from a distance of 5 feet. The person with the most cups after one minute wins.</a:t>
            </a:r>
          </a:p>
          <a:p>
            <a:pPr lvl="1" algn="l"/>
            <a:endParaRPr lang="en-US" sz="1200" kern="1200" dirty="0">
              <a:solidFill>
                <a:schemeClr val="tx1"/>
              </a:solidFill>
              <a:effectLst/>
              <a:latin typeface="+mn-lt"/>
              <a:ea typeface="+mn-ea"/>
              <a:cs typeface="+mn-cs"/>
            </a:endParaRPr>
          </a:p>
          <a:p>
            <a:pPr lvl="1" algn="l"/>
            <a:r>
              <a:rPr lang="en-US" sz="1200" kern="1200" dirty="0">
                <a:solidFill>
                  <a:schemeClr val="tx1"/>
                </a:solidFill>
                <a:effectLst/>
                <a:latin typeface="+mn-lt"/>
                <a:ea typeface="+mn-ea"/>
                <a:cs typeface="+mn-cs"/>
              </a:rPr>
              <a:t>3. Straw and Paper Race - Participants need to blow a paper ball across a table using only a straw. The first person to get their paper ball across the finish line wins.</a:t>
            </a:r>
          </a:p>
          <a:p>
            <a:pPr lvl="1" algn="l"/>
            <a:endParaRPr lang="en-US" sz="1200" kern="1200" dirty="0">
              <a:solidFill>
                <a:schemeClr val="tx1"/>
              </a:solidFill>
              <a:effectLst/>
              <a:latin typeface="+mn-lt"/>
              <a:ea typeface="+mn-ea"/>
              <a:cs typeface="+mn-cs"/>
            </a:endParaRPr>
          </a:p>
          <a:p>
            <a:pPr lvl="1" algn="l"/>
            <a:r>
              <a:rPr lang="en-US" sz="1200" kern="1200" dirty="0">
                <a:solidFill>
                  <a:schemeClr val="tx1"/>
                </a:solidFill>
                <a:effectLst/>
                <a:latin typeface="+mn-lt"/>
                <a:ea typeface="+mn-ea"/>
                <a:cs typeface="+mn-cs"/>
              </a:rPr>
              <a:t>4. "Blow the Deck": Players must blow a deck of cards off the edge of a table in under 1 minute. The player who blows the most cards off the table in the time limit wins.</a:t>
            </a:r>
          </a:p>
          <a:p>
            <a:pPr lvl="1" algn="l"/>
            <a:endParaRPr lang="en-US" sz="1200" kern="1200" dirty="0">
              <a:solidFill>
                <a:schemeClr val="tx1"/>
              </a:solidFill>
              <a:effectLst/>
              <a:latin typeface="+mn-lt"/>
              <a:ea typeface="+mn-ea"/>
              <a:cs typeface="+mn-cs"/>
            </a:endParaRPr>
          </a:p>
          <a:p>
            <a:pPr lvl="1" algn="l"/>
            <a:r>
              <a:rPr lang="en-US" sz="1200" kern="1200" dirty="0">
                <a:solidFill>
                  <a:schemeClr val="tx1"/>
                </a:solidFill>
                <a:effectLst/>
                <a:latin typeface="+mn-lt"/>
                <a:ea typeface="+mn-ea"/>
                <a:cs typeface="+mn-cs"/>
              </a:rPr>
              <a:t>5</a:t>
            </a:r>
            <a:r>
              <a:rPr lang="en-US" sz="1200" kern="1200">
                <a:solidFill>
                  <a:schemeClr val="tx1"/>
                </a:solidFill>
                <a:effectLst/>
                <a:latin typeface="+mn-lt"/>
                <a:ea typeface="+mn-ea"/>
                <a:cs typeface="+mn-cs"/>
              </a:rPr>
              <a:t>. </a:t>
            </a:r>
            <a:r>
              <a:rPr lang="en-US" sz="1200" kern="1200" dirty="0">
                <a:solidFill>
                  <a:schemeClr val="tx1"/>
                </a:solidFill>
                <a:effectLst/>
                <a:latin typeface="+mn-lt"/>
                <a:ea typeface="+mn-ea"/>
                <a:cs typeface="+mn-cs"/>
              </a:rPr>
              <a:t>"Jenga Relay": Players race to remove one block from a Jenga tower at a time and place it on top of the tower. Once the player has placed their block, they must pass the tower to the next player. The team that completes the most layers in 1 minute wins. </a:t>
            </a:r>
          </a:p>
          <a:p>
            <a:pPr lvl="1" algn="l"/>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916AC51E-0E53-48F8-8288-DF019B33F6FE}" type="slidenum">
              <a:rPr lang="en-US" smtClean="0"/>
              <a:t>2</a:t>
            </a:fld>
            <a:endParaRPr lang="en-US"/>
          </a:p>
        </p:txBody>
      </p:sp>
    </p:spTree>
    <p:extLst>
      <p:ext uri="{BB962C8B-B14F-4D97-AF65-F5344CB8AC3E}">
        <p14:creationId xmlns:p14="http://schemas.microsoft.com/office/powerpoint/2010/main" val="1838459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lgn="l"/>
            <a:r>
              <a:rPr lang="en-US" sz="1200" kern="1200" dirty="0">
                <a:solidFill>
                  <a:schemeClr val="tx1"/>
                </a:solidFill>
                <a:effectLst/>
                <a:latin typeface="+mn-lt"/>
                <a:ea typeface="+mn-ea"/>
                <a:cs typeface="+mn-cs"/>
              </a:rPr>
              <a:t>Retail teams have fun, we win together, we celebrate wins together, and we encourage friendly competition. This drives our best results.</a:t>
            </a:r>
          </a:p>
          <a:p>
            <a:endParaRPr lang="en-US" dirty="0"/>
          </a:p>
          <a:p>
            <a:pPr algn="l">
              <a:lnSpc>
                <a:spcPts val="3200"/>
              </a:lnSpc>
            </a:pPr>
            <a:r>
              <a:rPr lang="en-US" sz="1200" b="1" dirty="0">
                <a:solidFill>
                  <a:schemeClr val="bg1"/>
                </a:solidFill>
                <a:latin typeface="Brandon Grotesque Regular" panose="020B0503020203060202" pitchFamily="34" charset="0"/>
                <a:cs typeface="Arial" panose="020B0604020202020204" pitchFamily="34" charset="0"/>
              </a:rPr>
              <a:t>How did your team collaborate to succeed in each game?</a:t>
            </a:r>
          </a:p>
          <a:p>
            <a:pPr algn="l">
              <a:lnSpc>
                <a:spcPts val="3200"/>
              </a:lnSpc>
            </a:pPr>
            <a:r>
              <a:rPr lang="en-US" sz="1200" b="1" dirty="0">
                <a:solidFill>
                  <a:schemeClr val="bg1"/>
                </a:solidFill>
                <a:latin typeface="Brandon Grotesque Regular" panose="020B0503020203060202" pitchFamily="34" charset="0"/>
                <a:cs typeface="Arial" panose="020B0604020202020204" pitchFamily="34" charset="0"/>
              </a:rPr>
              <a:t>How did celebrating wins together foster a sense of unity and team spirit?</a:t>
            </a:r>
          </a:p>
          <a:p>
            <a:pPr algn="l">
              <a:lnSpc>
                <a:spcPts val="3200"/>
              </a:lnSpc>
            </a:pPr>
            <a:r>
              <a:rPr lang="en-US" sz="1200" b="1" dirty="0">
                <a:solidFill>
                  <a:schemeClr val="bg1"/>
                </a:solidFill>
                <a:latin typeface="Brandon Grotesque Regular" panose="020B0503020203060202" pitchFamily="34" charset="0"/>
                <a:cs typeface="Arial" panose="020B0604020202020204" pitchFamily="34" charset="0"/>
              </a:rPr>
              <a:t>How did friendly competition motivate your team to perform at their best?</a:t>
            </a:r>
          </a:p>
          <a:p>
            <a:pPr algn="l">
              <a:lnSpc>
                <a:spcPts val="3200"/>
              </a:lnSpc>
            </a:pPr>
            <a:r>
              <a:rPr lang="en-US" sz="1200" b="1" dirty="0">
                <a:solidFill>
                  <a:schemeClr val="bg1"/>
                </a:solidFill>
                <a:latin typeface="Brandon Grotesque Regular" panose="020B0503020203060202" pitchFamily="34" charset="0"/>
                <a:cs typeface="Arial" panose="020B0604020202020204" pitchFamily="34" charset="0"/>
              </a:rPr>
              <a:t>What strategies did your team use to achieve success in the games, and how can you apply them to your work in the store?</a:t>
            </a:r>
          </a:p>
          <a:p>
            <a:endParaRPr lang="en-US" dirty="0"/>
          </a:p>
        </p:txBody>
      </p:sp>
      <p:sp>
        <p:nvSpPr>
          <p:cNvPr id="4" name="Slide Number Placeholder 3"/>
          <p:cNvSpPr>
            <a:spLocks noGrp="1"/>
          </p:cNvSpPr>
          <p:nvPr>
            <p:ph type="sldNum" sz="quarter" idx="5"/>
          </p:nvPr>
        </p:nvSpPr>
        <p:spPr/>
        <p:txBody>
          <a:bodyPr/>
          <a:lstStyle/>
          <a:p>
            <a:fld id="{97C33742-B921-47D0-BA39-9A4D337403E5}" type="slidenum">
              <a:rPr lang="en-US" smtClean="0"/>
              <a:t>3</a:t>
            </a:fld>
            <a:endParaRPr lang="en-US"/>
          </a:p>
        </p:txBody>
      </p:sp>
    </p:spTree>
    <p:extLst>
      <p:ext uri="{BB962C8B-B14F-4D97-AF65-F5344CB8AC3E}">
        <p14:creationId xmlns:p14="http://schemas.microsoft.com/office/powerpoint/2010/main" val="3981880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Arial" panose="020B0604020202020204" pitchFamily="34" charset="0"/>
                <a:cs typeface="Arial" panose="020B0604020202020204" pitchFamily="34" charset="0"/>
              </a:rPr>
              <a:t>What are some key takeaways from the session?</a:t>
            </a:r>
          </a:p>
          <a:p>
            <a:endParaRPr lang="en-US" dirty="0"/>
          </a:p>
        </p:txBody>
      </p:sp>
      <p:sp>
        <p:nvSpPr>
          <p:cNvPr id="4" name="Slide Number Placeholder 3"/>
          <p:cNvSpPr>
            <a:spLocks noGrp="1"/>
          </p:cNvSpPr>
          <p:nvPr>
            <p:ph type="sldNum" sz="quarter" idx="5"/>
          </p:nvPr>
        </p:nvSpPr>
        <p:spPr/>
        <p:txBody>
          <a:bodyPr/>
          <a:lstStyle/>
          <a:p>
            <a:fld id="{8DA3E553-9945-4A78-92F1-C3FDEC36BA83}" type="slidenum">
              <a:rPr lang="en-US" smtClean="0"/>
              <a:t>4</a:t>
            </a:fld>
            <a:endParaRPr lang="en-US"/>
          </a:p>
        </p:txBody>
      </p:sp>
    </p:spTree>
    <p:extLst>
      <p:ext uri="{BB962C8B-B14F-4D97-AF65-F5344CB8AC3E}">
        <p14:creationId xmlns:p14="http://schemas.microsoft.com/office/powerpoint/2010/main" val="2080211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B60F4-FF57-4CBC-BB69-C9013A8949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3EDF62-5FDB-4D47-AB52-9ABD955653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162DEF-D58D-41E7-9FB7-5990BE9E68C4}"/>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5" name="Footer Placeholder 4">
            <a:extLst>
              <a:ext uri="{FF2B5EF4-FFF2-40B4-BE49-F238E27FC236}">
                <a16:creationId xmlns:a16="http://schemas.microsoft.com/office/drawing/2014/main" id="{9CFF3932-025E-4EF1-A208-5714AA3A6F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F0E5AB-A0D8-43E2-A1ED-6946EF0D8A58}"/>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2174355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467F6-8F41-44F5-9A39-724ACD959F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F81387-F212-470F-BA81-D615C3E313C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2B3B08-2644-4E12-9F93-404B6977C44F}"/>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5" name="Footer Placeholder 4">
            <a:extLst>
              <a:ext uri="{FF2B5EF4-FFF2-40B4-BE49-F238E27FC236}">
                <a16:creationId xmlns:a16="http://schemas.microsoft.com/office/drawing/2014/main" id="{27B6C496-82B7-4F6A-B467-740296617B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02EEBE-70B8-424F-BA3A-D87B88644CFA}"/>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3115690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095ED1-45A8-4688-BF7D-D6371D5AA65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68F9CE-6CE9-408A-868A-813092130B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74E1CC-633F-476F-8E6C-1DA387346105}"/>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5" name="Footer Placeholder 4">
            <a:extLst>
              <a:ext uri="{FF2B5EF4-FFF2-40B4-BE49-F238E27FC236}">
                <a16:creationId xmlns:a16="http://schemas.microsoft.com/office/drawing/2014/main" id="{1209B88B-50AD-48C3-A035-B951286773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DD3C77-0CDD-4511-8C61-42A3F9541B2C}"/>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1058953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7BC13-C5B1-4EB8-98B4-C70F2D271F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284BE7-2B80-4DA0-BB85-0F294B8D49D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77A099-B28F-4E36-AFC6-14405F35B584}"/>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5" name="Footer Placeholder 4">
            <a:extLst>
              <a:ext uri="{FF2B5EF4-FFF2-40B4-BE49-F238E27FC236}">
                <a16:creationId xmlns:a16="http://schemas.microsoft.com/office/drawing/2014/main" id="{30639A23-4844-4EFA-845C-BBD4924FD3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66523D-6264-40A7-9369-54E5195F67D9}"/>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3216368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22328-5CC9-4143-BDA1-6EC2E3637D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086D1B-7794-42E4-81B3-B3A068DC07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25B97BE-D336-4281-BB00-82AFAD37B4E8}"/>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5" name="Footer Placeholder 4">
            <a:extLst>
              <a:ext uri="{FF2B5EF4-FFF2-40B4-BE49-F238E27FC236}">
                <a16:creationId xmlns:a16="http://schemas.microsoft.com/office/drawing/2014/main" id="{98D17A5C-4FA0-471A-9070-0F3E8D8E54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65B615-2A0A-4EA9-BE1D-DD6460775EFD}"/>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4249219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471F4-B9B9-41FF-9A81-7B1E63A557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2AAD76-0DF2-4518-8E67-057AAAD4CAB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6B03A9-6D49-45A7-879A-E2482B5A8A0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525FD5-212F-488B-AFB4-3B5DAED350CA}"/>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6" name="Footer Placeholder 5">
            <a:extLst>
              <a:ext uri="{FF2B5EF4-FFF2-40B4-BE49-F238E27FC236}">
                <a16:creationId xmlns:a16="http://schemas.microsoft.com/office/drawing/2014/main" id="{BBC61EC3-91B9-4D97-9329-9444DC3A3D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2B642B-01D4-4465-A714-CD996C03D901}"/>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4033587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80AFA-2433-4F78-9C03-9D2D5EF938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608707-E53D-44A8-8F68-134091137F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F0547CB-AFBD-4C76-AB3A-D5D798CB9E1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2310C7-5F36-4733-AC35-54E2E6D1CD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82BF5D3-F8D0-4F37-87BB-A462B6E2A48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04C46E-932E-460B-9796-EF6BBB2B1976}"/>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8" name="Footer Placeholder 7">
            <a:extLst>
              <a:ext uri="{FF2B5EF4-FFF2-40B4-BE49-F238E27FC236}">
                <a16:creationId xmlns:a16="http://schemas.microsoft.com/office/drawing/2014/main" id="{2D8C8642-69A2-4DF9-B2F9-544B04D295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F3712D-A9E1-4912-A477-7368C34C2E9F}"/>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3233653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C957F-71B1-4A35-ABB9-7D90F789BB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883364-C9D9-4CC9-96B4-5B28E6FCF096}"/>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4" name="Footer Placeholder 3">
            <a:extLst>
              <a:ext uri="{FF2B5EF4-FFF2-40B4-BE49-F238E27FC236}">
                <a16:creationId xmlns:a16="http://schemas.microsoft.com/office/drawing/2014/main" id="{45DB9811-7AB5-4795-8E8B-0B075C95E8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6D47FC8-D7A4-4E65-B75E-9E976F3BF6BA}"/>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4140932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D00CEF-A378-40AB-836D-4A52FB131384}"/>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3" name="Footer Placeholder 2">
            <a:extLst>
              <a:ext uri="{FF2B5EF4-FFF2-40B4-BE49-F238E27FC236}">
                <a16:creationId xmlns:a16="http://schemas.microsoft.com/office/drawing/2014/main" id="{B04DF416-D023-4862-A20F-1BF56AD3333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495423-1AE6-404B-81FC-328D42263598}"/>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2991431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2A17A-C548-4452-AC4A-E39F6613CB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F75ADE-3445-4BA9-8BF5-DFD7EE535B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7CE06C-0DF4-4AA6-811C-754A9726B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C6DA70-21E6-4610-B3AF-81C1D015B32F}"/>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6" name="Footer Placeholder 5">
            <a:extLst>
              <a:ext uri="{FF2B5EF4-FFF2-40B4-BE49-F238E27FC236}">
                <a16:creationId xmlns:a16="http://schemas.microsoft.com/office/drawing/2014/main" id="{1BD839C8-7370-42C9-B9ED-3EFE58FDEF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302663-8049-4B6D-AA51-DBF1C19A6832}"/>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4049671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375E6-C4BF-4F8D-B421-D4B21789A0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A40211-5C61-42D9-A863-36FFF501BA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A3127E4-253F-4470-AD8E-0DFD7E3545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A9836E3-4E2E-45C7-B3FF-144152E626BD}"/>
              </a:ext>
            </a:extLst>
          </p:cNvPr>
          <p:cNvSpPr>
            <a:spLocks noGrp="1"/>
          </p:cNvSpPr>
          <p:nvPr>
            <p:ph type="dt" sz="half" idx="10"/>
          </p:nvPr>
        </p:nvSpPr>
        <p:spPr/>
        <p:txBody>
          <a:bodyPr/>
          <a:lstStyle/>
          <a:p>
            <a:fld id="{4D3D50FC-F93F-49C6-9BD1-771F5B453E68}" type="datetimeFigureOut">
              <a:rPr lang="en-US" smtClean="0"/>
              <a:t>6/6/2023</a:t>
            </a:fld>
            <a:endParaRPr lang="en-US"/>
          </a:p>
        </p:txBody>
      </p:sp>
      <p:sp>
        <p:nvSpPr>
          <p:cNvPr id="6" name="Footer Placeholder 5">
            <a:extLst>
              <a:ext uri="{FF2B5EF4-FFF2-40B4-BE49-F238E27FC236}">
                <a16:creationId xmlns:a16="http://schemas.microsoft.com/office/drawing/2014/main" id="{A8A533EE-AED5-4152-80FE-E772628E8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AD4DB-8583-4AF1-AEBB-8F42F43C84EF}"/>
              </a:ext>
            </a:extLst>
          </p:cNvPr>
          <p:cNvSpPr>
            <a:spLocks noGrp="1"/>
          </p:cNvSpPr>
          <p:nvPr>
            <p:ph type="sldNum" sz="quarter" idx="12"/>
          </p:nvPr>
        </p:nvSpPr>
        <p:spPr/>
        <p:txBody>
          <a:bodyPr/>
          <a:lstStyle/>
          <a:p>
            <a:fld id="{6F7BBA80-A0CA-4A85-9AEA-3C8217A66084}" type="slidenum">
              <a:rPr lang="en-US" smtClean="0"/>
              <a:t>‹#›</a:t>
            </a:fld>
            <a:endParaRPr lang="en-US"/>
          </a:p>
        </p:txBody>
      </p:sp>
    </p:spTree>
    <p:extLst>
      <p:ext uri="{BB962C8B-B14F-4D97-AF65-F5344CB8AC3E}">
        <p14:creationId xmlns:p14="http://schemas.microsoft.com/office/powerpoint/2010/main" val="3392759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753D3A-4C68-4203-ACEC-1D7FD14C5F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CADF256-8418-4612-86F7-BD1AC51433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9F8A6A-CEC7-46D6-A514-2EE3666D8C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3D50FC-F93F-49C6-9BD1-771F5B453E68}" type="datetimeFigureOut">
              <a:rPr lang="en-US" smtClean="0"/>
              <a:t>6/6/2023</a:t>
            </a:fld>
            <a:endParaRPr lang="en-US"/>
          </a:p>
        </p:txBody>
      </p:sp>
      <p:sp>
        <p:nvSpPr>
          <p:cNvPr id="5" name="Footer Placeholder 4">
            <a:extLst>
              <a:ext uri="{FF2B5EF4-FFF2-40B4-BE49-F238E27FC236}">
                <a16:creationId xmlns:a16="http://schemas.microsoft.com/office/drawing/2014/main" id="{04793D18-7B52-477E-A92E-2619C002D9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146015-4140-49BA-B863-504FF1B6C5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7BBA80-A0CA-4A85-9AEA-3C8217A66084}" type="slidenum">
              <a:rPr lang="en-US" smtClean="0"/>
              <a:t>‹#›</a:t>
            </a:fld>
            <a:endParaRPr lang="en-US"/>
          </a:p>
        </p:txBody>
      </p:sp>
    </p:spTree>
    <p:extLst>
      <p:ext uri="{BB962C8B-B14F-4D97-AF65-F5344CB8AC3E}">
        <p14:creationId xmlns:p14="http://schemas.microsoft.com/office/powerpoint/2010/main" val="2973177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3.sv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6236FAD-41FB-4D1B-BFCC-198C60057BF2}"/>
              </a:ext>
            </a:extLst>
          </p:cNvPr>
          <p:cNvSpPr/>
          <p:nvPr/>
        </p:nvSpPr>
        <p:spPr>
          <a:xfrm>
            <a:off x="698500" y="2516174"/>
            <a:ext cx="4279900" cy="4418588"/>
          </a:xfrm>
          <a:prstGeom prst="rect">
            <a:avLst/>
          </a:prstGeom>
          <a:solidFill>
            <a:srgbClr val="00AD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2B6AA35-A3EE-42E8-9524-69E64B4AC6E8}"/>
              </a:ext>
            </a:extLst>
          </p:cNvPr>
          <p:cNvSpPr/>
          <p:nvPr/>
        </p:nvSpPr>
        <p:spPr>
          <a:xfrm>
            <a:off x="-127001" y="2516174"/>
            <a:ext cx="2755902" cy="584775"/>
          </a:xfrm>
          <a:prstGeom prst="rect">
            <a:avLst/>
          </a:prstGeom>
          <a:solidFill>
            <a:srgbClr val="B5AD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4421B04-E176-423C-8967-43E052D32EA7}"/>
              </a:ext>
            </a:extLst>
          </p:cNvPr>
          <p:cNvSpPr/>
          <p:nvPr/>
        </p:nvSpPr>
        <p:spPr>
          <a:xfrm>
            <a:off x="0" y="5686752"/>
            <a:ext cx="12192000" cy="1279258"/>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D376C"/>
              </a:solidFill>
            </a:endParaRPr>
          </a:p>
        </p:txBody>
      </p:sp>
      <p:sp>
        <p:nvSpPr>
          <p:cNvPr id="4" name="TextBox 3">
            <a:extLst>
              <a:ext uri="{FF2B5EF4-FFF2-40B4-BE49-F238E27FC236}">
                <a16:creationId xmlns:a16="http://schemas.microsoft.com/office/drawing/2014/main" id="{35391FEF-4612-4674-91FD-6332F01F8A3D}"/>
              </a:ext>
            </a:extLst>
          </p:cNvPr>
          <p:cNvSpPr txBox="1"/>
          <p:nvPr/>
        </p:nvSpPr>
        <p:spPr>
          <a:xfrm>
            <a:off x="1155700" y="768856"/>
            <a:ext cx="11036300" cy="1759456"/>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Retail</a:t>
            </a:r>
          </a:p>
          <a:p>
            <a:pPr>
              <a:lnSpc>
                <a:spcPts val="6500"/>
              </a:lnSpc>
            </a:pPr>
            <a:r>
              <a:rPr lang="en-US" sz="6000" b="1" dirty="0">
                <a:latin typeface="Arial" panose="020B0604020202020204" pitchFamily="34" charset="0"/>
                <a:cs typeface="Arial" panose="020B0604020202020204" pitchFamily="34" charset="0"/>
              </a:rPr>
              <a:t>Culture &amp;</a:t>
            </a:r>
          </a:p>
        </p:txBody>
      </p:sp>
      <p:sp>
        <p:nvSpPr>
          <p:cNvPr id="7" name="TextBox 6">
            <a:extLst>
              <a:ext uri="{FF2B5EF4-FFF2-40B4-BE49-F238E27FC236}">
                <a16:creationId xmlns:a16="http://schemas.microsoft.com/office/drawing/2014/main" id="{1CA7C044-0A90-4BE4-9E0E-988245A6FC35}"/>
              </a:ext>
            </a:extLst>
          </p:cNvPr>
          <p:cNvSpPr txBox="1"/>
          <p:nvPr/>
        </p:nvSpPr>
        <p:spPr>
          <a:xfrm>
            <a:off x="1155700" y="2490212"/>
            <a:ext cx="10947400" cy="584775"/>
          </a:xfrm>
          <a:prstGeom prst="rect">
            <a:avLst/>
          </a:prstGeom>
          <a:noFill/>
        </p:spPr>
        <p:txBody>
          <a:bodyPr wrap="square" rtlCol="0">
            <a:spAutoFit/>
          </a:bodyPr>
          <a:lstStyle/>
          <a:p>
            <a:r>
              <a:rPr lang="en-US" sz="3200" b="1" spc="300" dirty="0">
                <a:solidFill>
                  <a:schemeClr val="bg1"/>
                </a:solidFill>
                <a:latin typeface="Arial" panose="020B0604020202020204" pitchFamily="34" charset="0"/>
                <a:cs typeface="Arial" panose="020B0604020202020204" pitchFamily="34" charset="0"/>
              </a:rPr>
              <a:t>C O N </a:t>
            </a:r>
            <a:r>
              <a:rPr lang="en-US" sz="3200" b="1" spc="300" dirty="0" err="1">
                <a:solidFill>
                  <a:schemeClr val="bg1"/>
                </a:solidFill>
                <a:latin typeface="Arial" panose="020B0604020202020204" pitchFamily="34" charset="0"/>
                <a:cs typeface="Arial" panose="020B0604020202020204" pitchFamily="34" charset="0"/>
              </a:rPr>
              <a:t>N</a:t>
            </a:r>
            <a:r>
              <a:rPr lang="en-US" sz="3200" b="1" spc="300" dirty="0">
                <a:solidFill>
                  <a:schemeClr val="bg1"/>
                </a:solidFill>
                <a:latin typeface="Arial" panose="020B0604020202020204" pitchFamily="34" charset="0"/>
                <a:cs typeface="Arial" panose="020B0604020202020204" pitchFamily="34" charset="0"/>
              </a:rPr>
              <a:t> E C T</a:t>
            </a:r>
          </a:p>
        </p:txBody>
      </p:sp>
      <p:sp>
        <p:nvSpPr>
          <p:cNvPr id="12" name="TextBox 11">
            <a:extLst>
              <a:ext uri="{FF2B5EF4-FFF2-40B4-BE49-F238E27FC236}">
                <a16:creationId xmlns:a16="http://schemas.microsoft.com/office/drawing/2014/main" id="{F5F7B4FC-1D2B-4FBC-82C7-FAC7412BD339}"/>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chemeClr val="bg1"/>
                </a:solidFill>
                <a:latin typeface="Pacifico" panose="00000500000000000000" pitchFamily="2" charset="0"/>
              </a:rPr>
              <a:t>Goodwill</a:t>
            </a:r>
          </a:p>
        </p:txBody>
      </p:sp>
      <p:sp>
        <p:nvSpPr>
          <p:cNvPr id="10" name="TextBox 9">
            <a:extLst>
              <a:ext uri="{FF2B5EF4-FFF2-40B4-BE49-F238E27FC236}">
                <a16:creationId xmlns:a16="http://schemas.microsoft.com/office/drawing/2014/main" id="{7910B8D6-0E5F-4F83-8452-3C9BC2B7D8E7}"/>
              </a:ext>
            </a:extLst>
          </p:cNvPr>
          <p:cNvSpPr txBox="1"/>
          <p:nvPr/>
        </p:nvSpPr>
        <p:spPr>
          <a:xfrm>
            <a:off x="5312610" y="3501141"/>
            <a:ext cx="6146132" cy="925894"/>
          </a:xfrm>
          <a:prstGeom prst="rect">
            <a:avLst/>
          </a:prstGeom>
          <a:noFill/>
        </p:spPr>
        <p:txBody>
          <a:bodyPr wrap="square" rtlCol="0">
            <a:spAutoFit/>
          </a:bodyPr>
          <a:lstStyle/>
          <a:p>
            <a:pPr>
              <a:lnSpc>
                <a:spcPts val="6500"/>
              </a:lnSpc>
            </a:pPr>
            <a:r>
              <a:rPr lang="en-US" sz="6000" b="1" dirty="0">
                <a:latin typeface="Arial" panose="020B0604020202020204" pitchFamily="34" charset="0"/>
                <a:cs typeface="Arial" panose="020B0604020202020204" pitchFamily="34" charset="0"/>
              </a:rPr>
              <a:t>Teambuilding</a:t>
            </a:r>
          </a:p>
        </p:txBody>
      </p:sp>
      <p:pic>
        <p:nvPicPr>
          <p:cNvPr id="11" name="Picture 10">
            <a:extLst>
              <a:ext uri="{FF2B5EF4-FFF2-40B4-BE49-F238E27FC236}">
                <a16:creationId xmlns:a16="http://schemas.microsoft.com/office/drawing/2014/main" id="{72EFAF82-5AD3-4BAD-B154-EB943B82FF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7289" y="4902246"/>
            <a:ext cx="1619250" cy="514350"/>
          </a:xfrm>
          <a:prstGeom prst="rect">
            <a:avLst/>
          </a:prstGeom>
        </p:spPr>
      </p:pic>
    </p:spTree>
    <p:custDataLst>
      <p:tags r:id="rId1"/>
    </p:custDataLst>
    <p:extLst>
      <p:ext uri="{BB962C8B-B14F-4D97-AF65-F5344CB8AC3E}">
        <p14:creationId xmlns:p14="http://schemas.microsoft.com/office/powerpoint/2010/main" val="3705493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17417"/>
            <a:ext cx="10076938" cy="5178533"/>
          </a:xfrm>
          <a:prstGeom prst="rect">
            <a:avLst/>
          </a:prstGeom>
          <a:solidFill>
            <a:srgbClr val="00AD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61DF0E05-1FD5-4533-8B13-93C0ECCAC1A6}"/>
              </a:ext>
            </a:extLst>
          </p:cNvPr>
          <p:cNvSpPr txBox="1"/>
          <p:nvPr/>
        </p:nvSpPr>
        <p:spPr>
          <a:xfrm>
            <a:off x="1294194" y="672768"/>
            <a:ext cx="5268652" cy="886781"/>
          </a:xfrm>
          <a:prstGeom prst="rect">
            <a:avLst/>
          </a:prstGeom>
          <a:noFill/>
        </p:spPr>
        <p:txBody>
          <a:bodyPr wrap="square" rtlCol="0">
            <a:spAutoFit/>
          </a:bodyPr>
          <a:lstStyle/>
          <a:p>
            <a:pPr>
              <a:lnSpc>
                <a:spcPts val="6500"/>
              </a:lnSpc>
            </a:pPr>
            <a:r>
              <a:rPr lang="en-US" sz="4400" b="1" dirty="0">
                <a:solidFill>
                  <a:schemeClr val="bg1"/>
                </a:solidFill>
                <a:latin typeface="Brandon Grotesque Regular" panose="020B0503020203060202" pitchFamily="34" charset="0"/>
                <a:cs typeface="Arial" panose="020B0604020202020204" pitchFamily="34" charset="0"/>
              </a:rPr>
              <a:t>Retail Rumble</a:t>
            </a:r>
          </a:p>
        </p:txBody>
      </p:sp>
      <p:pic>
        <p:nvPicPr>
          <p:cNvPr id="4" name="Graphic 3" descr="Group of people">
            <a:extLst>
              <a:ext uri="{FF2B5EF4-FFF2-40B4-BE49-F238E27FC236}">
                <a16:creationId xmlns:a16="http://schemas.microsoft.com/office/drawing/2014/main" id="{C830FE33-AC46-42FA-AFB2-CA90E0F519C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11385" y="1344386"/>
            <a:ext cx="4169229" cy="4169229"/>
          </a:xfrm>
          <a:prstGeom prst="rect">
            <a:avLst/>
          </a:prstGeom>
        </p:spPr>
      </p:pic>
    </p:spTree>
    <p:custDataLst>
      <p:tags r:id="rId1"/>
    </p:custDataLst>
    <p:extLst>
      <p:ext uri="{BB962C8B-B14F-4D97-AF65-F5344CB8AC3E}">
        <p14:creationId xmlns:p14="http://schemas.microsoft.com/office/powerpoint/2010/main" val="1615520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0" y="1465643"/>
            <a:ext cx="11134469" cy="5450114"/>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chemeClr val="bg1"/>
                </a:solidFill>
                <a:latin typeface="Pacifico" panose="00000500000000000000" pitchFamily="2" charset="0"/>
              </a:rPr>
              <a:t>Goodwill</a:t>
            </a:r>
          </a:p>
        </p:txBody>
      </p:sp>
      <p:sp>
        <p:nvSpPr>
          <p:cNvPr id="11" name="Rectangle 10">
            <a:extLst>
              <a:ext uri="{FF2B5EF4-FFF2-40B4-BE49-F238E27FC236}">
                <a16:creationId xmlns:a16="http://schemas.microsoft.com/office/drawing/2014/main" id="{0DDAC877-3838-4539-B0C1-EFAD3A81E54C}"/>
              </a:ext>
            </a:extLst>
          </p:cNvPr>
          <p:cNvSpPr/>
          <p:nvPr/>
        </p:nvSpPr>
        <p:spPr>
          <a:xfrm>
            <a:off x="877907" y="1268786"/>
            <a:ext cx="515464" cy="5833768"/>
          </a:xfrm>
          <a:prstGeom prst="rect">
            <a:avLst/>
          </a:prstGeom>
          <a:solidFill>
            <a:srgbClr val="00ADB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E26138AA-5164-4C12-9263-A2E18FB0AA53}"/>
              </a:ext>
            </a:extLst>
          </p:cNvPr>
          <p:cNvSpPr txBox="1"/>
          <p:nvPr/>
        </p:nvSpPr>
        <p:spPr>
          <a:xfrm>
            <a:off x="0" y="296608"/>
            <a:ext cx="12192000" cy="941150"/>
          </a:xfrm>
          <a:prstGeom prst="rect">
            <a:avLst/>
          </a:prstGeom>
          <a:noFill/>
        </p:spPr>
        <p:txBody>
          <a:bodyPr wrap="square" rtlCol="0">
            <a:spAutoFit/>
          </a:bodyPr>
          <a:lstStyle/>
          <a:p>
            <a:pPr algn="ctr">
              <a:lnSpc>
                <a:spcPts val="6500"/>
              </a:lnSpc>
            </a:pPr>
            <a:r>
              <a:rPr lang="en-US" sz="6000" b="1" dirty="0">
                <a:latin typeface="Arial" panose="020B0604020202020204" pitchFamily="34" charset="0"/>
                <a:cs typeface="Arial" panose="020B0604020202020204" pitchFamily="34" charset="0"/>
              </a:rPr>
              <a:t>Debrief</a:t>
            </a:r>
          </a:p>
        </p:txBody>
      </p:sp>
      <p:sp>
        <p:nvSpPr>
          <p:cNvPr id="12" name="TextBox 11">
            <a:extLst>
              <a:ext uri="{FF2B5EF4-FFF2-40B4-BE49-F238E27FC236}">
                <a16:creationId xmlns:a16="http://schemas.microsoft.com/office/drawing/2014/main" id="{9943DE17-2FDE-493A-AE5D-F38C0FDF304E}"/>
              </a:ext>
            </a:extLst>
          </p:cNvPr>
          <p:cNvSpPr txBox="1"/>
          <p:nvPr/>
        </p:nvSpPr>
        <p:spPr>
          <a:xfrm>
            <a:off x="1516370" y="2139092"/>
            <a:ext cx="10570994" cy="933589"/>
          </a:xfrm>
          <a:prstGeom prst="rect">
            <a:avLst/>
          </a:prstGeom>
          <a:noFill/>
        </p:spPr>
        <p:txBody>
          <a:bodyPr wrap="square" rtlCol="0">
            <a:spAutoFit/>
          </a:bodyPr>
          <a:lstStyle/>
          <a:p>
            <a:pPr algn="ctr">
              <a:lnSpc>
                <a:spcPts val="3200"/>
              </a:lnSpc>
            </a:pPr>
            <a:r>
              <a:rPr lang="en-US" sz="3200" b="1" dirty="0">
                <a:solidFill>
                  <a:schemeClr val="bg1"/>
                </a:solidFill>
                <a:latin typeface="Brandon Grotesque Regular" panose="020B0503020203060202" pitchFamily="34" charset="0"/>
                <a:cs typeface="Arial" panose="020B0604020202020204" pitchFamily="34" charset="0"/>
              </a:rPr>
              <a:t>Retail teams have fun, we win together, we celebrate wins together, and we encourage friendly competition. </a:t>
            </a:r>
            <a:endParaRPr lang="en-US" sz="3200" dirty="0">
              <a:solidFill>
                <a:schemeClr val="bg1"/>
              </a:solidFill>
              <a:latin typeface="Brandon Grotesque Regular" panose="020B0503020203060202" pitchFamily="34" charset="0"/>
              <a:cs typeface="Arial" panose="020B0604020202020204" pitchFamily="34" charset="0"/>
            </a:endParaRPr>
          </a:p>
        </p:txBody>
      </p:sp>
      <p:sp>
        <p:nvSpPr>
          <p:cNvPr id="16" name="TextBox 15">
            <a:extLst>
              <a:ext uri="{FF2B5EF4-FFF2-40B4-BE49-F238E27FC236}">
                <a16:creationId xmlns:a16="http://schemas.microsoft.com/office/drawing/2014/main" id="{DFFFD8B9-DD32-40A8-8B23-7FD202BCDC66}"/>
              </a:ext>
            </a:extLst>
          </p:cNvPr>
          <p:cNvSpPr txBox="1"/>
          <p:nvPr/>
        </p:nvSpPr>
        <p:spPr>
          <a:xfrm>
            <a:off x="1581264" y="3924060"/>
            <a:ext cx="10441206" cy="523220"/>
          </a:xfrm>
          <a:prstGeom prst="rect">
            <a:avLst/>
          </a:prstGeom>
          <a:noFill/>
        </p:spPr>
        <p:txBody>
          <a:bodyPr wrap="square" rtlCol="0">
            <a:spAutoFit/>
          </a:bodyPr>
          <a:lstStyle/>
          <a:p>
            <a:pPr algn="ctr">
              <a:lnSpc>
                <a:spcPts val="3200"/>
              </a:lnSpc>
            </a:pPr>
            <a:r>
              <a:rPr lang="en-US" sz="3200" b="1" dirty="0">
                <a:solidFill>
                  <a:schemeClr val="bg1"/>
                </a:solidFill>
                <a:latin typeface="Brandon Grotesque Regular" panose="020B0503020203060202" pitchFamily="34" charset="0"/>
                <a:cs typeface="Arial" panose="020B0604020202020204" pitchFamily="34" charset="0"/>
              </a:rPr>
              <a:t>How did your team collaborate to succeed in each game?</a:t>
            </a:r>
          </a:p>
        </p:txBody>
      </p:sp>
      <p:sp>
        <p:nvSpPr>
          <p:cNvPr id="18" name="TextBox 17">
            <a:extLst>
              <a:ext uri="{FF2B5EF4-FFF2-40B4-BE49-F238E27FC236}">
                <a16:creationId xmlns:a16="http://schemas.microsoft.com/office/drawing/2014/main" id="{634C9148-F9DC-498A-9FB6-C99E5EE47CD6}"/>
              </a:ext>
            </a:extLst>
          </p:cNvPr>
          <p:cNvSpPr txBox="1"/>
          <p:nvPr/>
        </p:nvSpPr>
        <p:spPr>
          <a:xfrm>
            <a:off x="1581264" y="3898086"/>
            <a:ext cx="10441206" cy="933589"/>
          </a:xfrm>
          <a:prstGeom prst="rect">
            <a:avLst/>
          </a:prstGeom>
          <a:noFill/>
        </p:spPr>
        <p:txBody>
          <a:bodyPr wrap="square" rtlCol="0">
            <a:spAutoFit/>
          </a:bodyPr>
          <a:lstStyle/>
          <a:p>
            <a:pPr algn="ctr">
              <a:lnSpc>
                <a:spcPts val="3200"/>
              </a:lnSpc>
            </a:pPr>
            <a:r>
              <a:rPr lang="en-US" sz="3200" b="1" dirty="0">
                <a:solidFill>
                  <a:schemeClr val="bg1"/>
                </a:solidFill>
                <a:latin typeface="Brandon Grotesque Regular" panose="020B0503020203060202" pitchFamily="34" charset="0"/>
                <a:cs typeface="Arial" panose="020B0604020202020204" pitchFamily="34" charset="0"/>
              </a:rPr>
              <a:t>How did celebrating wins together foster a sense of unity and team spirit?</a:t>
            </a:r>
          </a:p>
        </p:txBody>
      </p:sp>
      <p:sp>
        <p:nvSpPr>
          <p:cNvPr id="19" name="TextBox 18">
            <a:extLst>
              <a:ext uri="{FF2B5EF4-FFF2-40B4-BE49-F238E27FC236}">
                <a16:creationId xmlns:a16="http://schemas.microsoft.com/office/drawing/2014/main" id="{4B552CC8-AC9A-4DEB-88A3-A62FB2B6A581}"/>
              </a:ext>
            </a:extLst>
          </p:cNvPr>
          <p:cNvSpPr txBox="1"/>
          <p:nvPr/>
        </p:nvSpPr>
        <p:spPr>
          <a:xfrm>
            <a:off x="1581263" y="3920221"/>
            <a:ext cx="10441206" cy="933589"/>
          </a:xfrm>
          <a:prstGeom prst="rect">
            <a:avLst/>
          </a:prstGeom>
          <a:noFill/>
        </p:spPr>
        <p:txBody>
          <a:bodyPr wrap="square" rtlCol="0">
            <a:spAutoFit/>
          </a:bodyPr>
          <a:lstStyle/>
          <a:p>
            <a:pPr algn="ctr">
              <a:lnSpc>
                <a:spcPts val="3200"/>
              </a:lnSpc>
            </a:pPr>
            <a:r>
              <a:rPr lang="en-US" sz="3200" b="1" dirty="0">
                <a:solidFill>
                  <a:schemeClr val="bg1"/>
                </a:solidFill>
                <a:latin typeface="Brandon Grotesque Regular" panose="020B0503020203060202" pitchFamily="34" charset="0"/>
                <a:cs typeface="Arial" panose="020B0604020202020204" pitchFamily="34" charset="0"/>
              </a:rPr>
              <a:t>How did friendly competition motivate your team to perform at their best?</a:t>
            </a:r>
          </a:p>
        </p:txBody>
      </p:sp>
      <p:sp>
        <p:nvSpPr>
          <p:cNvPr id="20" name="TextBox 19">
            <a:extLst>
              <a:ext uri="{FF2B5EF4-FFF2-40B4-BE49-F238E27FC236}">
                <a16:creationId xmlns:a16="http://schemas.microsoft.com/office/drawing/2014/main" id="{18A4EE0E-0853-44D9-BF62-2E0EEABF1C95}"/>
              </a:ext>
            </a:extLst>
          </p:cNvPr>
          <p:cNvSpPr txBox="1"/>
          <p:nvPr/>
        </p:nvSpPr>
        <p:spPr>
          <a:xfrm>
            <a:off x="1581264" y="3922211"/>
            <a:ext cx="10441206" cy="1343958"/>
          </a:xfrm>
          <a:prstGeom prst="rect">
            <a:avLst/>
          </a:prstGeom>
          <a:noFill/>
        </p:spPr>
        <p:txBody>
          <a:bodyPr wrap="square" rtlCol="0">
            <a:spAutoFit/>
          </a:bodyPr>
          <a:lstStyle/>
          <a:p>
            <a:pPr algn="ctr">
              <a:lnSpc>
                <a:spcPts val="3200"/>
              </a:lnSpc>
            </a:pPr>
            <a:r>
              <a:rPr lang="en-US" sz="3200" b="1" dirty="0">
                <a:solidFill>
                  <a:schemeClr val="bg1"/>
                </a:solidFill>
                <a:latin typeface="Brandon Grotesque Regular" panose="020B0503020203060202" pitchFamily="34" charset="0"/>
                <a:cs typeface="Arial" panose="020B0604020202020204" pitchFamily="34" charset="0"/>
              </a:rPr>
              <a:t>What strategies did your team use to achieve success in the games, and how can you apply them to your work in the store?</a:t>
            </a:r>
          </a:p>
        </p:txBody>
      </p:sp>
    </p:spTree>
    <p:custDataLst>
      <p:tags r:id="rId1"/>
    </p:custDataLst>
    <p:extLst>
      <p:ext uri="{BB962C8B-B14F-4D97-AF65-F5344CB8AC3E}">
        <p14:creationId xmlns:p14="http://schemas.microsoft.com/office/powerpoint/2010/main" val="3901522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16"/>
                                        </p:tgtEl>
                                        <p:attrNameLst>
                                          <p:attrName>style.visibility</p:attrName>
                                        </p:attrNameLst>
                                      </p:cBhvr>
                                      <p:to>
                                        <p:strVal val="hidden"/>
                                      </p:to>
                                    </p:set>
                                  </p:childTnLst>
                                </p:cTn>
                              </p:par>
                              <p:par>
                                <p:cTn id="13" presetID="2" presetClass="entr" presetSubtype="4"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additive="base">
                                        <p:cTn id="15" dur="500" fill="hold"/>
                                        <p:tgtEl>
                                          <p:spTgt spid="18"/>
                                        </p:tgtEl>
                                        <p:attrNameLst>
                                          <p:attrName>ppt_x</p:attrName>
                                        </p:attrNameLst>
                                      </p:cBhvr>
                                      <p:tavLst>
                                        <p:tav tm="0">
                                          <p:val>
                                            <p:strVal val="#ppt_x"/>
                                          </p:val>
                                        </p:tav>
                                        <p:tav tm="100000">
                                          <p:val>
                                            <p:strVal val="#ppt_x"/>
                                          </p:val>
                                        </p:tav>
                                      </p:tavLst>
                                    </p:anim>
                                    <p:anim calcmode="lin" valueType="num">
                                      <p:cBhvr additive="base">
                                        <p:cTn id="1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1" nodeType="clickEffect">
                                  <p:stCondLst>
                                    <p:cond delay="0"/>
                                  </p:stCondLst>
                                  <p:childTnLst>
                                    <p:set>
                                      <p:cBhvr>
                                        <p:cTn id="20" dur="1" fill="hold">
                                          <p:stCondLst>
                                            <p:cond delay="0"/>
                                          </p:stCondLst>
                                        </p:cTn>
                                        <p:tgtEl>
                                          <p:spTgt spid="18"/>
                                        </p:tgtEl>
                                        <p:attrNameLst>
                                          <p:attrName>style.visibility</p:attrName>
                                        </p:attrNameLst>
                                      </p:cBhvr>
                                      <p:to>
                                        <p:strVal val="hidden"/>
                                      </p:to>
                                    </p:set>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1" nodeType="clickEffect">
                                  <p:stCondLst>
                                    <p:cond delay="0"/>
                                  </p:stCondLst>
                                  <p:childTnLst>
                                    <p:set>
                                      <p:cBhvr>
                                        <p:cTn id="28" dur="1" fill="hold">
                                          <p:stCondLst>
                                            <p:cond delay="0"/>
                                          </p:stCondLst>
                                        </p:cTn>
                                        <p:tgtEl>
                                          <p:spTgt spid="19"/>
                                        </p:tgtEl>
                                        <p:attrNameLst>
                                          <p:attrName>style.visibility</p:attrName>
                                        </p:attrNameLst>
                                      </p:cBhvr>
                                      <p:to>
                                        <p:strVal val="hidden"/>
                                      </p:to>
                                    </p:set>
                                  </p:childTnLst>
                                </p:cTn>
                              </p:par>
                              <p:par>
                                <p:cTn id="29" presetID="2" presetClass="entr" presetSubtype="4"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18" grpId="0"/>
      <p:bldP spid="18" grpId="1"/>
      <p:bldP spid="19" grpId="0"/>
      <p:bldP spid="19" grpId="1"/>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7EAAA9-9A79-4520-80FB-A0B5EDF774B6}"/>
              </a:ext>
            </a:extLst>
          </p:cNvPr>
          <p:cNvSpPr/>
          <p:nvPr/>
        </p:nvSpPr>
        <p:spPr>
          <a:xfrm>
            <a:off x="1057531" y="517417"/>
            <a:ext cx="10076938" cy="5178533"/>
          </a:xfrm>
          <a:prstGeom prst="rect">
            <a:avLst/>
          </a:prstGeom>
          <a:solidFill>
            <a:srgbClr val="1D37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EC1039C-EBEC-4C7A-A918-0718C681170B}"/>
              </a:ext>
            </a:extLst>
          </p:cNvPr>
          <p:cNvSpPr txBox="1"/>
          <p:nvPr/>
        </p:nvSpPr>
        <p:spPr>
          <a:xfrm>
            <a:off x="10007600" y="6115700"/>
            <a:ext cx="2006600" cy="461665"/>
          </a:xfrm>
          <a:prstGeom prst="rect">
            <a:avLst/>
          </a:prstGeom>
          <a:noFill/>
        </p:spPr>
        <p:txBody>
          <a:bodyPr wrap="square" rtlCol="0">
            <a:spAutoFit/>
          </a:bodyPr>
          <a:lstStyle/>
          <a:p>
            <a:pPr algn="ctr"/>
            <a:r>
              <a:rPr lang="en-US" sz="2400" dirty="0">
                <a:solidFill>
                  <a:srgbClr val="1D376C"/>
                </a:solidFill>
                <a:latin typeface="Pacifico" panose="00000500000000000000" pitchFamily="2" charset="0"/>
              </a:rPr>
              <a:t>Goodwill</a:t>
            </a:r>
          </a:p>
        </p:txBody>
      </p:sp>
      <p:sp>
        <p:nvSpPr>
          <p:cNvPr id="10" name="L-Shape 9">
            <a:extLst>
              <a:ext uri="{FF2B5EF4-FFF2-40B4-BE49-F238E27FC236}">
                <a16:creationId xmlns:a16="http://schemas.microsoft.com/office/drawing/2014/main" id="{C5FAFC57-8B9D-4D74-B17D-C58BE7B9A241}"/>
              </a:ext>
            </a:extLst>
          </p:cNvPr>
          <p:cNvSpPr/>
          <p:nvPr/>
        </p:nvSpPr>
        <p:spPr>
          <a:xfrm rot="10800000" flipH="1">
            <a:off x="959323" y="393512"/>
            <a:ext cx="1330326" cy="1231900"/>
          </a:xfrm>
          <a:prstGeom prst="corner">
            <a:avLst>
              <a:gd name="adj1" fmla="val 24939"/>
              <a:gd name="adj2" fmla="val 24467"/>
            </a:avLst>
          </a:prstGeom>
          <a:solidFill>
            <a:srgbClr val="00AD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1"/>
              </a:solidFill>
            </a:endParaRPr>
          </a:p>
        </p:txBody>
      </p:sp>
      <p:sp>
        <p:nvSpPr>
          <p:cNvPr id="11" name="TextBox 10">
            <a:extLst>
              <a:ext uri="{FF2B5EF4-FFF2-40B4-BE49-F238E27FC236}">
                <a16:creationId xmlns:a16="http://schemas.microsoft.com/office/drawing/2014/main" id="{BA343406-76D4-4FC2-A85C-0A959C8BEDCF}"/>
              </a:ext>
            </a:extLst>
          </p:cNvPr>
          <p:cNvSpPr txBox="1"/>
          <p:nvPr/>
        </p:nvSpPr>
        <p:spPr>
          <a:xfrm>
            <a:off x="1846732" y="1442592"/>
            <a:ext cx="47512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rgbClr val="00ADBC"/>
                </a:solidFill>
                <a:effectLst/>
                <a:uLnTx/>
                <a:uFillTx/>
                <a:latin typeface="Calibri" panose="020F0502020204030204"/>
                <a:ea typeface="+mn-ea"/>
                <a:cs typeface="+mn-cs"/>
              </a:rPr>
              <a:t>“</a:t>
            </a:r>
          </a:p>
        </p:txBody>
      </p:sp>
      <p:sp>
        <p:nvSpPr>
          <p:cNvPr id="12" name="Rounded Rectangle 8">
            <a:extLst>
              <a:ext uri="{FF2B5EF4-FFF2-40B4-BE49-F238E27FC236}">
                <a16:creationId xmlns:a16="http://schemas.microsoft.com/office/drawing/2014/main" id="{F8358D32-9CFE-45CF-B646-5E4E70968639}"/>
              </a:ext>
            </a:extLst>
          </p:cNvPr>
          <p:cNvSpPr/>
          <p:nvPr/>
        </p:nvSpPr>
        <p:spPr>
          <a:xfrm>
            <a:off x="2456331" y="1711532"/>
            <a:ext cx="7404847" cy="91440"/>
          </a:xfrm>
          <a:prstGeom prst="roundRect">
            <a:avLst/>
          </a:prstGeom>
          <a:solidFill>
            <a:srgbClr val="00ADBC"/>
          </a:solidFill>
          <a:ln>
            <a:solidFill>
              <a:srgbClr val="00AC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ounded Rectangle 9">
            <a:extLst>
              <a:ext uri="{FF2B5EF4-FFF2-40B4-BE49-F238E27FC236}">
                <a16:creationId xmlns:a16="http://schemas.microsoft.com/office/drawing/2014/main" id="{810C0F65-C111-4BA0-B67C-DB75593D661C}"/>
              </a:ext>
            </a:extLst>
          </p:cNvPr>
          <p:cNvSpPr/>
          <p:nvPr/>
        </p:nvSpPr>
        <p:spPr>
          <a:xfrm>
            <a:off x="2456330" y="4098457"/>
            <a:ext cx="7404847" cy="91440"/>
          </a:xfrm>
          <a:prstGeom prst="roundRect">
            <a:avLst/>
          </a:prstGeom>
          <a:solidFill>
            <a:srgbClr val="00ADBC"/>
          </a:solidFill>
          <a:ln>
            <a:solidFill>
              <a:srgbClr val="00ACB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BF1D3DE8-7275-4DD6-ACB2-40F6907B8635}"/>
              </a:ext>
            </a:extLst>
          </p:cNvPr>
          <p:cNvSpPr txBox="1"/>
          <p:nvPr/>
        </p:nvSpPr>
        <p:spPr>
          <a:xfrm>
            <a:off x="9986683" y="3847444"/>
            <a:ext cx="564776" cy="9233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rgbClr val="00ADBC"/>
                </a:solidFill>
                <a:effectLst/>
                <a:uLnTx/>
                <a:uFillTx/>
                <a:latin typeface="Calibri" panose="020F0502020204030204"/>
                <a:ea typeface="+mn-ea"/>
                <a:cs typeface="+mn-cs"/>
              </a:rPr>
              <a:t>”</a:t>
            </a:r>
          </a:p>
        </p:txBody>
      </p:sp>
      <p:sp>
        <p:nvSpPr>
          <p:cNvPr id="15" name="TextBox 14">
            <a:extLst>
              <a:ext uri="{FF2B5EF4-FFF2-40B4-BE49-F238E27FC236}">
                <a16:creationId xmlns:a16="http://schemas.microsoft.com/office/drawing/2014/main" id="{8C0A9302-DE7C-4577-B833-43D6D71D8A35}"/>
              </a:ext>
            </a:extLst>
          </p:cNvPr>
          <p:cNvSpPr txBox="1"/>
          <p:nvPr/>
        </p:nvSpPr>
        <p:spPr>
          <a:xfrm>
            <a:off x="1524000" y="2248448"/>
            <a:ext cx="9144000" cy="13234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8000" b="0" i="0" u="none" strike="noStrike" kern="1200" cap="none" spc="0" normalizeH="0" baseline="0" noProof="0" dirty="0">
                <a:ln>
                  <a:noFill/>
                </a:ln>
                <a:solidFill>
                  <a:prstClr val="white"/>
                </a:solidFill>
                <a:effectLst/>
                <a:uLnTx/>
                <a:uFillTx/>
                <a:latin typeface="Pacifico" panose="00000500000000000000" pitchFamily="2" charset="0"/>
                <a:ea typeface="+mn-ea"/>
                <a:cs typeface="+mn-cs"/>
              </a:rPr>
              <a:t>Questions?</a:t>
            </a:r>
          </a:p>
        </p:txBody>
      </p:sp>
    </p:spTree>
    <p:custDataLst>
      <p:tags r:id="rId1"/>
    </p:custDataLst>
    <p:extLst>
      <p:ext uri="{BB962C8B-B14F-4D97-AF65-F5344CB8AC3E}">
        <p14:creationId xmlns:p14="http://schemas.microsoft.com/office/powerpoint/2010/main" val="10586504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0DF0CC41C985D4D8225D1525FA7B417" ma:contentTypeVersion="8" ma:contentTypeDescription="Create a new document." ma:contentTypeScope="" ma:versionID="172b291cfb607752789920e256424aca">
  <xsd:schema xmlns:xsd="http://www.w3.org/2001/XMLSchema" xmlns:xs="http://www.w3.org/2001/XMLSchema" xmlns:p="http://schemas.microsoft.com/office/2006/metadata/properties" xmlns:ns3="8f1a24f6-d4fe-4f4c-a482-adf62c860c28" targetNamespace="http://schemas.microsoft.com/office/2006/metadata/properties" ma:root="true" ma:fieldsID="0f3260c8a87cc1f80bca94c468415a28" ns3:_="">
    <xsd:import namespace="8f1a24f6-d4fe-4f4c-a482-adf62c860c2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1a24f6-d4fe-4f4c-a482-adf62c860c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EF33B4B-41C2-4007-8386-0AAB9DC06098}">
  <ds:schemaRefs>
    <ds:schemaRef ds:uri="http://schemas.microsoft.com/office/infopath/2007/PartnerControls"/>
    <ds:schemaRef ds:uri="http://schemas.microsoft.com/office/2006/documentManagement/types"/>
    <ds:schemaRef ds:uri="http://schemas.microsoft.com/office/2006/metadata/properties"/>
    <ds:schemaRef ds:uri="http://purl.org/dc/terms/"/>
    <ds:schemaRef ds:uri="http://purl.org/dc/dcmitype/"/>
    <ds:schemaRef ds:uri="8f1a24f6-d4fe-4f4c-a482-adf62c860c28"/>
    <ds:schemaRef ds:uri="http://schemas.openxmlformats.org/package/2006/metadata/core-properties"/>
    <ds:schemaRef ds:uri="http://www.w3.org/XML/1998/namespace"/>
    <ds:schemaRef ds:uri="http://purl.org/dc/elements/1.1/"/>
  </ds:schemaRefs>
</ds:datastoreItem>
</file>

<file path=customXml/itemProps2.xml><?xml version="1.0" encoding="utf-8"?>
<ds:datastoreItem xmlns:ds="http://schemas.openxmlformats.org/officeDocument/2006/customXml" ds:itemID="{128076A5-0915-4775-8497-FE70DCC74CA0}">
  <ds:schemaRefs>
    <ds:schemaRef ds:uri="http://schemas.microsoft.com/sharepoint/v3/contenttype/forms"/>
  </ds:schemaRefs>
</ds:datastoreItem>
</file>

<file path=customXml/itemProps3.xml><?xml version="1.0" encoding="utf-8"?>
<ds:datastoreItem xmlns:ds="http://schemas.openxmlformats.org/officeDocument/2006/customXml" ds:itemID="{A67A14C2-873B-4312-B2BD-E7E102D4B2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1a24f6-d4fe-4f4c-a482-adf62c860c2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139</TotalTime>
  <Words>447</Words>
  <Application>Microsoft Office PowerPoint</Application>
  <PresentationFormat>Widescreen</PresentationFormat>
  <Paragraphs>41</Paragraphs>
  <Slides>4</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Brandon Grotesque Regular</vt:lpstr>
      <vt:lpstr>Calibri</vt:lpstr>
      <vt:lpstr>Calibri Light</vt:lpstr>
      <vt:lpstr>Pacifico</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Cummings</dc:creator>
  <cp:lastModifiedBy>Alex Cummings</cp:lastModifiedBy>
  <cp:revision>5</cp:revision>
  <dcterms:created xsi:type="dcterms:W3CDTF">2023-06-05T05:16:47Z</dcterms:created>
  <dcterms:modified xsi:type="dcterms:W3CDTF">2023-06-06T15:17:16Z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83EAA456-F321-43F6-9127-D840A299150D</vt:lpwstr>
  </property>
  <property fmtid="{D5CDD505-2E9C-101B-9397-08002B2CF9AE}" pid="3" name="ArticulatePath">
    <vt:lpwstr>Presentation1</vt:lpwstr>
  </property>
  <property fmtid="{D5CDD505-2E9C-101B-9397-08002B2CF9AE}" pid="4" name="ContentTypeId">
    <vt:lpwstr>0x01010030DF0CC41C985D4D8225D1525FA7B417</vt:lpwstr>
  </property>
</Properties>
</file>