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1.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86" r:id="rId3"/>
    <p:sldId id="264" r:id="rId4"/>
    <p:sldId id="288" r:id="rId5"/>
    <p:sldId id="272" r:id="rId6"/>
    <p:sldId id="289" r:id="rId7"/>
    <p:sldId id="291" r:id="rId8"/>
    <p:sldId id="290" r:id="rId9"/>
    <p:sldId id="292" r:id="rId10"/>
    <p:sldId id="271" r:id="rId11"/>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376C"/>
    <a:srgbClr val="B5ADA5"/>
    <a:srgbClr val="00AD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7" autoAdjust="0"/>
    <p:restoredTop sz="55789" autoAdjust="0"/>
  </p:normalViewPr>
  <p:slideViewPr>
    <p:cSldViewPr snapToGrid="0">
      <p:cViewPr varScale="1">
        <p:scale>
          <a:sx n="64" d="100"/>
          <a:sy n="64" d="100"/>
        </p:scale>
        <p:origin x="2394" y="48"/>
      </p:cViewPr>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50AE31-8458-4365-9030-88E1446FBDB1}" type="doc">
      <dgm:prSet loTypeId="urn:microsoft.com/office/officeart/2008/layout/BendingPictureCaption" loCatId="picture" qsTypeId="urn:microsoft.com/office/officeart/2005/8/quickstyle/3d1" qsCatId="3D" csTypeId="urn:microsoft.com/office/officeart/2005/8/colors/accent1_2" csCatId="accent1" phldr="1"/>
      <dgm:spPr/>
      <dgm:t>
        <a:bodyPr/>
        <a:lstStyle/>
        <a:p>
          <a:endParaRPr lang="en-US"/>
        </a:p>
      </dgm:t>
    </dgm:pt>
    <dgm:pt modelId="{74AB8D67-BFFC-4DA7-A390-53F9347A2D6B}">
      <dgm:prSet phldrT="[Text]" custT="1"/>
      <dgm:spPr/>
      <dgm:t>
        <a:bodyPr/>
        <a:lstStyle/>
        <a:p>
          <a:r>
            <a:rPr lang="en-US" sz="2000" dirty="0">
              <a:latin typeface="Brandon Grotesque Regular" panose="020B0503020203060202" pitchFamily="34" charset="0"/>
            </a:rPr>
            <a:t>Mireya Orozco-Davila,       </a:t>
          </a:r>
        </a:p>
        <a:p>
          <a:r>
            <a:rPr lang="en-US" sz="2000" dirty="0">
              <a:latin typeface="Brandon Grotesque Regular" panose="020B0503020203060202" pitchFamily="34" charset="0"/>
            </a:rPr>
            <a:t>Retail District Director</a:t>
          </a:r>
        </a:p>
      </dgm:t>
    </dgm:pt>
    <dgm:pt modelId="{D4FA71DD-857E-4E71-AEA0-C5979308BD70}" type="parTrans" cxnId="{25EA2BC8-048C-4C89-9B50-B88E5AA92251}">
      <dgm:prSet/>
      <dgm:spPr/>
      <dgm:t>
        <a:bodyPr/>
        <a:lstStyle/>
        <a:p>
          <a:endParaRPr lang="en-US"/>
        </a:p>
      </dgm:t>
    </dgm:pt>
    <dgm:pt modelId="{8F42DE2E-6266-4C18-AE0D-FEE004D2D4ED}" type="sibTrans" cxnId="{25EA2BC8-048C-4C89-9B50-B88E5AA92251}">
      <dgm:prSet/>
      <dgm:spPr/>
      <dgm:t>
        <a:bodyPr/>
        <a:lstStyle/>
        <a:p>
          <a:endParaRPr lang="en-US"/>
        </a:p>
      </dgm:t>
    </dgm:pt>
    <dgm:pt modelId="{8CEC59B4-5DF2-4F4E-B76A-EB44D304F536}" type="pres">
      <dgm:prSet presAssocID="{8850AE31-8458-4365-9030-88E1446FBDB1}" presName="diagram" presStyleCnt="0">
        <dgm:presLayoutVars>
          <dgm:dir/>
        </dgm:presLayoutVars>
      </dgm:prSet>
      <dgm:spPr/>
    </dgm:pt>
    <dgm:pt modelId="{8AE1A6DF-C57F-4493-AD70-FDCE55C8D5BD}" type="pres">
      <dgm:prSet presAssocID="{74AB8D67-BFFC-4DA7-A390-53F9347A2D6B}" presName="composite" presStyleCnt="0"/>
      <dgm:spPr/>
    </dgm:pt>
    <dgm:pt modelId="{82EE230D-0725-46BB-9074-1CE25AC88C69}" type="pres">
      <dgm:prSet presAssocID="{74AB8D67-BFFC-4DA7-A390-53F9347A2D6B}" presName="Image" presStyleLbl="bgShp" presStyleIdx="0" presStyleCnt="1" custScaleX="82007" custScaleY="88479" custLinFactNeighborX="-11107" custLinFactNeighborY="-1351"/>
      <dgm:spPr>
        <a:blipFill rotWithShape="1">
          <a:blip xmlns:r="http://schemas.openxmlformats.org/officeDocument/2006/relationships" r:embed="rId1"/>
          <a:srcRect/>
          <a:stretch>
            <a:fillRect t="-24000" b="-24000"/>
          </a:stretch>
        </a:blipFill>
      </dgm:spPr>
    </dgm:pt>
    <dgm:pt modelId="{3C588964-B900-461A-B6D9-5B7D14C0F5D4}" type="pres">
      <dgm:prSet presAssocID="{74AB8D67-BFFC-4DA7-A390-53F9347A2D6B}" presName="Parent" presStyleLbl="node0" presStyleIdx="0" presStyleCnt="1" custScaleX="92580" custScaleY="78072" custLinFactNeighborX="-8801" custLinFactNeighborY="513">
        <dgm:presLayoutVars>
          <dgm:bulletEnabled val="1"/>
        </dgm:presLayoutVars>
      </dgm:prSet>
      <dgm:spPr/>
    </dgm:pt>
  </dgm:ptLst>
  <dgm:cxnLst>
    <dgm:cxn modelId="{FD548902-9E4F-4B9D-B012-A9EC9B0582E4}" type="presOf" srcId="{74AB8D67-BFFC-4DA7-A390-53F9347A2D6B}" destId="{3C588964-B900-461A-B6D9-5B7D14C0F5D4}" srcOrd="0" destOrd="0" presId="urn:microsoft.com/office/officeart/2008/layout/BendingPictureCaption"/>
    <dgm:cxn modelId="{59FA8EB8-FD98-45A0-A4A0-BCFF85565AC5}" type="presOf" srcId="{8850AE31-8458-4365-9030-88E1446FBDB1}" destId="{8CEC59B4-5DF2-4F4E-B76A-EB44D304F536}" srcOrd="0" destOrd="0" presId="urn:microsoft.com/office/officeart/2008/layout/BendingPictureCaption"/>
    <dgm:cxn modelId="{25EA2BC8-048C-4C89-9B50-B88E5AA92251}" srcId="{8850AE31-8458-4365-9030-88E1446FBDB1}" destId="{74AB8D67-BFFC-4DA7-A390-53F9347A2D6B}" srcOrd="0" destOrd="0" parTransId="{D4FA71DD-857E-4E71-AEA0-C5979308BD70}" sibTransId="{8F42DE2E-6266-4C18-AE0D-FEE004D2D4ED}"/>
    <dgm:cxn modelId="{C0230774-6500-4CA8-8BBE-4BF77424B72C}" type="presParOf" srcId="{8CEC59B4-5DF2-4F4E-B76A-EB44D304F536}" destId="{8AE1A6DF-C57F-4493-AD70-FDCE55C8D5BD}" srcOrd="0" destOrd="0" presId="urn:microsoft.com/office/officeart/2008/layout/BendingPictureCaption"/>
    <dgm:cxn modelId="{9B424BA5-49F2-48AE-9159-5C16A8BD88DA}" type="presParOf" srcId="{8AE1A6DF-C57F-4493-AD70-FDCE55C8D5BD}" destId="{82EE230D-0725-46BB-9074-1CE25AC88C69}" srcOrd="0" destOrd="0" presId="urn:microsoft.com/office/officeart/2008/layout/BendingPictureCaption"/>
    <dgm:cxn modelId="{E174F9CF-6340-4895-A7AD-0AC0D5FDEC5D}" type="presParOf" srcId="{8AE1A6DF-C57F-4493-AD70-FDCE55C8D5BD}" destId="{3C588964-B900-461A-B6D9-5B7D14C0F5D4}" srcOrd="1" destOrd="0" presId="urn:microsoft.com/office/officeart/2008/layout/BendingPictureCapti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E4B326-B3F8-42D6-8C63-D5089C033E0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BA6503A-5D61-4AC9-BA18-45D592A7BBC6}">
      <dgm:prSet phldrT="[Text]"/>
      <dgm:spPr>
        <a:solidFill>
          <a:srgbClr val="1D376C"/>
        </a:solidFill>
      </dgm:spPr>
      <dgm:t>
        <a:bodyPr/>
        <a:lstStyle/>
        <a:p>
          <a:r>
            <a:rPr lang="en-US" dirty="0"/>
            <a:t>Discuss the importance of teambuilding</a:t>
          </a:r>
        </a:p>
      </dgm:t>
    </dgm:pt>
    <dgm:pt modelId="{53964FF6-F428-41CB-B767-A2C552DE267D}" type="parTrans" cxnId="{80E55BA3-3DD3-4E65-B1DD-9DCC86E82BAB}">
      <dgm:prSet/>
      <dgm:spPr/>
      <dgm:t>
        <a:bodyPr/>
        <a:lstStyle/>
        <a:p>
          <a:endParaRPr lang="en-US"/>
        </a:p>
      </dgm:t>
    </dgm:pt>
    <dgm:pt modelId="{743AE005-03A5-4860-B97E-DC734052403F}" type="sibTrans" cxnId="{80E55BA3-3DD3-4E65-B1DD-9DCC86E82BAB}">
      <dgm:prSet/>
      <dgm:spPr/>
      <dgm:t>
        <a:bodyPr/>
        <a:lstStyle/>
        <a:p>
          <a:endParaRPr lang="en-US"/>
        </a:p>
      </dgm:t>
    </dgm:pt>
    <dgm:pt modelId="{15A68372-8C42-4381-9A0D-24FFB041801A}">
      <dgm:prSet phldrT="[Text]"/>
      <dgm:spPr>
        <a:solidFill>
          <a:srgbClr val="B5ADA5"/>
        </a:solidFill>
      </dgm:spPr>
      <dgm:t>
        <a:bodyPr/>
        <a:lstStyle/>
        <a:p>
          <a:r>
            <a:rPr lang="en-US" dirty="0"/>
            <a:t>Practice teambuilding activities</a:t>
          </a:r>
        </a:p>
      </dgm:t>
    </dgm:pt>
    <dgm:pt modelId="{0CC9B645-0322-465E-9734-7C602EE89ECB}" type="parTrans" cxnId="{D238C875-33D2-4715-818D-31248EEBE486}">
      <dgm:prSet/>
      <dgm:spPr/>
      <dgm:t>
        <a:bodyPr/>
        <a:lstStyle/>
        <a:p>
          <a:endParaRPr lang="en-US"/>
        </a:p>
      </dgm:t>
    </dgm:pt>
    <dgm:pt modelId="{41957A8B-574A-4ED7-BCDA-F4F78B2D5146}" type="sibTrans" cxnId="{D238C875-33D2-4715-818D-31248EEBE486}">
      <dgm:prSet/>
      <dgm:spPr/>
      <dgm:t>
        <a:bodyPr/>
        <a:lstStyle/>
        <a:p>
          <a:endParaRPr lang="en-US"/>
        </a:p>
      </dgm:t>
    </dgm:pt>
    <dgm:pt modelId="{C87C53A0-6765-4E36-A110-95EB507BE086}">
      <dgm:prSet phldrT="[Text]"/>
      <dgm:spPr/>
      <dgm:t>
        <a:bodyPr/>
        <a:lstStyle/>
        <a:p>
          <a:r>
            <a:rPr lang="en-US" dirty="0"/>
            <a:t>Share teambuilding best practices</a:t>
          </a:r>
        </a:p>
      </dgm:t>
    </dgm:pt>
    <dgm:pt modelId="{1FE954C6-1689-4C94-BB6E-1DE87C484F2D}" type="parTrans" cxnId="{CE02BE5D-7349-41AF-ACA8-BDAE817A93A7}">
      <dgm:prSet/>
      <dgm:spPr/>
      <dgm:t>
        <a:bodyPr/>
        <a:lstStyle/>
        <a:p>
          <a:endParaRPr lang="en-US"/>
        </a:p>
      </dgm:t>
    </dgm:pt>
    <dgm:pt modelId="{E786DDA4-8FD0-4210-BB1B-CF1189D44C4D}" type="sibTrans" cxnId="{CE02BE5D-7349-41AF-ACA8-BDAE817A93A7}">
      <dgm:prSet/>
      <dgm:spPr/>
      <dgm:t>
        <a:bodyPr/>
        <a:lstStyle/>
        <a:p>
          <a:endParaRPr lang="en-US"/>
        </a:p>
      </dgm:t>
    </dgm:pt>
    <dgm:pt modelId="{237F76CF-F88A-4497-9204-2D26DFBFC967}" type="pres">
      <dgm:prSet presAssocID="{F6E4B326-B3F8-42D6-8C63-D5089C033E03}" presName="linear" presStyleCnt="0">
        <dgm:presLayoutVars>
          <dgm:dir/>
          <dgm:animLvl val="lvl"/>
          <dgm:resizeHandles val="exact"/>
        </dgm:presLayoutVars>
      </dgm:prSet>
      <dgm:spPr/>
    </dgm:pt>
    <dgm:pt modelId="{7C02A03E-5A3C-4AB2-AE49-737B53A2842E}" type="pres">
      <dgm:prSet presAssocID="{DBA6503A-5D61-4AC9-BA18-45D592A7BBC6}" presName="parentLin" presStyleCnt="0"/>
      <dgm:spPr/>
    </dgm:pt>
    <dgm:pt modelId="{8B973E4E-565A-450F-90DB-1FE1E5864D83}" type="pres">
      <dgm:prSet presAssocID="{DBA6503A-5D61-4AC9-BA18-45D592A7BBC6}" presName="parentLeftMargin" presStyleLbl="node1" presStyleIdx="0" presStyleCnt="3"/>
      <dgm:spPr/>
    </dgm:pt>
    <dgm:pt modelId="{269D1CB0-C297-4789-9FAC-C0AE2C2C786A}" type="pres">
      <dgm:prSet presAssocID="{DBA6503A-5D61-4AC9-BA18-45D592A7BBC6}" presName="parentText" presStyleLbl="node1" presStyleIdx="0" presStyleCnt="3">
        <dgm:presLayoutVars>
          <dgm:chMax val="0"/>
          <dgm:bulletEnabled val="1"/>
        </dgm:presLayoutVars>
      </dgm:prSet>
      <dgm:spPr/>
    </dgm:pt>
    <dgm:pt modelId="{0201CC89-427B-4A8B-94CB-A44F72DE0A3B}" type="pres">
      <dgm:prSet presAssocID="{DBA6503A-5D61-4AC9-BA18-45D592A7BBC6}" presName="negativeSpace" presStyleCnt="0"/>
      <dgm:spPr/>
    </dgm:pt>
    <dgm:pt modelId="{927C95E2-6246-4519-9443-F6E75F90FDA6}" type="pres">
      <dgm:prSet presAssocID="{DBA6503A-5D61-4AC9-BA18-45D592A7BBC6}" presName="childText" presStyleLbl="conFgAcc1" presStyleIdx="0" presStyleCnt="3">
        <dgm:presLayoutVars>
          <dgm:bulletEnabled val="1"/>
        </dgm:presLayoutVars>
      </dgm:prSet>
      <dgm:spPr/>
    </dgm:pt>
    <dgm:pt modelId="{D7679260-F744-4248-A362-1B752A3CE090}" type="pres">
      <dgm:prSet presAssocID="{743AE005-03A5-4860-B97E-DC734052403F}" presName="spaceBetweenRectangles" presStyleCnt="0"/>
      <dgm:spPr/>
    </dgm:pt>
    <dgm:pt modelId="{8E4E181D-8EF4-4E02-B83C-9A732656168E}" type="pres">
      <dgm:prSet presAssocID="{15A68372-8C42-4381-9A0D-24FFB041801A}" presName="parentLin" presStyleCnt="0"/>
      <dgm:spPr/>
    </dgm:pt>
    <dgm:pt modelId="{E0C56CCF-3764-4642-8124-366EC8B812E9}" type="pres">
      <dgm:prSet presAssocID="{15A68372-8C42-4381-9A0D-24FFB041801A}" presName="parentLeftMargin" presStyleLbl="node1" presStyleIdx="0" presStyleCnt="3"/>
      <dgm:spPr/>
    </dgm:pt>
    <dgm:pt modelId="{667EFEF0-0B97-4770-951A-7C4E84A0F8BE}" type="pres">
      <dgm:prSet presAssocID="{15A68372-8C42-4381-9A0D-24FFB041801A}" presName="parentText" presStyleLbl="node1" presStyleIdx="1" presStyleCnt="3">
        <dgm:presLayoutVars>
          <dgm:chMax val="0"/>
          <dgm:bulletEnabled val="1"/>
        </dgm:presLayoutVars>
      </dgm:prSet>
      <dgm:spPr/>
    </dgm:pt>
    <dgm:pt modelId="{FA7D15DA-882D-487B-A14D-D772311ECC43}" type="pres">
      <dgm:prSet presAssocID="{15A68372-8C42-4381-9A0D-24FFB041801A}" presName="negativeSpace" presStyleCnt="0"/>
      <dgm:spPr/>
    </dgm:pt>
    <dgm:pt modelId="{F2BABB19-7046-4719-B795-90F48DF89321}" type="pres">
      <dgm:prSet presAssocID="{15A68372-8C42-4381-9A0D-24FFB041801A}" presName="childText" presStyleLbl="conFgAcc1" presStyleIdx="1" presStyleCnt="3">
        <dgm:presLayoutVars>
          <dgm:bulletEnabled val="1"/>
        </dgm:presLayoutVars>
      </dgm:prSet>
      <dgm:spPr/>
    </dgm:pt>
    <dgm:pt modelId="{14E2393C-99DE-486F-B3E1-B6E5A4B3D989}" type="pres">
      <dgm:prSet presAssocID="{41957A8B-574A-4ED7-BCDA-F4F78B2D5146}" presName="spaceBetweenRectangles" presStyleCnt="0"/>
      <dgm:spPr/>
    </dgm:pt>
    <dgm:pt modelId="{CF2639B5-52D6-44B7-BE49-3262A0313DEC}" type="pres">
      <dgm:prSet presAssocID="{C87C53A0-6765-4E36-A110-95EB507BE086}" presName="parentLin" presStyleCnt="0"/>
      <dgm:spPr/>
    </dgm:pt>
    <dgm:pt modelId="{8610B4F4-AA07-4047-AA26-11D2236A447E}" type="pres">
      <dgm:prSet presAssocID="{C87C53A0-6765-4E36-A110-95EB507BE086}" presName="parentLeftMargin" presStyleLbl="node1" presStyleIdx="1" presStyleCnt="3"/>
      <dgm:spPr/>
    </dgm:pt>
    <dgm:pt modelId="{1DB801F5-3FCF-4D0C-9D34-19CDACAE45EA}" type="pres">
      <dgm:prSet presAssocID="{C87C53A0-6765-4E36-A110-95EB507BE086}" presName="parentText" presStyleLbl="node1" presStyleIdx="2" presStyleCnt="3">
        <dgm:presLayoutVars>
          <dgm:chMax val="0"/>
          <dgm:bulletEnabled val="1"/>
        </dgm:presLayoutVars>
      </dgm:prSet>
      <dgm:spPr/>
    </dgm:pt>
    <dgm:pt modelId="{4CA246F5-A0CF-4DCA-9699-189452BCA21F}" type="pres">
      <dgm:prSet presAssocID="{C87C53A0-6765-4E36-A110-95EB507BE086}" presName="negativeSpace" presStyleCnt="0"/>
      <dgm:spPr/>
    </dgm:pt>
    <dgm:pt modelId="{78369955-C08A-49A2-B0C1-3E8C92808689}" type="pres">
      <dgm:prSet presAssocID="{C87C53A0-6765-4E36-A110-95EB507BE086}" presName="childText" presStyleLbl="conFgAcc1" presStyleIdx="2" presStyleCnt="3">
        <dgm:presLayoutVars>
          <dgm:bulletEnabled val="1"/>
        </dgm:presLayoutVars>
      </dgm:prSet>
      <dgm:spPr/>
    </dgm:pt>
  </dgm:ptLst>
  <dgm:cxnLst>
    <dgm:cxn modelId="{CE02BE5D-7349-41AF-ACA8-BDAE817A93A7}" srcId="{F6E4B326-B3F8-42D6-8C63-D5089C033E03}" destId="{C87C53A0-6765-4E36-A110-95EB507BE086}" srcOrd="2" destOrd="0" parTransId="{1FE954C6-1689-4C94-BB6E-1DE87C484F2D}" sibTransId="{E786DDA4-8FD0-4210-BB1B-CF1189D44C4D}"/>
    <dgm:cxn modelId="{C96EFA72-B214-4F4E-BF9B-BD862AD64B9C}" type="presOf" srcId="{DBA6503A-5D61-4AC9-BA18-45D592A7BBC6}" destId="{269D1CB0-C297-4789-9FAC-C0AE2C2C786A}" srcOrd="1" destOrd="0" presId="urn:microsoft.com/office/officeart/2005/8/layout/list1"/>
    <dgm:cxn modelId="{D238C875-33D2-4715-818D-31248EEBE486}" srcId="{F6E4B326-B3F8-42D6-8C63-D5089C033E03}" destId="{15A68372-8C42-4381-9A0D-24FFB041801A}" srcOrd="1" destOrd="0" parTransId="{0CC9B645-0322-465E-9734-7C602EE89ECB}" sibTransId="{41957A8B-574A-4ED7-BCDA-F4F78B2D5146}"/>
    <dgm:cxn modelId="{1B58EF84-B34B-4066-B868-75587A662017}" type="presOf" srcId="{C87C53A0-6765-4E36-A110-95EB507BE086}" destId="{1DB801F5-3FCF-4D0C-9D34-19CDACAE45EA}" srcOrd="1" destOrd="0" presId="urn:microsoft.com/office/officeart/2005/8/layout/list1"/>
    <dgm:cxn modelId="{973D9D87-0B77-4AC7-B437-5296BD4C51DF}" type="presOf" srcId="{DBA6503A-5D61-4AC9-BA18-45D592A7BBC6}" destId="{8B973E4E-565A-450F-90DB-1FE1E5864D83}" srcOrd="0" destOrd="0" presId="urn:microsoft.com/office/officeart/2005/8/layout/list1"/>
    <dgm:cxn modelId="{80E55BA3-3DD3-4E65-B1DD-9DCC86E82BAB}" srcId="{F6E4B326-B3F8-42D6-8C63-D5089C033E03}" destId="{DBA6503A-5D61-4AC9-BA18-45D592A7BBC6}" srcOrd="0" destOrd="0" parTransId="{53964FF6-F428-41CB-B767-A2C552DE267D}" sibTransId="{743AE005-03A5-4860-B97E-DC734052403F}"/>
    <dgm:cxn modelId="{F4EE72A3-817F-49F0-94BF-FDFEC94585C7}" type="presOf" srcId="{C87C53A0-6765-4E36-A110-95EB507BE086}" destId="{8610B4F4-AA07-4047-AA26-11D2236A447E}" srcOrd="0" destOrd="0" presId="urn:microsoft.com/office/officeart/2005/8/layout/list1"/>
    <dgm:cxn modelId="{AF9F23BE-BCC7-461D-B399-F3DC0193602D}" type="presOf" srcId="{F6E4B326-B3F8-42D6-8C63-D5089C033E03}" destId="{237F76CF-F88A-4497-9204-2D26DFBFC967}" srcOrd="0" destOrd="0" presId="urn:microsoft.com/office/officeart/2005/8/layout/list1"/>
    <dgm:cxn modelId="{30E7B9C2-5DAC-4BBA-BF62-B49FBF6A7E7E}" type="presOf" srcId="{15A68372-8C42-4381-9A0D-24FFB041801A}" destId="{667EFEF0-0B97-4770-951A-7C4E84A0F8BE}" srcOrd="1" destOrd="0" presId="urn:microsoft.com/office/officeart/2005/8/layout/list1"/>
    <dgm:cxn modelId="{33BAFAFA-935C-4B9D-A417-1CCE8721779A}" type="presOf" srcId="{15A68372-8C42-4381-9A0D-24FFB041801A}" destId="{E0C56CCF-3764-4642-8124-366EC8B812E9}" srcOrd="0" destOrd="0" presId="urn:microsoft.com/office/officeart/2005/8/layout/list1"/>
    <dgm:cxn modelId="{E343113F-8F47-463F-8142-B9978CF1973D}" type="presParOf" srcId="{237F76CF-F88A-4497-9204-2D26DFBFC967}" destId="{7C02A03E-5A3C-4AB2-AE49-737B53A2842E}" srcOrd="0" destOrd="0" presId="urn:microsoft.com/office/officeart/2005/8/layout/list1"/>
    <dgm:cxn modelId="{75D075CD-A940-4482-8B3C-BA2FB320AFF0}" type="presParOf" srcId="{7C02A03E-5A3C-4AB2-AE49-737B53A2842E}" destId="{8B973E4E-565A-450F-90DB-1FE1E5864D83}" srcOrd="0" destOrd="0" presId="urn:microsoft.com/office/officeart/2005/8/layout/list1"/>
    <dgm:cxn modelId="{A3242C88-6296-4901-9768-5866F48264F4}" type="presParOf" srcId="{7C02A03E-5A3C-4AB2-AE49-737B53A2842E}" destId="{269D1CB0-C297-4789-9FAC-C0AE2C2C786A}" srcOrd="1" destOrd="0" presId="urn:microsoft.com/office/officeart/2005/8/layout/list1"/>
    <dgm:cxn modelId="{E9EB0259-7761-4EC0-A870-B661083FBA5C}" type="presParOf" srcId="{237F76CF-F88A-4497-9204-2D26DFBFC967}" destId="{0201CC89-427B-4A8B-94CB-A44F72DE0A3B}" srcOrd="1" destOrd="0" presId="urn:microsoft.com/office/officeart/2005/8/layout/list1"/>
    <dgm:cxn modelId="{C58637A5-2E71-4C12-8339-42284B0A5887}" type="presParOf" srcId="{237F76CF-F88A-4497-9204-2D26DFBFC967}" destId="{927C95E2-6246-4519-9443-F6E75F90FDA6}" srcOrd="2" destOrd="0" presId="urn:microsoft.com/office/officeart/2005/8/layout/list1"/>
    <dgm:cxn modelId="{CB44B1FB-C970-48CF-B258-99F1F9C53270}" type="presParOf" srcId="{237F76CF-F88A-4497-9204-2D26DFBFC967}" destId="{D7679260-F744-4248-A362-1B752A3CE090}" srcOrd="3" destOrd="0" presId="urn:microsoft.com/office/officeart/2005/8/layout/list1"/>
    <dgm:cxn modelId="{4FBF1AB1-1910-42F5-8FE0-A978FE9966FD}" type="presParOf" srcId="{237F76CF-F88A-4497-9204-2D26DFBFC967}" destId="{8E4E181D-8EF4-4E02-B83C-9A732656168E}" srcOrd="4" destOrd="0" presId="urn:microsoft.com/office/officeart/2005/8/layout/list1"/>
    <dgm:cxn modelId="{E2856BD7-24E2-4825-9AEB-CB4A2F327184}" type="presParOf" srcId="{8E4E181D-8EF4-4E02-B83C-9A732656168E}" destId="{E0C56CCF-3764-4642-8124-366EC8B812E9}" srcOrd="0" destOrd="0" presId="urn:microsoft.com/office/officeart/2005/8/layout/list1"/>
    <dgm:cxn modelId="{E5AC46A5-58F7-485C-A323-D1F5866085E7}" type="presParOf" srcId="{8E4E181D-8EF4-4E02-B83C-9A732656168E}" destId="{667EFEF0-0B97-4770-951A-7C4E84A0F8BE}" srcOrd="1" destOrd="0" presId="urn:microsoft.com/office/officeart/2005/8/layout/list1"/>
    <dgm:cxn modelId="{2EC0F9FF-C6C8-46D7-A051-8380F4F5E4F8}" type="presParOf" srcId="{237F76CF-F88A-4497-9204-2D26DFBFC967}" destId="{FA7D15DA-882D-487B-A14D-D772311ECC43}" srcOrd="5" destOrd="0" presId="urn:microsoft.com/office/officeart/2005/8/layout/list1"/>
    <dgm:cxn modelId="{B4F8B3D3-8AC2-4096-8DFB-E8A755E15A20}" type="presParOf" srcId="{237F76CF-F88A-4497-9204-2D26DFBFC967}" destId="{F2BABB19-7046-4719-B795-90F48DF89321}" srcOrd="6" destOrd="0" presId="urn:microsoft.com/office/officeart/2005/8/layout/list1"/>
    <dgm:cxn modelId="{78814BB9-B1E2-463C-BA4C-0A916030BA49}" type="presParOf" srcId="{237F76CF-F88A-4497-9204-2D26DFBFC967}" destId="{14E2393C-99DE-486F-B3E1-B6E5A4B3D989}" srcOrd="7" destOrd="0" presId="urn:microsoft.com/office/officeart/2005/8/layout/list1"/>
    <dgm:cxn modelId="{0F00982F-3380-4B26-BA6A-C379BD591EFC}" type="presParOf" srcId="{237F76CF-F88A-4497-9204-2D26DFBFC967}" destId="{CF2639B5-52D6-44B7-BE49-3262A0313DEC}" srcOrd="8" destOrd="0" presId="urn:microsoft.com/office/officeart/2005/8/layout/list1"/>
    <dgm:cxn modelId="{A718D1B9-706D-4EBE-B7D8-BF38700C87B4}" type="presParOf" srcId="{CF2639B5-52D6-44B7-BE49-3262A0313DEC}" destId="{8610B4F4-AA07-4047-AA26-11D2236A447E}" srcOrd="0" destOrd="0" presId="urn:microsoft.com/office/officeart/2005/8/layout/list1"/>
    <dgm:cxn modelId="{CFE746B8-4F2F-41C8-BA4A-36CD9428EE55}" type="presParOf" srcId="{CF2639B5-52D6-44B7-BE49-3262A0313DEC}" destId="{1DB801F5-3FCF-4D0C-9D34-19CDACAE45EA}" srcOrd="1" destOrd="0" presId="urn:microsoft.com/office/officeart/2005/8/layout/list1"/>
    <dgm:cxn modelId="{23657799-8450-476F-A564-7AE578803219}" type="presParOf" srcId="{237F76CF-F88A-4497-9204-2D26DFBFC967}" destId="{4CA246F5-A0CF-4DCA-9699-189452BCA21F}" srcOrd="9" destOrd="0" presId="urn:microsoft.com/office/officeart/2005/8/layout/list1"/>
    <dgm:cxn modelId="{387F5E5E-CCD4-4E94-869B-D098E162A51F}" type="presParOf" srcId="{237F76CF-F88A-4497-9204-2D26DFBFC967}" destId="{78369955-C08A-49A2-B0C1-3E8C92808689}"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2AE8A5-B027-4F60-A1E3-0EEE812B2D50}" type="doc">
      <dgm:prSet loTypeId="urn:microsoft.com/office/officeart/2005/8/layout/process4" loCatId="list" qsTypeId="urn:microsoft.com/office/officeart/2005/8/quickstyle/simple1" qsCatId="simple" csTypeId="urn:microsoft.com/office/officeart/2005/8/colors/accent1_2" csCatId="accent1" phldr="1"/>
      <dgm:spPr/>
    </dgm:pt>
    <dgm:pt modelId="{DEE85819-04CC-4DE3-B402-680A97AE9B95}">
      <dgm:prSet phldrT="[Text]"/>
      <dgm:spPr/>
      <dgm:t>
        <a:bodyPr/>
        <a:lstStyle/>
        <a:p>
          <a:r>
            <a:rPr lang="en-US" dirty="0"/>
            <a:t>Teamwork</a:t>
          </a:r>
        </a:p>
      </dgm:t>
    </dgm:pt>
    <dgm:pt modelId="{D5E8FA0E-CCEF-4194-8426-D820C6EF05CF}" type="parTrans" cxnId="{E8021EBC-8254-4793-A210-670F92D9156B}">
      <dgm:prSet/>
      <dgm:spPr/>
      <dgm:t>
        <a:bodyPr/>
        <a:lstStyle/>
        <a:p>
          <a:endParaRPr lang="en-US"/>
        </a:p>
      </dgm:t>
    </dgm:pt>
    <dgm:pt modelId="{C4C93CBA-F666-4C6F-8DCD-DE53BDAAAB35}" type="sibTrans" cxnId="{E8021EBC-8254-4793-A210-670F92D9156B}">
      <dgm:prSet/>
      <dgm:spPr/>
      <dgm:t>
        <a:bodyPr/>
        <a:lstStyle/>
        <a:p>
          <a:endParaRPr lang="en-US"/>
        </a:p>
      </dgm:t>
    </dgm:pt>
    <dgm:pt modelId="{379EB7B8-F7C8-4B63-918F-8F2FDD499F8E}">
      <dgm:prSet phldrT="[Text]"/>
      <dgm:spPr>
        <a:solidFill>
          <a:srgbClr val="1D376C"/>
        </a:solidFill>
      </dgm:spPr>
      <dgm:t>
        <a:bodyPr/>
        <a:lstStyle/>
        <a:p>
          <a:r>
            <a:rPr lang="en-US" dirty="0"/>
            <a:t>Collaboration</a:t>
          </a:r>
        </a:p>
      </dgm:t>
    </dgm:pt>
    <dgm:pt modelId="{4B82B286-C267-4889-B647-2C5587E7252A}" type="parTrans" cxnId="{C4EA667D-019D-409D-BEAB-883342A7ABAC}">
      <dgm:prSet/>
      <dgm:spPr/>
      <dgm:t>
        <a:bodyPr/>
        <a:lstStyle/>
        <a:p>
          <a:endParaRPr lang="en-US"/>
        </a:p>
      </dgm:t>
    </dgm:pt>
    <dgm:pt modelId="{A5E63C35-0EA8-4079-9C9E-A7BC26A33088}" type="sibTrans" cxnId="{C4EA667D-019D-409D-BEAB-883342A7ABAC}">
      <dgm:prSet/>
      <dgm:spPr/>
      <dgm:t>
        <a:bodyPr/>
        <a:lstStyle/>
        <a:p>
          <a:endParaRPr lang="en-US"/>
        </a:p>
      </dgm:t>
    </dgm:pt>
    <dgm:pt modelId="{E6935202-D280-4514-A967-5C2F0A634B69}">
      <dgm:prSet phldrT="[Text]"/>
      <dgm:spPr/>
      <dgm:t>
        <a:bodyPr/>
        <a:lstStyle/>
        <a:p>
          <a:r>
            <a:rPr lang="en-US" dirty="0"/>
            <a:t>Communication</a:t>
          </a:r>
        </a:p>
      </dgm:t>
    </dgm:pt>
    <dgm:pt modelId="{F19C9473-0185-4D1A-A28F-341A3DF6DF4C}" type="parTrans" cxnId="{D13F858F-D7C3-45EA-AFF5-FF88DFF38D17}">
      <dgm:prSet/>
      <dgm:spPr/>
      <dgm:t>
        <a:bodyPr/>
        <a:lstStyle/>
        <a:p>
          <a:endParaRPr lang="en-US"/>
        </a:p>
      </dgm:t>
    </dgm:pt>
    <dgm:pt modelId="{B47FE101-4037-4800-A749-475AA7AC73A1}" type="sibTrans" cxnId="{D13F858F-D7C3-45EA-AFF5-FF88DFF38D17}">
      <dgm:prSet/>
      <dgm:spPr/>
      <dgm:t>
        <a:bodyPr/>
        <a:lstStyle/>
        <a:p>
          <a:endParaRPr lang="en-US"/>
        </a:p>
      </dgm:t>
    </dgm:pt>
    <dgm:pt modelId="{A678E2FA-9E46-48D8-B160-607043B0933B}">
      <dgm:prSet phldrT="[Text]"/>
      <dgm:spPr>
        <a:solidFill>
          <a:srgbClr val="1D376C"/>
        </a:solidFill>
      </dgm:spPr>
      <dgm:t>
        <a:bodyPr/>
        <a:lstStyle/>
        <a:p>
          <a:r>
            <a:rPr lang="en-US" dirty="0"/>
            <a:t>We accomplish more working as one unit</a:t>
          </a:r>
        </a:p>
      </dgm:t>
    </dgm:pt>
    <dgm:pt modelId="{99E412BB-0663-4AC4-927E-38B4C348BED8}" type="parTrans" cxnId="{BFCD56CC-CD06-4839-812B-21FAE07EEBA1}">
      <dgm:prSet/>
      <dgm:spPr/>
      <dgm:t>
        <a:bodyPr/>
        <a:lstStyle/>
        <a:p>
          <a:endParaRPr lang="en-US"/>
        </a:p>
      </dgm:t>
    </dgm:pt>
    <dgm:pt modelId="{FB873C85-F239-4FFA-BDC8-4B78B94A8287}" type="sibTrans" cxnId="{BFCD56CC-CD06-4839-812B-21FAE07EEBA1}">
      <dgm:prSet/>
      <dgm:spPr/>
      <dgm:t>
        <a:bodyPr/>
        <a:lstStyle/>
        <a:p>
          <a:endParaRPr lang="en-US"/>
        </a:p>
      </dgm:t>
    </dgm:pt>
    <dgm:pt modelId="{107F996D-4831-4E38-8654-D7A0DEA1B117}" type="pres">
      <dgm:prSet presAssocID="{E32AE8A5-B027-4F60-A1E3-0EEE812B2D50}" presName="Name0" presStyleCnt="0">
        <dgm:presLayoutVars>
          <dgm:dir/>
          <dgm:animLvl val="lvl"/>
          <dgm:resizeHandles val="exact"/>
        </dgm:presLayoutVars>
      </dgm:prSet>
      <dgm:spPr/>
    </dgm:pt>
    <dgm:pt modelId="{23F881BB-8D30-4D4D-B36B-E3C4B150E6F8}" type="pres">
      <dgm:prSet presAssocID="{A678E2FA-9E46-48D8-B160-607043B0933B}" presName="boxAndChildren" presStyleCnt="0"/>
      <dgm:spPr/>
    </dgm:pt>
    <dgm:pt modelId="{A5CAF988-449D-4220-9433-166E700F198D}" type="pres">
      <dgm:prSet presAssocID="{A678E2FA-9E46-48D8-B160-607043B0933B}" presName="parentTextBox" presStyleLbl="node1" presStyleIdx="0" presStyleCnt="4"/>
      <dgm:spPr/>
    </dgm:pt>
    <dgm:pt modelId="{D1CEF164-0597-4ECD-AD18-A5BE281C604D}" type="pres">
      <dgm:prSet presAssocID="{B47FE101-4037-4800-A749-475AA7AC73A1}" presName="sp" presStyleCnt="0"/>
      <dgm:spPr/>
    </dgm:pt>
    <dgm:pt modelId="{933BC6DA-83F9-45D5-8326-611278BE7E83}" type="pres">
      <dgm:prSet presAssocID="{E6935202-D280-4514-A967-5C2F0A634B69}" presName="arrowAndChildren" presStyleCnt="0"/>
      <dgm:spPr/>
    </dgm:pt>
    <dgm:pt modelId="{9A2EE43C-67C4-4DD7-9FF4-55D43DB96387}" type="pres">
      <dgm:prSet presAssocID="{E6935202-D280-4514-A967-5C2F0A634B69}" presName="parentTextArrow" presStyleLbl="node1" presStyleIdx="1" presStyleCnt="4"/>
      <dgm:spPr/>
    </dgm:pt>
    <dgm:pt modelId="{9C77A77A-AD11-4CF5-8FCD-04EED26FBD4F}" type="pres">
      <dgm:prSet presAssocID="{A5E63C35-0EA8-4079-9C9E-A7BC26A33088}" presName="sp" presStyleCnt="0"/>
      <dgm:spPr/>
    </dgm:pt>
    <dgm:pt modelId="{F27F32A6-01CB-4D95-8B8B-C7C96D400D45}" type="pres">
      <dgm:prSet presAssocID="{379EB7B8-F7C8-4B63-918F-8F2FDD499F8E}" presName="arrowAndChildren" presStyleCnt="0"/>
      <dgm:spPr/>
    </dgm:pt>
    <dgm:pt modelId="{1B7C6BDC-5A22-4B89-B3B1-B86CAFF3D9F4}" type="pres">
      <dgm:prSet presAssocID="{379EB7B8-F7C8-4B63-918F-8F2FDD499F8E}" presName="parentTextArrow" presStyleLbl="node1" presStyleIdx="2" presStyleCnt="4"/>
      <dgm:spPr/>
    </dgm:pt>
    <dgm:pt modelId="{BACA855C-956C-4338-BB5C-58A7012961FD}" type="pres">
      <dgm:prSet presAssocID="{C4C93CBA-F666-4C6F-8DCD-DE53BDAAAB35}" presName="sp" presStyleCnt="0"/>
      <dgm:spPr/>
    </dgm:pt>
    <dgm:pt modelId="{1DC3CFE6-25E4-4685-A873-36305722BBC3}" type="pres">
      <dgm:prSet presAssocID="{DEE85819-04CC-4DE3-B402-680A97AE9B95}" presName="arrowAndChildren" presStyleCnt="0"/>
      <dgm:spPr/>
    </dgm:pt>
    <dgm:pt modelId="{FD793A14-FDD6-4E3C-8DF8-3F7306D5979C}" type="pres">
      <dgm:prSet presAssocID="{DEE85819-04CC-4DE3-B402-680A97AE9B95}" presName="parentTextArrow" presStyleLbl="node1" presStyleIdx="3" presStyleCnt="4"/>
      <dgm:spPr/>
    </dgm:pt>
  </dgm:ptLst>
  <dgm:cxnLst>
    <dgm:cxn modelId="{B161270B-008E-4D6C-9506-478CA166D7A2}" type="presOf" srcId="{E6935202-D280-4514-A967-5C2F0A634B69}" destId="{9A2EE43C-67C4-4DD7-9FF4-55D43DB96387}" srcOrd="0" destOrd="0" presId="urn:microsoft.com/office/officeart/2005/8/layout/process4"/>
    <dgm:cxn modelId="{F7218418-059F-4D56-8879-84104C16E632}" type="presOf" srcId="{A678E2FA-9E46-48D8-B160-607043B0933B}" destId="{A5CAF988-449D-4220-9433-166E700F198D}" srcOrd="0" destOrd="0" presId="urn:microsoft.com/office/officeart/2005/8/layout/process4"/>
    <dgm:cxn modelId="{35331C1F-E37A-4208-8607-6CB1F32AB767}" type="presOf" srcId="{379EB7B8-F7C8-4B63-918F-8F2FDD499F8E}" destId="{1B7C6BDC-5A22-4B89-B3B1-B86CAFF3D9F4}" srcOrd="0" destOrd="0" presId="urn:microsoft.com/office/officeart/2005/8/layout/process4"/>
    <dgm:cxn modelId="{73DAE628-F0B3-412E-BE3E-961C0103EBDC}" type="presOf" srcId="{DEE85819-04CC-4DE3-B402-680A97AE9B95}" destId="{FD793A14-FDD6-4E3C-8DF8-3F7306D5979C}" srcOrd="0" destOrd="0" presId="urn:microsoft.com/office/officeart/2005/8/layout/process4"/>
    <dgm:cxn modelId="{C4EA667D-019D-409D-BEAB-883342A7ABAC}" srcId="{E32AE8A5-B027-4F60-A1E3-0EEE812B2D50}" destId="{379EB7B8-F7C8-4B63-918F-8F2FDD499F8E}" srcOrd="1" destOrd="0" parTransId="{4B82B286-C267-4889-B647-2C5587E7252A}" sibTransId="{A5E63C35-0EA8-4079-9C9E-A7BC26A33088}"/>
    <dgm:cxn modelId="{D13F858F-D7C3-45EA-AFF5-FF88DFF38D17}" srcId="{E32AE8A5-B027-4F60-A1E3-0EEE812B2D50}" destId="{E6935202-D280-4514-A967-5C2F0A634B69}" srcOrd="2" destOrd="0" parTransId="{F19C9473-0185-4D1A-A28F-341A3DF6DF4C}" sibTransId="{B47FE101-4037-4800-A749-475AA7AC73A1}"/>
    <dgm:cxn modelId="{E4BDF891-4F50-46D1-B82C-B6DFAB4703A7}" type="presOf" srcId="{E32AE8A5-B027-4F60-A1E3-0EEE812B2D50}" destId="{107F996D-4831-4E38-8654-D7A0DEA1B117}" srcOrd="0" destOrd="0" presId="urn:microsoft.com/office/officeart/2005/8/layout/process4"/>
    <dgm:cxn modelId="{E8021EBC-8254-4793-A210-670F92D9156B}" srcId="{E32AE8A5-B027-4F60-A1E3-0EEE812B2D50}" destId="{DEE85819-04CC-4DE3-B402-680A97AE9B95}" srcOrd="0" destOrd="0" parTransId="{D5E8FA0E-CCEF-4194-8426-D820C6EF05CF}" sibTransId="{C4C93CBA-F666-4C6F-8DCD-DE53BDAAAB35}"/>
    <dgm:cxn modelId="{BFCD56CC-CD06-4839-812B-21FAE07EEBA1}" srcId="{E32AE8A5-B027-4F60-A1E3-0EEE812B2D50}" destId="{A678E2FA-9E46-48D8-B160-607043B0933B}" srcOrd="3" destOrd="0" parTransId="{99E412BB-0663-4AC4-927E-38B4C348BED8}" sibTransId="{FB873C85-F239-4FFA-BDC8-4B78B94A8287}"/>
    <dgm:cxn modelId="{C3C34C15-C9B6-4274-B0A1-A8D83E1BEAA8}" type="presParOf" srcId="{107F996D-4831-4E38-8654-D7A0DEA1B117}" destId="{23F881BB-8D30-4D4D-B36B-E3C4B150E6F8}" srcOrd="0" destOrd="0" presId="urn:microsoft.com/office/officeart/2005/8/layout/process4"/>
    <dgm:cxn modelId="{0109DC45-7FF1-499A-90C0-3819853F58F6}" type="presParOf" srcId="{23F881BB-8D30-4D4D-B36B-E3C4B150E6F8}" destId="{A5CAF988-449D-4220-9433-166E700F198D}" srcOrd="0" destOrd="0" presId="urn:microsoft.com/office/officeart/2005/8/layout/process4"/>
    <dgm:cxn modelId="{16232BA7-BA47-47AC-A74A-3DA6720E5D88}" type="presParOf" srcId="{107F996D-4831-4E38-8654-D7A0DEA1B117}" destId="{D1CEF164-0597-4ECD-AD18-A5BE281C604D}" srcOrd="1" destOrd="0" presId="urn:microsoft.com/office/officeart/2005/8/layout/process4"/>
    <dgm:cxn modelId="{24D96C0E-1580-4B84-8AD3-8D33BB262D02}" type="presParOf" srcId="{107F996D-4831-4E38-8654-D7A0DEA1B117}" destId="{933BC6DA-83F9-45D5-8326-611278BE7E83}" srcOrd="2" destOrd="0" presId="urn:microsoft.com/office/officeart/2005/8/layout/process4"/>
    <dgm:cxn modelId="{8D74EBCE-95E9-4490-8F61-1ED9A5123978}" type="presParOf" srcId="{933BC6DA-83F9-45D5-8326-611278BE7E83}" destId="{9A2EE43C-67C4-4DD7-9FF4-55D43DB96387}" srcOrd="0" destOrd="0" presId="urn:microsoft.com/office/officeart/2005/8/layout/process4"/>
    <dgm:cxn modelId="{FE18A227-6167-4766-9EF1-148C494962D2}" type="presParOf" srcId="{107F996D-4831-4E38-8654-D7A0DEA1B117}" destId="{9C77A77A-AD11-4CF5-8FCD-04EED26FBD4F}" srcOrd="3" destOrd="0" presId="urn:microsoft.com/office/officeart/2005/8/layout/process4"/>
    <dgm:cxn modelId="{CB871FC9-E666-4EA6-8F56-C5DC4B80E89B}" type="presParOf" srcId="{107F996D-4831-4E38-8654-D7A0DEA1B117}" destId="{F27F32A6-01CB-4D95-8B8B-C7C96D400D45}" srcOrd="4" destOrd="0" presId="urn:microsoft.com/office/officeart/2005/8/layout/process4"/>
    <dgm:cxn modelId="{C3800BE8-28D7-48C5-AB4F-2787D9333D1C}" type="presParOf" srcId="{F27F32A6-01CB-4D95-8B8B-C7C96D400D45}" destId="{1B7C6BDC-5A22-4B89-B3B1-B86CAFF3D9F4}" srcOrd="0" destOrd="0" presId="urn:microsoft.com/office/officeart/2005/8/layout/process4"/>
    <dgm:cxn modelId="{CB38DD05-52D2-4D61-B0D6-9339B65B22EC}" type="presParOf" srcId="{107F996D-4831-4E38-8654-D7A0DEA1B117}" destId="{BACA855C-956C-4338-BB5C-58A7012961FD}" srcOrd="5" destOrd="0" presId="urn:microsoft.com/office/officeart/2005/8/layout/process4"/>
    <dgm:cxn modelId="{B14373B0-211E-41BD-877B-1FC0C2597996}" type="presParOf" srcId="{107F996D-4831-4E38-8654-D7A0DEA1B117}" destId="{1DC3CFE6-25E4-4685-A873-36305722BBC3}" srcOrd="6" destOrd="0" presId="urn:microsoft.com/office/officeart/2005/8/layout/process4"/>
    <dgm:cxn modelId="{8274E745-10EB-4720-9E61-D25C8BB9A11D}" type="presParOf" srcId="{1DC3CFE6-25E4-4685-A873-36305722BBC3}" destId="{FD793A14-FDD6-4E3C-8DF8-3F7306D5979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2AE8A5-B027-4F60-A1E3-0EEE812B2D50}" type="doc">
      <dgm:prSet loTypeId="urn:microsoft.com/office/officeart/2005/8/layout/process4" loCatId="list" qsTypeId="urn:microsoft.com/office/officeart/2005/8/quickstyle/simple1" qsCatId="simple" csTypeId="urn:microsoft.com/office/officeart/2005/8/colors/accent1_2" csCatId="accent1" phldr="1"/>
      <dgm:spPr/>
    </dgm:pt>
    <dgm:pt modelId="{DEE85819-04CC-4DE3-B402-680A97AE9B95}">
      <dgm:prSet phldrT="[Text]"/>
      <dgm:spPr/>
      <dgm:t>
        <a:bodyPr/>
        <a:lstStyle/>
        <a:p>
          <a:r>
            <a:rPr lang="en-US" dirty="0"/>
            <a:t>Focus on what you can control</a:t>
          </a:r>
        </a:p>
      </dgm:t>
    </dgm:pt>
    <dgm:pt modelId="{D5E8FA0E-CCEF-4194-8426-D820C6EF05CF}" type="parTrans" cxnId="{E8021EBC-8254-4793-A210-670F92D9156B}">
      <dgm:prSet/>
      <dgm:spPr/>
      <dgm:t>
        <a:bodyPr/>
        <a:lstStyle/>
        <a:p>
          <a:endParaRPr lang="en-US"/>
        </a:p>
      </dgm:t>
    </dgm:pt>
    <dgm:pt modelId="{C4C93CBA-F666-4C6F-8DCD-DE53BDAAAB35}" type="sibTrans" cxnId="{E8021EBC-8254-4793-A210-670F92D9156B}">
      <dgm:prSet/>
      <dgm:spPr/>
      <dgm:t>
        <a:bodyPr/>
        <a:lstStyle/>
        <a:p>
          <a:endParaRPr lang="en-US"/>
        </a:p>
      </dgm:t>
    </dgm:pt>
    <dgm:pt modelId="{379EB7B8-F7C8-4B63-918F-8F2FDD499F8E}">
      <dgm:prSet phldrT="[Text]"/>
      <dgm:spPr>
        <a:solidFill>
          <a:srgbClr val="1D376C"/>
        </a:solidFill>
      </dgm:spPr>
      <dgm:t>
        <a:bodyPr/>
        <a:lstStyle/>
        <a:p>
          <a:r>
            <a:rPr lang="en-US" dirty="0"/>
            <a:t>Find the immediate success with limited resources</a:t>
          </a:r>
        </a:p>
      </dgm:t>
    </dgm:pt>
    <dgm:pt modelId="{4B82B286-C267-4889-B647-2C5587E7252A}" type="parTrans" cxnId="{C4EA667D-019D-409D-BEAB-883342A7ABAC}">
      <dgm:prSet/>
      <dgm:spPr/>
      <dgm:t>
        <a:bodyPr/>
        <a:lstStyle/>
        <a:p>
          <a:endParaRPr lang="en-US"/>
        </a:p>
      </dgm:t>
    </dgm:pt>
    <dgm:pt modelId="{A5E63C35-0EA8-4079-9C9E-A7BC26A33088}" type="sibTrans" cxnId="{C4EA667D-019D-409D-BEAB-883342A7ABAC}">
      <dgm:prSet/>
      <dgm:spPr/>
      <dgm:t>
        <a:bodyPr/>
        <a:lstStyle/>
        <a:p>
          <a:endParaRPr lang="en-US"/>
        </a:p>
      </dgm:t>
    </dgm:pt>
    <dgm:pt modelId="{E6935202-D280-4514-A967-5C2F0A634B69}">
      <dgm:prSet phldrT="[Text]"/>
      <dgm:spPr/>
      <dgm:t>
        <a:bodyPr/>
        <a:lstStyle/>
        <a:p>
          <a:r>
            <a:rPr lang="en-US" dirty="0"/>
            <a:t>Communication</a:t>
          </a:r>
        </a:p>
      </dgm:t>
    </dgm:pt>
    <dgm:pt modelId="{F19C9473-0185-4D1A-A28F-341A3DF6DF4C}" type="parTrans" cxnId="{D13F858F-D7C3-45EA-AFF5-FF88DFF38D17}">
      <dgm:prSet/>
      <dgm:spPr/>
      <dgm:t>
        <a:bodyPr/>
        <a:lstStyle/>
        <a:p>
          <a:endParaRPr lang="en-US"/>
        </a:p>
      </dgm:t>
    </dgm:pt>
    <dgm:pt modelId="{B47FE101-4037-4800-A749-475AA7AC73A1}" type="sibTrans" cxnId="{D13F858F-D7C3-45EA-AFF5-FF88DFF38D17}">
      <dgm:prSet/>
      <dgm:spPr/>
      <dgm:t>
        <a:bodyPr/>
        <a:lstStyle/>
        <a:p>
          <a:endParaRPr lang="en-US"/>
        </a:p>
      </dgm:t>
    </dgm:pt>
    <dgm:pt modelId="{A678E2FA-9E46-48D8-B160-607043B0933B}">
      <dgm:prSet phldrT="[Text]"/>
      <dgm:spPr>
        <a:solidFill>
          <a:srgbClr val="1D376C"/>
        </a:solidFill>
      </dgm:spPr>
      <dgm:t>
        <a:bodyPr/>
        <a:lstStyle/>
        <a:p>
          <a:r>
            <a:rPr lang="en-US" dirty="0"/>
            <a:t>Strategy</a:t>
          </a:r>
        </a:p>
      </dgm:t>
    </dgm:pt>
    <dgm:pt modelId="{99E412BB-0663-4AC4-927E-38B4C348BED8}" type="parTrans" cxnId="{BFCD56CC-CD06-4839-812B-21FAE07EEBA1}">
      <dgm:prSet/>
      <dgm:spPr/>
      <dgm:t>
        <a:bodyPr/>
        <a:lstStyle/>
        <a:p>
          <a:endParaRPr lang="en-US"/>
        </a:p>
      </dgm:t>
    </dgm:pt>
    <dgm:pt modelId="{FB873C85-F239-4FFA-BDC8-4B78B94A8287}" type="sibTrans" cxnId="{BFCD56CC-CD06-4839-812B-21FAE07EEBA1}">
      <dgm:prSet/>
      <dgm:spPr/>
      <dgm:t>
        <a:bodyPr/>
        <a:lstStyle/>
        <a:p>
          <a:endParaRPr lang="en-US"/>
        </a:p>
      </dgm:t>
    </dgm:pt>
    <dgm:pt modelId="{107F996D-4831-4E38-8654-D7A0DEA1B117}" type="pres">
      <dgm:prSet presAssocID="{E32AE8A5-B027-4F60-A1E3-0EEE812B2D50}" presName="Name0" presStyleCnt="0">
        <dgm:presLayoutVars>
          <dgm:dir/>
          <dgm:animLvl val="lvl"/>
          <dgm:resizeHandles val="exact"/>
        </dgm:presLayoutVars>
      </dgm:prSet>
      <dgm:spPr/>
    </dgm:pt>
    <dgm:pt modelId="{B3580E10-C24E-4E8F-B046-4984D9194617}" type="pres">
      <dgm:prSet presAssocID="{A678E2FA-9E46-48D8-B160-607043B0933B}" presName="boxAndChildren" presStyleCnt="0"/>
      <dgm:spPr/>
    </dgm:pt>
    <dgm:pt modelId="{D3068FB7-D70F-43A6-A7C8-E8173298E441}" type="pres">
      <dgm:prSet presAssocID="{A678E2FA-9E46-48D8-B160-607043B0933B}" presName="parentTextBox" presStyleLbl="node1" presStyleIdx="0" presStyleCnt="4"/>
      <dgm:spPr/>
    </dgm:pt>
    <dgm:pt modelId="{D1CEF164-0597-4ECD-AD18-A5BE281C604D}" type="pres">
      <dgm:prSet presAssocID="{B47FE101-4037-4800-A749-475AA7AC73A1}" presName="sp" presStyleCnt="0"/>
      <dgm:spPr/>
    </dgm:pt>
    <dgm:pt modelId="{933BC6DA-83F9-45D5-8326-611278BE7E83}" type="pres">
      <dgm:prSet presAssocID="{E6935202-D280-4514-A967-5C2F0A634B69}" presName="arrowAndChildren" presStyleCnt="0"/>
      <dgm:spPr/>
    </dgm:pt>
    <dgm:pt modelId="{9A2EE43C-67C4-4DD7-9FF4-55D43DB96387}" type="pres">
      <dgm:prSet presAssocID="{E6935202-D280-4514-A967-5C2F0A634B69}" presName="parentTextArrow" presStyleLbl="node1" presStyleIdx="1" presStyleCnt="4"/>
      <dgm:spPr/>
    </dgm:pt>
    <dgm:pt modelId="{9C77A77A-AD11-4CF5-8FCD-04EED26FBD4F}" type="pres">
      <dgm:prSet presAssocID="{A5E63C35-0EA8-4079-9C9E-A7BC26A33088}" presName="sp" presStyleCnt="0"/>
      <dgm:spPr/>
    </dgm:pt>
    <dgm:pt modelId="{F27F32A6-01CB-4D95-8B8B-C7C96D400D45}" type="pres">
      <dgm:prSet presAssocID="{379EB7B8-F7C8-4B63-918F-8F2FDD499F8E}" presName="arrowAndChildren" presStyleCnt="0"/>
      <dgm:spPr/>
    </dgm:pt>
    <dgm:pt modelId="{1B7C6BDC-5A22-4B89-B3B1-B86CAFF3D9F4}" type="pres">
      <dgm:prSet presAssocID="{379EB7B8-F7C8-4B63-918F-8F2FDD499F8E}" presName="parentTextArrow" presStyleLbl="node1" presStyleIdx="2" presStyleCnt="4"/>
      <dgm:spPr/>
    </dgm:pt>
    <dgm:pt modelId="{BACA855C-956C-4338-BB5C-58A7012961FD}" type="pres">
      <dgm:prSet presAssocID="{C4C93CBA-F666-4C6F-8DCD-DE53BDAAAB35}" presName="sp" presStyleCnt="0"/>
      <dgm:spPr/>
    </dgm:pt>
    <dgm:pt modelId="{1DC3CFE6-25E4-4685-A873-36305722BBC3}" type="pres">
      <dgm:prSet presAssocID="{DEE85819-04CC-4DE3-B402-680A97AE9B95}" presName="arrowAndChildren" presStyleCnt="0"/>
      <dgm:spPr/>
    </dgm:pt>
    <dgm:pt modelId="{FD793A14-FDD6-4E3C-8DF8-3F7306D5979C}" type="pres">
      <dgm:prSet presAssocID="{DEE85819-04CC-4DE3-B402-680A97AE9B95}" presName="parentTextArrow" presStyleLbl="node1" presStyleIdx="3" presStyleCnt="4"/>
      <dgm:spPr/>
    </dgm:pt>
  </dgm:ptLst>
  <dgm:cxnLst>
    <dgm:cxn modelId="{B161270B-008E-4D6C-9506-478CA166D7A2}" type="presOf" srcId="{E6935202-D280-4514-A967-5C2F0A634B69}" destId="{9A2EE43C-67C4-4DD7-9FF4-55D43DB96387}" srcOrd="0" destOrd="0" presId="urn:microsoft.com/office/officeart/2005/8/layout/process4"/>
    <dgm:cxn modelId="{35331C1F-E37A-4208-8607-6CB1F32AB767}" type="presOf" srcId="{379EB7B8-F7C8-4B63-918F-8F2FDD499F8E}" destId="{1B7C6BDC-5A22-4B89-B3B1-B86CAFF3D9F4}" srcOrd="0" destOrd="0" presId="urn:microsoft.com/office/officeart/2005/8/layout/process4"/>
    <dgm:cxn modelId="{73DAE628-F0B3-412E-BE3E-961C0103EBDC}" type="presOf" srcId="{DEE85819-04CC-4DE3-B402-680A97AE9B95}" destId="{FD793A14-FDD6-4E3C-8DF8-3F7306D5979C}" srcOrd="0" destOrd="0" presId="urn:microsoft.com/office/officeart/2005/8/layout/process4"/>
    <dgm:cxn modelId="{5787B463-3171-4144-951F-60B920E9B131}" type="presOf" srcId="{A678E2FA-9E46-48D8-B160-607043B0933B}" destId="{D3068FB7-D70F-43A6-A7C8-E8173298E441}" srcOrd="0" destOrd="0" presId="urn:microsoft.com/office/officeart/2005/8/layout/process4"/>
    <dgm:cxn modelId="{C4EA667D-019D-409D-BEAB-883342A7ABAC}" srcId="{E32AE8A5-B027-4F60-A1E3-0EEE812B2D50}" destId="{379EB7B8-F7C8-4B63-918F-8F2FDD499F8E}" srcOrd="1" destOrd="0" parTransId="{4B82B286-C267-4889-B647-2C5587E7252A}" sibTransId="{A5E63C35-0EA8-4079-9C9E-A7BC26A33088}"/>
    <dgm:cxn modelId="{D13F858F-D7C3-45EA-AFF5-FF88DFF38D17}" srcId="{E32AE8A5-B027-4F60-A1E3-0EEE812B2D50}" destId="{E6935202-D280-4514-A967-5C2F0A634B69}" srcOrd="2" destOrd="0" parTransId="{F19C9473-0185-4D1A-A28F-341A3DF6DF4C}" sibTransId="{B47FE101-4037-4800-A749-475AA7AC73A1}"/>
    <dgm:cxn modelId="{E4BDF891-4F50-46D1-B82C-B6DFAB4703A7}" type="presOf" srcId="{E32AE8A5-B027-4F60-A1E3-0EEE812B2D50}" destId="{107F996D-4831-4E38-8654-D7A0DEA1B117}" srcOrd="0" destOrd="0" presId="urn:microsoft.com/office/officeart/2005/8/layout/process4"/>
    <dgm:cxn modelId="{E8021EBC-8254-4793-A210-670F92D9156B}" srcId="{E32AE8A5-B027-4F60-A1E3-0EEE812B2D50}" destId="{DEE85819-04CC-4DE3-B402-680A97AE9B95}" srcOrd="0" destOrd="0" parTransId="{D5E8FA0E-CCEF-4194-8426-D820C6EF05CF}" sibTransId="{C4C93CBA-F666-4C6F-8DCD-DE53BDAAAB35}"/>
    <dgm:cxn modelId="{BFCD56CC-CD06-4839-812B-21FAE07EEBA1}" srcId="{E32AE8A5-B027-4F60-A1E3-0EEE812B2D50}" destId="{A678E2FA-9E46-48D8-B160-607043B0933B}" srcOrd="3" destOrd="0" parTransId="{99E412BB-0663-4AC4-927E-38B4C348BED8}" sibTransId="{FB873C85-F239-4FFA-BDC8-4B78B94A8287}"/>
    <dgm:cxn modelId="{500059F1-32CB-4634-A42C-2F22EFC8FD99}" type="presParOf" srcId="{107F996D-4831-4E38-8654-D7A0DEA1B117}" destId="{B3580E10-C24E-4E8F-B046-4984D9194617}" srcOrd="0" destOrd="0" presId="urn:microsoft.com/office/officeart/2005/8/layout/process4"/>
    <dgm:cxn modelId="{F0A8055E-853B-4F03-BC02-9681E62DEF25}" type="presParOf" srcId="{B3580E10-C24E-4E8F-B046-4984D9194617}" destId="{D3068FB7-D70F-43A6-A7C8-E8173298E441}" srcOrd="0" destOrd="0" presId="urn:microsoft.com/office/officeart/2005/8/layout/process4"/>
    <dgm:cxn modelId="{16232BA7-BA47-47AC-A74A-3DA6720E5D88}" type="presParOf" srcId="{107F996D-4831-4E38-8654-D7A0DEA1B117}" destId="{D1CEF164-0597-4ECD-AD18-A5BE281C604D}" srcOrd="1" destOrd="0" presId="urn:microsoft.com/office/officeart/2005/8/layout/process4"/>
    <dgm:cxn modelId="{24D96C0E-1580-4B84-8AD3-8D33BB262D02}" type="presParOf" srcId="{107F996D-4831-4E38-8654-D7A0DEA1B117}" destId="{933BC6DA-83F9-45D5-8326-611278BE7E83}" srcOrd="2" destOrd="0" presId="urn:microsoft.com/office/officeart/2005/8/layout/process4"/>
    <dgm:cxn modelId="{8D74EBCE-95E9-4490-8F61-1ED9A5123978}" type="presParOf" srcId="{933BC6DA-83F9-45D5-8326-611278BE7E83}" destId="{9A2EE43C-67C4-4DD7-9FF4-55D43DB96387}" srcOrd="0" destOrd="0" presId="urn:microsoft.com/office/officeart/2005/8/layout/process4"/>
    <dgm:cxn modelId="{FE18A227-6167-4766-9EF1-148C494962D2}" type="presParOf" srcId="{107F996D-4831-4E38-8654-D7A0DEA1B117}" destId="{9C77A77A-AD11-4CF5-8FCD-04EED26FBD4F}" srcOrd="3" destOrd="0" presId="urn:microsoft.com/office/officeart/2005/8/layout/process4"/>
    <dgm:cxn modelId="{CB871FC9-E666-4EA6-8F56-C5DC4B80E89B}" type="presParOf" srcId="{107F996D-4831-4E38-8654-D7A0DEA1B117}" destId="{F27F32A6-01CB-4D95-8B8B-C7C96D400D45}" srcOrd="4" destOrd="0" presId="urn:microsoft.com/office/officeart/2005/8/layout/process4"/>
    <dgm:cxn modelId="{C3800BE8-28D7-48C5-AB4F-2787D9333D1C}" type="presParOf" srcId="{F27F32A6-01CB-4D95-8B8B-C7C96D400D45}" destId="{1B7C6BDC-5A22-4B89-B3B1-B86CAFF3D9F4}" srcOrd="0" destOrd="0" presId="urn:microsoft.com/office/officeart/2005/8/layout/process4"/>
    <dgm:cxn modelId="{CB38DD05-52D2-4D61-B0D6-9339B65B22EC}" type="presParOf" srcId="{107F996D-4831-4E38-8654-D7A0DEA1B117}" destId="{BACA855C-956C-4338-BB5C-58A7012961FD}" srcOrd="5" destOrd="0" presId="urn:microsoft.com/office/officeart/2005/8/layout/process4"/>
    <dgm:cxn modelId="{B14373B0-211E-41BD-877B-1FC0C2597996}" type="presParOf" srcId="{107F996D-4831-4E38-8654-D7A0DEA1B117}" destId="{1DC3CFE6-25E4-4685-A873-36305722BBC3}" srcOrd="6" destOrd="0" presId="urn:microsoft.com/office/officeart/2005/8/layout/process4"/>
    <dgm:cxn modelId="{8274E745-10EB-4720-9E61-D25C8BB9A11D}" type="presParOf" srcId="{1DC3CFE6-25E4-4685-A873-36305722BBC3}" destId="{FD793A14-FDD6-4E3C-8DF8-3F7306D5979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2AE8A5-B027-4F60-A1E3-0EEE812B2D50}" type="doc">
      <dgm:prSet loTypeId="urn:microsoft.com/office/officeart/2005/8/layout/process4" loCatId="list" qsTypeId="urn:microsoft.com/office/officeart/2005/8/quickstyle/simple1" qsCatId="simple" csTypeId="urn:microsoft.com/office/officeart/2005/8/colors/accent1_2" csCatId="accent1" phldr="1"/>
      <dgm:spPr/>
    </dgm:pt>
    <dgm:pt modelId="{DEE85819-04CC-4DE3-B402-680A97AE9B95}">
      <dgm:prSet phldrT="[Text]"/>
      <dgm:spPr/>
      <dgm:t>
        <a:bodyPr/>
        <a:lstStyle/>
        <a:p>
          <a:r>
            <a:rPr lang="en-US" dirty="0"/>
            <a:t>Communication</a:t>
          </a:r>
        </a:p>
      </dgm:t>
    </dgm:pt>
    <dgm:pt modelId="{D5E8FA0E-CCEF-4194-8426-D820C6EF05CF}" type="parTrans" cxnId="{E8021EBC-8254-4793-A210-670F92D9156B}">
      <dgm:prSet/>
      <dgm:spPr/>
      <dgm:t>
        <a:bodyPr/>
        <a:lstStyle/>
        <a:p>
          <a:endParaRPr lang="en-US"/>
        </a:p>
      </dgm:t>
    </dgm:pt>
    <dgm:pt modelId="{C4C93CBA-F666-4C6F-8DCD-DE53BDAAAB35}" type="sibTrans" cxnId="{E8021EBC-8254-4793-A210-670F92D9156B}">
      <dgm:prSet/>
      <dgm:spPr/>
      <dgm:t>
        <a:bodyPr/>
        <a:lstStyle/>
        <a:p>
          <a:endParaRPr lang="en-US"/>
        </a:p>
      </dgm:t>
    </dgm:pt>
    <dgm:pt modelId="{379EB7B8-F7C8-4B63-918F-8F2FDD499F8E}">
      <dgm:prSet phldrT="[Text]"/>
      <dgm:spPr>
        <a:solidFill>
          <a:srgbClr val="1D376C"/>
        </a:solidFill>
      </dgm:spPr>
      <dgm:t>
        <a:bodyPr/>
        <a:lstStyle/>
        <a:p>
          <a:r>
            <a:rPr lang="en-US" dirty="0"/>
            <a:t>Collaboration</a:t>
          </a:r>
        </a:p>
      </dgm:t>
    </dgm:pt>
    <dgm:pt modelId="{4B82B286-C267-4889-B647-2C5587E7252A}" type="parTrans" cxnId="{C4EA667D-019D-409D-BEAB-883342A7ABAC}">
      <dgm:prSet/>
      <dgm:spPr/>
      <dgm:t>
        <a:bodyPr/>
        <a:lstStyle/>
        <a:p>
          <a:endParaRPr lang="en-US"/>
        </a:p>
      </dgm:t>
    </dgm:pt>
    <dgm:pt modelId="{A5E63C35-0EA8-4079-9C9E-A7BC26A33088}" type="sibTrans" cxnId="{C4EA667D-019D-409D-BEAB-883342A7ABAC}">
      <dgm:prSet/>
      <dgm:spPr/>
      <dgm:t>
        <a:bodyPr/>
        <a:lstStyle/>
        <a:p>
          <a:endParaRPr lang="en-US"/>
        </a:p>
      </dgm:t>
    </dgm:pt>
    <dgm:pt modelId="{E6935202-D280-4514-A967-5C2F0A634B69}">
      <dgm:prSet phldrT="[Text]"/>
      <dgm:spPr/>
      <dgm:t>
        <a:bodyPr/>
        <a:lstStyle/>
        <a:p>
          <a:r>
            <a:rPr lang="en-US" dirty="0"/>
            <a:t>Trust</a:t>
          </a:r>
        </a:p>
      </dgm:t>
    </dgm:pt>
    <dgm:pt modelId="{F19C9473-0185-4D1A-A28F-341A3DF6DF4C}" type="parTrans" cxnId="{D13F858F-D7C3-45EA-AFF5-FF88DFF38D17}">
      <dgm:prSet/>
      <dgm:spPr/>
      <dgm:t>
        <a:bodyPr/>
        <a:lstStyle/>
        <a:p>
          <a:endParaRPr lang="en-US"/>
        </a:p>
      </dgm:t>
    </dgm:pt>
    <dgm:pt modelId="{B47FE101-4037-4800-A749-475AA7AC73A1}" type="sibTrans" cxnId="{D13F858F-D7C3-45EA-AFF5-FF88DFF38D17}">
      <dgm:prSet/>
      <dgm:spPr/>
      <dgm:t>
        <a:bodyPr/>
        <a:lstStyle/>
        <a:p>
          <a:endParaRPr lang="en-US"/>
        </a:p>
      </dgm:t>
    </dgm:pt>
    <dgm:pt modelId="{107F996D-4831-4E38-8654-D7A0DEA1B117}" type="pres">
      <dgm:prSet presAssocID="{E32AE8A5-B027-4F60-A1E3-0EEE812B2D50}" presName="Name0" presStyleCnt="0">
        <dgm:presLayoutVars>
          <dgm:dir/>
          <dgm:animLvl val="lvl"/>
          <dgm:resizeHandles val="exact"/>
        </dgm:presLayoutVars>
      </dgm:prSet>
      <dgm:spPr/>
    </dgm:pt>
    <dgm:pt modelId="{C14BB5CB-AD76-4F50-A497-30BB8B0DDFE8}" type="pres">
      <dgm:prSet presAssocID="{E6935202-D280-4514-A967-5C2F0A634B69}" presName="boxAndChildren" presStyleCnt="0"/>
      <dgm:spPr/>
    </dgm:pt>
    <dgm:pt modelId="{B127D77C-D094-4991-8610-6F04C1D6820D}" type="pres">
      <dgm:prSet presAssocID="{E6935202-D280-4514-A967-5C2F0A634B69}" presName="parentTextBox" presStyleLbl="node1" presStyleIdx="0" presStyleCnt="3"/>
      <dgm:spPr/>
    </dgm:pt>
    <dgm:pt modelId="{9C77A77A-AD11-4CF5-8FCD-04EED26FBD4F}" type="pres">
      <dgm:prSet presAssocID="{A5E63C35-0EA8-4079-9C9E-A7BC26A33088}" presName="sp" presStyleCnt="0"/>
      <dgm:spPr/>
    </dgm:pt>
    <dgm:pt modelId="{F27F32A6-01CB-4D95-8B8B-C7C96D400D45}" type="pres">
      <dgm:prSet presAssocID="{379EB7B8-F7C8-4B63-918F-8F2FDD499F8E}" presName="arrowAndChildren" presStyleCnt="0"/>
      <dgm:spPr/>
    </dgm:pt>
    <dgm:pt modelId="{1B7C6BDC-5A22-4B89-B3B1-B86CAFF3D9F4}" type="pres">
      <dgm:prSet presAssocID="{379EB7B8-F7C8-4B63-918F-8F2FDD499F8E}" presName="parentTextArrow" presStyleLbl="node1" presStyleIdx="1" presStyleCnt="3"/>
      <dgm:spPr/>
    </dgm:pt>
    <dgm:pt modelId="{BACA855C-956C-4338-BB5C-58A7012961FD}" type="pres">
      <dgm:prSet presAssocID="{C4C93CBA-F666-4C6F-8DCD-DE53BDAAAB35}" presName="sp" presStyleCnt="0"/>
      <dgm:spPr/>
    </dgm:pt>
    <dgm:pt modelId="{1DC3CFE6-25E4-4685-A873-36305722BBC3}" type="pres">
      <dgm:prSet presAssocID="{DEE85819-04CC-4DE3-B402-680A97AE9B95}" presName="arrowAndChildren" presStyleCnt="0"/>
      <dgm:spPr/>
    </dgm:pt>
    <dgm:pt modelId="{FD793A14-FDD6-4E3C-8DF8-3F7306D5979C}" type="pres">
      <dgm:prSet presAssocID="{DEE85819-04CC-4DE3-B402-680A97AE9B95}" presName="parentTextArrow" presStyleLbl="node1" presStyleIdx="2" presStyleCnt="3"/>
      <dgm:spPr/>
    </dgm:pt>
  </dgm:ptLst>
  <dgm:cxnLst>
    <dgm:cxn modelId="{35331C1F-E37A-4208-8607-6CB1F32AB767}" type="presOf" srcId="{379EB7B8-F7C8-4B63-918F-8F2FDD499F8E}" destId="{1B7C6BDC-5A22-4B89-B3B1-B86CAFF3D9F4}" srcOrd="0" destOrd="0" presId="urn:microsoft.com/office/officeart/2005/8/layout/process4"/>
    <dgm:cxn modelId="{73DAE628-F0B3-412E-BE3E-961C0103EBDC}" type="presOf" srcId="{DEE85819-04CC-4DE3-B402-680A97AE9B95}" destId="{FD793A14-FDD6-4E3C-8DF8-3F7306D5979C}" srcOrd="0" destOrd="0" presId="urn:microsoft.com/office/officeart/2005/8/layout/process4"/>
    <dgm:cxn modelId="{C4EA667D-019D-409D-BEAB-883342A7ABAC}" srcId="{E32AE8A5-B027-4F60-A1E3-0EEE812B2D50}" destId="{379EB7B8-F7C8-4B63-918F-8F2FDD499F8E}" srcOrd="1" destOrd="0" parTransId="{4B82B286-C267-4889-B647-2C5587E7252A}" sibTransId="{A5E63C35-0EA8-4079-9C9E-A7BC26A33088}"/>
    <dgm:cxn modelId="{D919537D-93A6-442F-9486-79908EC1CDCC}" type="presOf" srcId="{E6935202-D280-4514-A967-5C2F0A634B69}" destId="{B127D77C-D094-4991-8610-6F04C1D6820D}" srcOrd="0" destOrd="0" presId="urn:microsoft.com/office/officeart/2005/8/layout/process4"/>
    <dgm:cxn modelId="{D13F858F-D7C3-45EA-AFF5-FF88DFF38D17}" srcId="{E32AE8A5-B027-4F60-A1E3-0EEE812B2D50}" destId="{E6935202-D280-4514-A967-5C2F0A634B69}" srcOrd="2" destOrd="0" parTransId="{F19C9473-0185-4D1A-A28F-341A3DF6DF4C}" sibTransId="{B47FE101-4037-4800-A749-475AA7AC73A1}"/>
    <dgm:cxn modelId="{E4BDF891-4F50-46D1-B82C-B6DFAB4703A7}" type="presOf" srcId="{E32AE8A5-B027-4F60-A1E3-0EEE812B2D50}" destId="{107F996D-4831-4E38-8654-D7A0DEA1B117}" srcOrd="0" destOrd="0" presId="urn:microsoft.com/office/officeart/2005/8/layout/process4"/>
    <dgm:cxn modelId="{E8021EBC-8254-4793-A210-670F92D9156B}" srcId="{E32AE8A5-B027-4F60-A1E3-0EEE812B2D50}" destId="{DEE85819-04CC-4DE3-B402-680A97AE9B95}" srcOrd="0" destOrd="0" parTransId="{D5E8FA0E-CCEF-4194-8426-D820C6EF05CF}" sibTransId="{C4C93CBA-F666-4C6F-8DCD-DE53BDAAAB35}"/>
    <dgm:cxn modelId="{D12255FB-9B1E-47C3-BFA1-5F0DA13AEB3D}" type="presParOf" srcId="{107F996D-4831-4E38-8654-D7A0DEA1B117}" destId="{C14BB5CB-AD76-4F50-A497-30BB8B0DDFE8}" srcOrd="0" destOrd="0" presId="urn:microsoft.com/office/officeart/2005/8/layout/process4"/>
    <dgm:cxn modelId="{2B5639BB-B58D-42E8-A449-3FD4090BB5F2}" type="presParOf" srcId="{C14BB5CB-AD76-4F50-A497-30BB8B0DDFE8}" destId="{B127D77C-D094-4991-8610-6F04C1D6820D}" srcOrd="0" destOrd="0" presId="urn:microsoft.com/office/officeart/2005/8/layout/process4"/>
    <dgm:cxn modelId="{FE18A227-6167-4766-9EF1-148C494962D2}" type="presParOf" srcId="{107F996D-4831-4E38-8654-D7A0DEA1B117}" destId="{9C77A77A-AD11-4CF5-8FCD-04EED26FBD4F}" srcOrd="1" destOrd="0" presId="urn:microsoft.com/office/officeart/2005/8/layout/process4"/>
    <dgm:cxn modelId="{CB871FC9-E666-4EA6-8F56-C5DC4B80E89B}" type="presParOf" srcId="{107F996D-4831-4E38-8654-D7A0DEA1B117}" destId="{F27F32A6-01CB-4D95-8B8B-C7C96D400D45}" srcOrd="2" destOrd="0" presId="urn:microsoft.com/office/officeart/2005/8/layout/process4"/>
    <dgm:cxn modelId="{C3800BE8-28D7-48C5-AB4F-2787D9333D1C}" type="presParOf" srcId="{F27F32A6-01CB-4D95-8B8B-C7C96D400D45}" destId="{1B7C6BDC-5A22-4B89-B3B1-B86CAFF3D9F4}" srcOrd="0" destOrd="0" presId="urn:microsoft.com/office/officeart/2005/8/layout/process4"/>
    <dgm:cxn modelId="{CB38DD05-52D2-4D61-B0D6-9339B65B22EC}" type="presParOf" srcId="{107F996D-4831-4E38-8654-D7A0DEA1B117}" destId="{BACA855C-956C-4338-BB5C-58A7012961FD}" srcOrd="3" destOrd="0" presId="urn:microsoft.com/office/officeart/2005/8/layout/process4"/>
    <dgm:cxn modelId="{B14373B0-211E-41BD-877B-1FC0C2597996}" type="presParOf" srcId="{107F996D-4831-4E38-8654-D7A0DEA1B117}" destId="{1DC3CFE6-25E4-4685-A873-36305722BBC3}" srcOrd="4" destOrd="0" presId="urn:microsoft.com/office/officeart/2005/8/layout/process4"/>
    <dgm:cxn modelId="{8274E745-10EB-4720-9E61-D25C8BB9A11D}" type="presParOf" srcId="{1DC3CFE6-25E4-4685-A873-36305722BBC3}" destId="{FD793A14-FDD6-4E3C-8DF8-3F7306D5979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EE230D-0725-46BB-9074-1CE25AC88C69}">
      <dsp:nvSpPr>
        <dsp:cNvPr id="0" name=""/>
        <dsp:cNvSpPr/>
      </dsp:nvSpPr>
      <dsp:spPr>
        <a:xfrm>
          <a:off x="545540" y="131097"/>
          <a:ext cx="4745865" cy="3783963"/>
        </a:xfrm>
        <a:prstGeom prst="rect">
          <a:avLst/>
        </a:prstGeom>
        <a:blipFill rotWithShape="1">
          <a:blip xmlns:r="http://schemas.openxmlformats.org/officeDocument/2006/relationships" r:embed="rId1"/>
          <a:srcRect/>
          <a:stretch>
            <a:fillRect t="-24000" b="-24000"/>
          </a:stretch>
        </a:blip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3C588964-B900-461A-B6D9-5B7D14C0F5D4}">
      <dsp:nvSpPr>
        <dsp:cNvPr id="0" name=""/>
        <dsp:cNvSpPr/>
      </dsp:nvSpPr>
      <dsp:spPr>
        <a:xfrm>
          <a:off x="1583542" y="3581297"/>
          <a:ext cx="4616776" cy="93562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5000"/>
            </a:spcAft>
            <a:buNone/>
          </a:pPr>
          <a:r>
            <a:rPr lang="en-US" sz="2000" kern="1200" dirty="0">
              <a:latin typeface="Brandon Grotesque Regular" panose="020B0503020203060202" pitchFamily="34" charset="0"/>
            </a:rPr>
            <a:t>Mireya Orozco-Davila,       </a:t>
          </a:r>
        </a:p>
        <a:p>
          <a:pPr marL="0" lvl="0" indent="0" algn="ctr" defTabSz="889000">
            <a:lnSpc>
              <a:spcPct val="90000"/>
            </a:lnSpc>
            <a:spcBef>
              <a:spcPct val="0"/>
            </a:spcBef>
            <a:spcAft>
              <a:spcPct val="5000"/>
            </a:spcAft>
            <a:buNone/>
          </a:pPr>
          <a:r>
            <a:rPr lang="en-US" sz="2000" kern="1200" dirty="0">
              <a:latin typeface="Brandon Grotesque Regular" panose="020B0503020203060202" pitchFamily="34" charset="0"/>
            </a:rPr>
            <a:t>Retail District Director</a:t>
          </a:r>
        </a:p>
      </dsp:txBody>
      <dsp:txXfrm>
        <a:off x="1583542" y="3581297"/>
        <a:ext cx="4616776" cy="935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7C95E2-6246-4519-9443-F6E75F90FDA6}">
      <dsp:nvSpPr>
        <dsp:cNvPr id="0" name=""/>
        <dsp:cNvSpPr/>
      </dsp:nvSpPr>
      <dsp:spPr>
        <a:xfrm>
          <a:off x="0" y="487464"/>
          <a:ext cx="9921347" cy="75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9D1CB0-C297-4789-9FAC-C0AE2C2C786A}">
      <dsp:nvSpPr>
        <dsp:cNvPr id="0" name=""/>
        <dsp:cNvSpPr/>
      </dsp:nvSpPr>
      <dsp:spPr>
        <a:xfrm>
          <a:off x="496067" y="44664"/>
          <a:ext cx="6944942" cy="885600"/>
        </a:xfrm>
        <a:prstGeom prst="round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2502" tIns="0" rIns="262502" bIns="0" numCol="1" spcCol="1270" anchor="ctr" anchorCtr="0">
          <a:noAutofit/>
        </a:bodyPr>
        <a:lstStyle/>
        <a:p>
          <a:pPr marL="0" lvl="0" indent="0" algn="l" defTabSz="1333500">
            <a:lnSpc>
              <a:spcPct val="90000"/>
            </a:lnSpc>
            <a:spcBef>
              <a:spcPct val="0"/>
            </a:spcBef>
            <a:spcAft>
              <a:spcPct val="35000"/>
            </a:spcAft>
            <a:buNone/>
          </a:pPr>
          <a:r>
            <a:rPr lang="en-US" sz="3000" kern="1200" dirty="0"/>
            <a:t>Discuss the importance of teambuilding</a:t>
          </a:r>
        </a:p>
      </dsp:txBody>
      <dsp:txXfrm>
        <a:off x="539298" y="87895"/>
        <a:ext cx="6858480" cy="799138"/>
      </dsp:txXfrm>
    </dsp:sp>
    <dsp:sp modelId="{F2BABB19-7046-4719-B795-90F48DF89321}">
      <dsp:nvSpPr>
        <dsp:cNvPr id="0" name=""/>
        <dsp:cNvSpPr/>
      </dsp:nvSpPr>
      <dsp:spPr>
        <a:xfrm>
          <a:off x="0" y="1848265"/>
          <a:ext cx="9921347" cy="75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67EFEF0-0B97-4770-951A-7C4E84A0F8BE}">
      <dsp:nvSpPr>
        <dsp:cNvPr id="0" name=""/>
        <dsp:cNvSpPr/>
      </dsp:nvSpPr>
      <dsp:spPr>
        <a:xfrm>
          <a:off x="496067" y="1405464"/>
          <a:ext cx="6944942" cy="885600"/>
        </a:xfrm>
        <a:prstGeom prst="round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2502" tIns="0" rIns="262502" bIns="0" numCol="1" spcCol="1270" anchor="ctr" anchorCtr="0">
          <a:noAutofit/>
        </a:bodyPr>
        <a:lstStyle/>
        <a:p>
          <a:pPr marL="0" lvl="0" indent="0" algn="l" defTabSz="1333500">
            <a:lnSpc>
              <a:spcPct val="90000"/>
            </a:lnSpc>
            <a:spcBef>
              <a:spcPct val="0"/>
            </a:spcBef>
            <a:spcAft>
              <a:spcPct val="35000"/>
            </a:spcAft>
            <a:buNone/>
          </a:pPr>
          <a:r>
            <a:rPr lang="en-US" sz="3000" kern="1200" dirty="0"/>
            <a:t>Practice teambuilding activities</a:t>
          </a:r>
        </a:p>
      </dsp:txBody>
      <dsp:txXfrm>
        <a:off x="539298" y="1448695"/>
        <a:ext cx="6858480" cy="799138"/>
      </dsp:txXfrm>
    </dsp:sp>
    <dsp:sp modelId="{78369955-C08A-49A2-B0C1-3E8C92808689}">
      <dsp:nvSpPr>
        <dsp:cNvPr id="0" name=""/>
        <dsp:cNvSpPr/>
      </dsp:nvSpPr>
      <dsp:spPr>
        <a:xfrm>
          <a:off x="0" y="3209065"/>
          <a:ext cx="9921347" cy="75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DB801F5-3FCF-4D0C-9D34-19CDACAE45EA}">
      <dsp:nvSpPr>
        <dsp:cNvPr id="0" name=""/>
        <dsp:cNvSpPr/>
      </dsp:nvSpPr>
      <dsp:spPr>
        <a:xfrm>
          <a:off x="496067" y="2766264"/>
          <a:ext cx="6944942" cy="88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2502" tIns="0" rIns="262502" bIns="0" numCol="1" spcCol="1270" anchor="ctr" anchorCtr="0">
          <a:noAutofit/>
        </a:bodyPr>
        <a:lstStyle/>
        <a:p>
          <a:pPr marL="0" lvl="0" indent="0" algn="l" defTabSz="1333500">
            <a:lnSpc>
              <a:spcPct val="90000"/>
            </a:lnSpc>
            <a:spcBef>
              <a:spcPct val="0"/>
            </a:spcBef>
            <a:spcAft>
              <a:spcPct val="35000"/>
            </a:spcAft>
            <a:buNone/>
          </a:pPr>
          <a:r>
            <a:rPr lang="en-US" sz="3000" kern="1200" dirty="0"/>
            <a:t>Share teambuilding best practices</a:t>
          </a:r>
        </a:p>
      </dsp:txBody>
      <dsp:txXfrm>
        <a:off x="539298" y="2809495"/>
        <a:ext cx="6858480" cy="7991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AF988-449D-4220-9433-166E700F198D}">
      <dsp:nvSpPr>
        <dsp:cNvPr id="0" name=""/>
        <dsp:cNvSpPr/>
      </dsp:nvSpPr>
      <dsp:spPr>
        <a:xfrm>
          <a:off x="0" y="3259235"/>
          <a:ext cx="8786192" cy="713041"/>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We accomplish more working as one unit</a:t>
          </a:r>
        </a:p>
      </dsp:txBody>
      <dsp:txXfrm>
        <a:off x="0" y="3259235"/>
        <a:ext cx="8786192" cy="713041"/>
      </dsp:txXfrm>
    </dsp:sp>
    <dsp:sp modelId="{9A2EE43C-67C4-4DD7-9FF4-55D43DB96387}">
      <dsp:nvSpPr>
        <dsp:cNvPr id="0" name=""/>
        <dsp:cNvSpPr/>
      </dsp:nvSpPr>
      <dsp:spPr>
        <a:xfrm rot="10800000">
          <a:off x="0" y="2173274"/>
          <a:ext cx="8786192" cy="109665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Communication</a:t>
          </a:r>
        </a:p>
      </dsp:txBody>
      <dsp:txXfrm rot="10800000">
        <a:off x="0" y="2173274"/>
        <a:ext cx="8786192" cy="712575"/>
      </dsp:txXfrm>
    </dsp:sp>
    <dsp:sp modelId="{1B7C6BDC-5A22-4B89-B3B1-B86CAFF3D9F4}">
      <dsp:nvSpPr>
        <dsp:cNvPr id="0" name=""/>
        <dsp:cNvSpPr/>
      </dsp:nvSpPr>
      <dsp:spPr>
        <a:xfrm rot="10800000">
          <a:off x="0" y="1087312"/>
          <a:ext cx="8786192" cy="1096657"/>
        </a:xfrm>
        <a:prstGeom prst="upArrowCallou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Collaboration</a:t>
          </a:r>
        </a:p>
      </dsp:txBody>
      <dsp:txXfrm rot="10800000">
        <a:off x="0" y="1087312"/>
        <a:ext cx="8786192" cy="712575"/>
      </dsp:txXfrm>
    </dsp:sp>
    <dsp:sp modelId="{FD793A14-FDD6-4E3C-8DF8-3F7306D5979C}">
      <dsp:nvSpPr>
        <dsp:cNvPr id="0" name=""/>
        <dsp:cNvSpPr/>
      </dsp:nvSpPr>
      <dsp:spPr>
        <a:xfrm rot="10800000">
          <a:off x="0" y="1350"/>
          <a:ext cx="8786192" cy="109665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Teamwork</a:t>
          </a:r>
        </a:p>
      </dsp:txBody>
      <dsp:txXfrm rot="10800000">
        <a:off x="0" y="1350"/>
        <a:ext cx="8786192" cy="7125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68FB7-D70F-43A6-A7C8-E8173298E441}">
      <dsp:nvSpPr>
        <dsp:cNvPr id="0" name=""/>
        <dsp:cNvSpPr/>
      </dsp:nvSpPr>
      <dsp:spPr>
        <a:xfrm>
          <a:off x="0" y="3259235"/>
          <a:ext cx="8786192" cy="713041"/>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Strategy</a:t>
          </a:r>
        </a:p>
      </dsp:txBody>
      <dsp:txXfrm>
        <a:off x="0" y="3259235"/>
        <a:ext cx="8786192" cy="713041"/>
      </dsp:txXfrm>
    </dsp:sp>
    <dsp:sp modelId="{9A2EE43C-67C4-4DD7-9FF4-55D43DB96387}">
      <dsp:nvSpPr>
        <dsp:cNvPr id="0" name=""/>
        <dsp:cNvSpPr/>
      </dsp:nvSpPr>
      <dsp:spPr>
        <a:xfrm rot="10800000">
          <a:off x="0" y="2173274"/>
          <a:ext cx="8786192" cy="109665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Communication</a:t>
          </a:r>
        </a:p>
      </dsp:txBody>
      <dsp:txXfrm rot="10800000">
        <a:off x="0" y="2173274"/>
        <a:ext cx="8786192" cy="712575"/>
      </dsp:txXfrm>
    </dsp:sp>
    <dsp:sp modelId="{1B7C6BDC-5A22-4B89-B3B1-B86CAFF3D9F4}">
      <dsp:nvSpPr>
        <dsp:cNvPr id="0" name=""/>
        <dsp:cNvSpPr/>
      </dsp:nvSpPr>
      <dsp:spPr>
        <a:xfrm rot="10800000">
          <a:off x="0" y="1087312"/>
          <a:ext cx="8786192" cy="1096657"/>
        </a:xfrm>
        <a:prstGeom prst="upArrowCallou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Find the immediate success with limited resources</a:t>
          </a:r>
        </a:p>
      </dsp:txBody>
      <dsp:txXfrm rot="10800000">
        <a:off x="0" y="1087312"/>
        <a:ext cx="8786192" cy="712575"/>
      </dsp:txXfrm>
    </dsp:sp>
    <dsp:sp modelId="{FD793A14-FDD6-4E3C-8DF8-3F7306D5979C}">
      <dsp:nvSpPr>
        <dsp:cNvPr id="0" name=""/>
        <dsp:cNvSpPr/>
      </dsp:nvSpPr>
      <dsp:spPr>
        <a:xfrm rot="10800000">
          <a:off x="0" y="1350"/>
          <a:ext cx="8786192" cy="109665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Focus on what you can control</a:t>
          </a:r>
        </a:p>
      </dsp:txBody>
      <dsp:txXfrm rot="10800000">
        <a:off x="0" y="1350"/>
        <a:ext cx="8786192" cy="7125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27D77C-D094-4991-8610-6F04C1D6820D}">
      <dsp:nvSpPr>
        <dsp:cNvPr id="0" name=""/>
        <dsp:cNvSpPr/>
      </dsp:nvSpPr>
      <dsp:spPr>
        <a:xfrm>
          <a:off x="0" y="2991160"/>
          <a:ext cx="8786192" cy="98176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Trust</a:t>
          </a:r>
        </a:p>
      </dsp:txBody>
      <dsp:txXfrm>
        <a:off x="0" y="2991160"/>
        <a:ext cx="8786192" cy="981765"/>
      </dsp:txXfrm>
    </dsp:sp>
    <dsp:sp modelId="{1B7C6BDC-5A22-4B89-B3B1-B86CAFF3D9F4}">
      <dsp:nvSpPr>
        <dsp:cNvPr id="0" name=""/>
        <dsp:cNvSpPr/>
      </dsp:nvSpPr>
      <dsp:spPr>
        <a:xfrm rot="10800000">
          <a:off x="0" y="1495931"/>
          <a:ext cx="8786192" cy="1509955"/>
        </a:xfrm>
        <a:prstGeom prst="upArrowCallou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Collaboration</a:t>
          </a:r>
        </a:p>
      </dsp:txBody>
      <dsp:txXfrm rot="10800000">
        <a:off x="0" y="1495931"/>
        <a:ext cx="8786192" cy="981123"/>
      </dsp:txXfrm>
    </dsp:sp>
    <dsp:sp modelId="{FD793A14-FDD6-4E3C-8DF8-3F7306D5979C}">
      <dsp:nvSpPr>
        <dsp:cNvPr id="0" name=""/>
        <dsp:cNvSpPr/>
      </dsp:nvSpPr>
      <dsp:spPr>
        <a:xfrm rot="10800000">
          <a:off x="0" y="702"/>
          <a:ext cx="8786192" cy="1509955"/>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Communication</a:t>
          </a:r>
        </a:p>
      </dsp:txBody>
      <dsp:txXfrm rot="10800000">
        <a:off x="0" y="702"/>
        <a:ext cx="8786192" cy="981123"/>
      </dsp:txXfrm>
    </dsp:sp>
  </dsp:spTree>
</dsp:drawing>
</file>

<file path=ppt/diagrams/layout1.xml><?xml version="1.0" encoding="utf-8"?>
<dgm:layoutDef xmlns:dgm="http://schemas.openxmlformats.org/drawingml/2006/diagram" xmlns:a="http://schemas.openxmlformats.org/drawingml/2006/main" uniqueId="urn:microsoft.com/office/officeart/2008/layout/BendingPictureCaption">
  <dgm:title val=""/>
  <dgm:desc val=""/>
  <dgm:catLst>
    <dgm:cat type="picture" pri="6000"/>
    <dgm:cat type="pictureconvert" pri="6000"/>
  </dgm:catLst>
  <dgm:sampData>
    <dgm:dataModel>
      <dgm:ptLst>
        <dgm:pt modelId="0" type="doc"/>
        <dgm:pt modelId="1">
          <dgm:prSet phldr="1"/>
        </dgm:pt>
        <dgm:pt modelId="2">
          <dgm:prSet phldr="1"/>
        </dgm:pt>
      </dgm:ptLst>
      <dgm:cxnLst>
        <dgm:cxn modelId="7" srcId="0" destId="1" srcOrd="0" destOrd="0"/>
        <dgm:cxn modelId="8" srcId="0" destId="2" srcOrd="1"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diagram">
    <dgm:varLst>
      <dgm:dir/>
    </dgm:varLst>
    <dgm:choose name="Name0">
      <dgm:if name="Name1" func="var" arg="dir" op="equ" val="norm">
        <dgm:alg type="snake">
          <dgm:param type="off" val="ctr"/>
        </dgm:alg>
      </dgm:if>
      <dgm:else name="Name2">
        <dgm:alg type="snake">
          <dgm:param type="grDir" val="tR"/>
          <dgm:param type="off" val="c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1"/>
        </dgm:alg>
        <dgm:shape xmlns:r="http://schemas.openxmlformats.org/officeDocument/2006/relationships" r:blip="">
          <dgm:adjLst/>
        </dgm:shape>
        <dgm:choose name="Name3">
          <dgm:if name="Name4" func="var" arg="dir" op="equ" val="norm">
            <dgm:constrLst>
              <dgm:constr type="l" for="ch" forName="Image" refType="w" fact="0"/>
              <dgm:constr type="t" for="ch" forName="Image" refType="h" fact="0"/>
              <dgm:constr type="w" for="ch" forName="Image" refType="w" fact="0.94"/>
              <dgm:constr type="h" for="ch" forName="Image" refType="h" fact="0.91"/>
              <dgm:constr type="l" for="ch" forName="Parent" refType="w" fact="0.19"/>
              <dgm:constr type="t" for="ch" forName="Parent" refType="h" fact="0.745"/>
              <dgm:constr type="w" for="ch" forName="Parent" refType="w" fact="0.81"/>
              <dgm:constr type="h" for="ch" forName="Parent" refType="h" fact="0.255"/>
            </dgm:constrLst>
          </dgm:if>
          <dgm:else name="Name5">
            <dgm:constrLst>
              <dgm:constr type="l" for="ch" forName="Image" refType="w" fact="0.06"/>
              <dgm:constr type="t" for="ch" forName="Image" refType="h" fact="0"/>
              <dgm:constr type="w" for="ch" forName="Image" refType="w" fact="0.94"/>
              <dgm:constr type="h" for="ch" forName="Image" refType="h" fact="0.91"/>
              <dgm:constr type="l" for="ch" forName="Parent" refType="w" fact="0"/>
              <dgm:constr type="t" for="ch" forName="Parent" refType="h" fact="0.745"/>
              <dgm:constr type="w" for="ch" forName="Parent" refType="w" fact="0.81"/>
              <dgm:constr type="h" for="ch" forName="Parent" refType="h" fact="0.255"/>
            </dgm:constrLst>
          </dgm:else>
        </dgm:choose>
        <dgm:layoutNode name="Image" styleLbl="bgShp">
          <dgm:alg type="sp"/>
          <dgm:shape xmlns:r="http://schemas.openxmlformats.org/officeDocument/2006/relationships" type="rect" r:blip="" blipPhldr="1">
            <dgm:adjLst/>
          </dgm:shape>
          <dgm:presOf/>
        </dgm:layoutNode>
        <dgm:layoutNode name="Parent" styleLbl="node0">
          <dgm:varLst>
            <dgm:bulletEnabled val="1"/>
          </dgm:varLst>
          <dgm:alg type="tx">
            <dgm:param type="txAnchorVertCh" val="mid"/>
            <dgm:param type="shpTxRTLAlignCh" val="r"/>
            <dgm:param type="lnSpAfParP" val="5"/>
          </dgm:alg>
          <dgm:shape xmlns:r="http://schemas.openxmlformats.org/officeDocument/2006/relationships" type="rect" r:blip="">
            <dgm:adjLst/>
          </dgm:shape>
          <dgm:presOf axis="desOr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DD587-5DD5-4FF0-956B-A32F3901180C}" type="datetimeFigureOut">
              <a:rPr lang="en-US" smtClean="0"/>
              <a:t>12/2/2022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6AC51E-0E53-48F8-8288-DF019B33F6FE}" type="slidenum">
              <a:rPr lang="en-US" smtClean="0"/>
              <a:t>‹#›</a:t>
            </a:fld>
            <a:endParaRPr lang="en-US"/>
          </a:p>
        </p:txBody>
      </p:sp>
    </p:spTree>
    <p:extLst>
      <p:ext uri="{BB962C8B-B14F-4D97-AF65-F5344CB8AC3E}">
        <p14:creationId xmlns:p14="http://schemas.microsoft.com/office/powerpoint/2010/main" val="1171728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6AC51E-0E53-48F8-8288-DF019B33F6FE}" type="slidenum">
              <a:rPr lang="en-US" smtClean="0"/>
              <a:t>1</a:t>
            </a:fld>
            <a:endParaRPr lang="en-US"/>
          </a:p>
        </p:txBody>
      </p:sp>
    </p:spTree>
    <p:extLst>
      <p:ext uri="{BB962C8B-B14F-4D97-AF65-F5344CB8AC3E}">
        <p14:creationId xmlns:p14="http://schemas.microsoft.com/office/powerpoint/2010/main" val="582269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6AC51E-0E53-48F8-8288-DF019B33F6FE}" type="slidenum">
              <a:rPr lang="en-US" smtClean="0"/>
              <a:t>10</a:t>
            </a:fld>
            <a:endParaRPr lang="en-US"/>
          </a:p>
        </p:txBody>
      </p:sp>
    </p:spTree>
    <p:extLst>
      <p:ext uri="{BB962C8B-B14F-4D97-AF65-F5344CB8AC3E}">
        <p14:creationId xmlns:p14="http://schemas.microsoft.com/office/powerpoint/2010/main" val="3329121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BB23D3-46CF-454F-BB31-FAEB99660F2C}" type="slidenum">
              <a:rPr lang="en-US" smtClean="0"/>
              <a:t>2</a:t>
            </a:fld>
            <a:endParaRPr lang="en-US"/>
          </a:p>
        </p:txBody>
      </p:sp>
    </p:spTree>
    <p:extLst>
      <p:ext uri="{BB962C8B-B14F-4D97-AF65-F5344CB8AC3E}">
        <p14:creationId xmlns:p14="http://schemas.microsoft.com/office/powerpoint/2010/main" val="1611712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6AC51E-0E53-48F8-8288-DF019B33F6FE}" type="slidenum">
              <a:rPr lang="en-US" smtClean="0"/>
              <a:t>3</a:t>
            </a:fld>
            <a:endParaRPr lang="en-US"/>
          </a:p>
        </p:txBody>
      </p:sp>
    </p:spTree>
    <p:extLst>
      <p:ext uri="{BB962C8B-B14F-4D97-AF65-F5344CB8AC3E}">
        <p14:creationId xmlns:p14="http://schemas.microsoft.com/office/powerpoint/2010/main" val="1373842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 mins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Hula hoop in the fastest time team must get the hula hoop through the whole team without letting go. Team who completes this in the fastest time will be the winning team.   </a:t>
            </a:r>
          </a:p>
          <a:p>
            <a:endParaRPr lang="en-US" dirty="0"/>
          </a:p>
          <a:p>
            <a:endParaRPr lang="en-US" dirty="0"/>
          </a:p>
        </p:txBody>
      </p:sp>
      <p:sp>
        <p:nvSpPr>
          <p:cNvPr id="4" name="Slide Number Placeholder 3"/>
          <p:cNvSpPr>
            <a:spLocks noGrp="1"/>
          </p:cNvSpPr>
          <p:nvPr>
            <p:ph type="sldNum" sz="quarter" idx="5"/>
          </p:nvPr>
        </p:nvSpPr>
        <p:spPr/>
        <p:txBody>
          <a:bodyPr/>
          <a:lstStyle/>
          <a:p>
            <a:fld id="{36BB23D3-46CF-454F-BB31-FAEB99660F2C}" type="slidenum">
              <a:rPr lang="en-US" smtClean="0"/>
              <a:t>4</a:t>
            </a:fld>
            <a:endParaRPr lang="en-US"/>
          </a:p>
        </p:txBody>
      </p:sp>
    </p:spTree>
    <p:extLst>
      <p:ext uri="{BB962C8B-B14F-4D97-AF65-F5344CB8AC3E}">
        <p14:creationId xmlns:p14="http://schemas.microsoft.com/office/powerpoint/2010/main" val="1774615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Connecting the purpose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Message: importance of working together, communication. The closer we work together the faster we can get tasks accomplished.</a:t>
            </a:r>
          </a:p>
          <a:p>
            <a:endParaRPr lang="en-US" dirty="0"/>
          </a:p>
        </p:txBody>
      </p:sp>
      <p:sp>
        <p:nvSpPr>
          <p:cNvPr id="4" name="Slide Number Placeholder 3"/>
          <p:cNvSpPr>
            <a:spLocks noGrp="1"/>
          </p:cNvSpPr>
          <p:nvPr>
            <p:ph type="sldNum" sz="quarter" idx="5"/>
          </p:nvPr>
        </p:nvSpPr>
        <p:spPr/>
        <p:txBody>
          <a:bodyPr/>
          <a:lstStyle/>
          <a:p>
            <a:fld id="{36BB23D3-46CF-454F-BB31-FAEB99660F2C}" type="slidenum">
              <a:rPr lang="en-US" smtClean="0"/>
              <a:t>5</a:t>
            </a:fld>
            <a:endParaRPr lang="en-US"/>
          </a:p>
        </p:txBody>
      </p:sp>
    </p:spTree>
    <p:extLst>
      <p:ext uri="{BB962C8B-B14F-4D97-AF65-F5344CB8AC3E}">
        <p14:creationId xmlns:p14="http://schemas.microsoft.com/office/powerpoint/2010/main" val="217737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 mins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Balloon in bucket using no hands team will partner up and must get the balloon from starting line to finish line in a bucket. Team with the most balloons in the bucket will be the winning team. </a:t>
            </a:r>
          </a:p>
          <a:p>
            <a:endParaRPr lang="en-US" dirty="0"/>
          </a:p>
        </p:txBody>
      </p:sp>
      <p:sp>
        <p:nvSpPr>
          <p:cNvPr id="4" name="Slide Number Placeholder 3"/>
          <p:cNvSpPr>
            <a:spLocks noGrp="1"/>
          </p:cNvSpPr>
          <p:nvPr>
            <p:ph type="sldNum" sz="quarter" idx="5"/>
          </p:nvPr>
        </p:nvSpPr>
        <p:spPr/>
        <p:txBody>
          <a:bodyPr/>
          <a:lstStyle/>
          <a:p>
            <a:fld id="{36BB23D3-46CF-454F-BB31-FAEB99660F2C}" type="slidenum">
              <a:rPr lang="en-US" smtClean="0"/>
              <a:t>6</a:t>
            </a:fld>
            <a:endParaRPr lang="en-US"/>
          </a:p>
        </p:txBody>
      </p:sp>
    </p:spTree>
    <p:extLst>
      <p:ext uri="{BB962C8B-B14F-4D97-AF65-F5344CB8AC3E}">
        <p14:creationId xmlns:p14="http://schemas.microsoft.com/office/powerpoint/2010/main" val="1270398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Connecting the purpose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message focus on what you can control not what you can't control. You cannot control that you cannot use your hands but you can still accomplish this. The longer you take to get started the less you will be able to do. </a:t>
            </a:r>
          </a:p>
          <a:p>
            <a:endParaRPr lang="en-US" dirty="0"/>
          </a:p>
        </p:txBody>
      </p:sp>
      <p:sp>
        <p:nvSpPr>
          <p:cNvPr id="4" name="Slide Number Placeholder 3"/>
          <p:cNvSpPr>
            <a:spLocks noGrp="1"/>
          </p:cNvSpPr>
          <p:nvPr>
            <p:ph type="sldNum" sz="quarter" idx="5"/>
          </p:nvPr>
        </p:nvSpPr>
        <p:spPr/>
        <p:txBody>
          <a:bodyPr/>
          <a:lstStyle/>
          <a:p>
            <a:fld id="{36BB23D3-46CF-454F-BB31-FAEB99660F2C}" type="slidenum">
              <a:rPr lang="en-US" smtClean="0"/>
              <a:t>7</a:t>
            </a:fld>
            <a:endParaRPr lang="en-US"/>
          </a:p>
        </p:txBody>
      </p:sp>
    </p:spTree>
    <p:extLst>
      <p:ext uri="{BB962C8B-B14F-4D97-AF65-F5344CB8AC3E}">
        <p14:creationId xmlns:p14="http://schemas.microsoft.com/office/powerpoint/2010/main" val="1823238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 mins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Blind folded rope in a square the team must be able to get the rope in a perfect square. Team who is able to accomplish this in the fastest time will be the winning team. </a:t>
            </a:r>
          </a:p>
          <a:p>
            <a:endParaRPr lang="en-US" dirty="0"/>
          </a:p>
        </p:txBody>
      </p:sp>
      <p:sp>
        <p:nvSpPr>
          <p:cNvPr id="4" name="Slide Number Placeholder 3"/>
          <p:cNvSpPr>
            <a:spLocks noGrp="1"/>
          </p:cNvSpPr>
          <p:nvPr>
            <p:ph type="sldNum" sz="quarter" idx="5"/>
          </p:nvPr>
        </p:nvSpPr>
        <p:spPr/>
        <p:txBody>
          <a:bodyPr/>
          <a:lstStyle/>
          <a:p>
            <a:fld id="{36BB23D3-46CF-454F-BB31-FAEB99660F2C}" type="slidenum">
              <a:rPr lang="en-US" smtClean="0"/>
              <a:t>8</a:t>
            </a:fld>
            <a:endParaRPr lang="en-US"/>
          </a:p>
        </p:txBody>
      </p:sp>
    </p:spTree>
    <p:extLst>
      <p:ext uri="{BB962C8B-B14F-4D97-AF65-F5344CB8AC3E}">
        <p14:creationId xmlns:p14="http://schemas.microsoft.com/office/powerpoint/2010/main" val="4026070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Connecting the purpose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message communication, trust</a:t>
            </a:r>
          </a:p>
          <a:p>
            <a:endParaRPr lang="en-US" dirty="0"/>
          </a:p>
        </p:txBody>
      </p:sp>
      <p:sp>
        <p:nvSpPr>
          <p:cNvPr id="4" name="Slide Number Placeholder 3"/>
          <p:cNvSpPr>
            <a:spLocks noGrp="1"/>
          </p:cNvSpPr>
          <p:nvPr>
            <p:ph type="sldNum" sz="quarter" idx="5"/>
          </p:nvPr>
        </p:nvSpPr>
        <p:spPr/>
        <p:txBody>
          <a:bodyPr/>
          <a:lstStyle/>
          <a:p>
            <a:fld id="{36BB23D3-46CF-454F-BB31-FAEB99660F2C}" type="slidenum">
              <a:rPr lang="en-US" smtClean="0"/>
              <a:t>9</a:t>
            </a:fld>
            <a:endParaRPr lang="en-US"/>
          </a:p>
        </p:txBody>
      </p:sp>
    </p:spTree>
    <p:extLst>
      <p:ext uri="{BB962C8B-B14F-4D97-AF65-F5344CB8AC3E}">
        <p14:creationId xmlns:p14="http://schemas.microsoft.com/office/powerpoint/2010/main" val="1615460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F3887-F3D6-445D-B3BD-0B4FD70B95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D79CB8-F670-4DF8-9632-B9B43A8566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92F2D6-5110-48E6-8A2A-A55F3CE9453B}"/>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5" name="Footer Placeholder 4">
            <a:extLst>
              <a:ext uri="{FF2B5EF4-FFF2-40B4-BE49-F238E27FC236}">
                <a16:creationId xmlns:a16="http://schemas.microsoft.com/office/drawing/2014/main" id="{17A8703C-057F-463B-93B0-CCA80FED4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98394-B821-4602-8724-6FB7FD7D42CB}"/>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416683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82E14-7BA2-495B-AA4B-54E8C1D064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17C996-8FBA-4298-8CC3-413F9E3EBFD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6C0A3F-C112-49BD-8FA9-ED6933C6D578}"/>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5" name="Footer Placeholder 4">
            <a:extLst>
              <a:ext uri="{FF2B5EF4-FFF2-40B4-BE49-F238E27FC236}">
                <a16:creationId xmlns:a16="http://schemas.microsoft.com/office/drawing/2014/main" id="{3EB5FD95-72AA-4A87-A72C-476954BDF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6598A0-CA9E-42F9-8DC6-52275AAB6B7D}"/>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806338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B17484-0F47-40FA-B17A-41CBEBF0AE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1EDABE-4D31-4EBA-AB5D-9C9FB7C348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EDAEAE-1FF7-41A2-B659-78520AEAFBB8}"/>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5" name="Footer Placeholder 4">
            <a:extLst>
              <a:ext uri="{FF2B5EF4-FFF2-40B4-BE49-F238E27FC236}">
                <a16:creationId xmlns:a16="http://schemas.microsoft.com/office/drawing/2014/main" id="{A54A38EA-755E-4FF6-B18B-8E1E347467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A94DBB-0AE0-4083-A401-41EFBC3FFF24}"/>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998444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3B93-B568-4232-A188-E997CC5D8A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2E7798-BE90-4EC9-93F1-DA2C7A3E737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E7EB1B-BDB4-46FE-A19B-286141DACCF7}"/>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5" name="Footer Placeholder 4">
            <a:extLst>
              <a:ext uri="{FF2B5EF4-FFF2-40B4-BE49-F238E27FC236}">
                <a16:creationId xmlns:a16="http://schemas.microsoft.com/office/drawing/2014/main" id="{E9F2F423-0546-48E3-8553-00FF9EBEE4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A42325-4C46-471D-B76E-A83E716C754F}"/>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42263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81941-6CF2-47DE-B628-E890F144A3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F08F4F-BBC6-480A-BFCD-B5231BE73C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AB26115-EB52-4E3C-9C71-A383F7D8D326}"/>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5" name="Footer Placeholder 4">
            <a:extLst>
              <a:ext uri="{FF2B5EF4-FFF2-40B4-BE49-F238E27FC236}">
                <a16:creationId xmlns:a16="http://schemas.microsoft.com/office/drawing/2014/main" id="{CD98AFE8-53B6-4585-8A36-2CF406AD5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FE183E-C95A-4A71-BEE0-FF98E3C5BC7B}"/>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312560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26E91-CDB4-4198-8D3F-CEE2C47AA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DF1B2C-E50B-427A-9A19-36AB96F914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11E6C9-9EA9-4C88-B211-2A7687DEBA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74CA78-09E6-41A4-8B76-14E8F50F9091}"/>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6" name="Footer Placeholder 5">
            <a:extLst>
              <a:ext uri="{FF2B5EF4-FFF2-40B4-BE49-F238E27FC236}">
                <a16:creationId xmlns:a16="http://schemas.microsoft.com/office/drawing/2014/main" id="{6758DF19-1519-4606-AC88-CAAC83BA9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C68FFC-0DCD-482D-AF86-CB94C029319F}"/>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698398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9B830-CDBB-4145-8F80-C6904A3207E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884038-2E07-46D4-BF33-B506A71747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69038-50C1-45B0-8102-C7E623D951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BA3804-C0B7-4C79-80D4-EB940CF647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2E325B-01CD-4DB5-B762-1A28CF7C6F5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74CCFC-6EDC-4872-8A0E-344D6781411E}"/>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8" name="Footer Placeholder 7">
            <a:extLst>
              <a:ext uri="{FF2B5EF4-FFF2-40B4-BE49-F238E27FC236}">
                <a16:creationId xmlns:a16="http://schemas.microsoft.com/office/drawing/2014/main" id="{2727A148-ECDC-4A25-B92E-983D90A7B7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120AC1-773A-4470-B26D-581A41E94570}"/>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200574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E357-A0BC-417D-8DBA-F3D6BEBDD8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5D49F9-6E50-46CE-B06B-A93DC5869C4F}"/>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4" name="Footer Placeholder 3">
            <a:extLst>
              <a:ext uri="{FF2B5EF4-FFF2-40B4-BE49-F238E27FC236}">
                <a16:creationId xmlns:a16="http://schemas.microsoft.com/office/drawing/2014/main" id="{07C0E9C8-FA6E-4E99-ABFE-59B9595197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54594F-49A5-45BB-96B6-CEAE712AD4EE}"/>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800214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DC16BA-3BEB-478A-87BC-5FC93E8ACA55}"/>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3" name="Footer Placeholder 2">
            <a:extLst>
              <a:ext uri="{FF2B5EF4-FFF2-40B4-BE49-F238E27FC236}">
                <a16:creationId xmlns:a16="http://schemas.microsoft.com/office/drawing/2014/main" id="{3863557F-5CCE-4596-AFBE-47D1B12B9D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97B108-8E45-450F-ABAE-64AB94439E20}"/>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66701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9FA9-7767-4A9E-A9AC-F3F235D0B0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2BCBB4-9E35-44B0-B3C2-49A0394FF1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3BB66D-1900-4C96-BC5D-955E3B32A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B32A6D-7BA6-499D-844A-8215537E60A6}"/>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6" name="Footer Placeholder 5">
            <a:extLst>
              <a:ext uri="{FF2B5EF4-FFF2-40B4-BE49-F238E27FC236}">
                <a16:creationId xmlns:a16="http://schemas.microsoft.com/office/drawing/2014/main" id="{AF168DB9-1572-4049-AF9A-D26DB9E174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7274A8-FD7B-403D-9270-6D51A7CE14C6}"/>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11741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87C0E-22F1-4CFE-A57B-2865925456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A3DF09-D5C5-4337-AC68-6D586DB742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C4824C-08D8-4AF5-B5F6-F1F3AE0991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99B745-75D0-43F1-8150-CB0966310F8A}"/>
              </a:ext>
            </a:extLst>
          </p:cNvPr>
          <p:cNvSpPr>
            <a:spLocks noGrp="1"/>
          </p:cNvSpPr>
          <p:nvPr>
            <p:ph type="dt" sz="half" idx="10"/>
          </p:nvPr>
        </p:nvSpPr>
        <p:spPr/>
        <p:txBody>
          <a:bodyPr/>
          <a:lstStyle/>
          <a:p>
            <a:fld id="{557A0C43-AA2E-4B82-A866-D84E895E4AFC}" type="datetimeFigureOut">
              <a:rPr lang="en-US" smtClean="0"/>
              <a:t>12/2/2022</a:t>
            </a:fld>
            <a:endParaRPr lang="en-US"/>
          </a:p>
        </p:txBody>
      </p:sp>
      <p:sp>
        <p:nvSpPr>
          <p:cNvPr id="6" name="Footer Placeholder 5">
            <a:extLst>
              <a:ext uri="{FF2B5EF4-FFF2-40B4-BE49-F238E27FC236}">
                <a16:creationId xmlns:a16="http://schemas.microsoft.com/office/drawing/2014/main" id="{86D3CF38-7B53-43FC-88EF-A0F6BBCF2E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3D2798-484D-4166-8726-C541B20E4BD7}"/>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47843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6BE925-9C90-438C-9720-D7067B752C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3F351A-12E7-4A78-8B9F-603C1AA45A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B5BFEE-4E3F-460E-BF4B-38061E97B1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A0C43-AA2E-4B82-A866-D84E895E4AFC}" type="datetimeFigureOut">
              <a:rPr lang="en-US" smtClean="0"/>
              <a:t>12/2/2022</a:t>
            </a:fld>
            <a:endParaRPr lang="en-US"/>
          </a:p>
        </p:txBody>
      </p:sp>
      <p:sp>
        <p:nvSpPr>
          <p:cNvPr id="5" name="Footer Placeholder 4">
            <a:extLst>
              <a:ext uri="{FF2B5EF4-FFF2-40B4-BE49-F238E27FC236}">
                <a16:creationId xmlns:a16="http://schemas.microsoft.com/office/drawing/2014/main" id="{90C642AC-C3EF-41F6-B263-03FE18F912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1B1647-25E8-490A-8CD2-5FE87FE60C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52A6C-B330-472C-9234-39965A55C16F}" type="slidenum">
              <a:rPr lang="en-US" smtClean="0"/>
              <a:t>‹#›</a:t>
            </a:fld>
            <a:endParaRPr lang="en-US"/>
          </a:p>
        </p:txBody>
      </p:sp>
    </p:spTree>
    <p:extLst>
      <p:ext uri="{BB962C8B-B14F-4D97-AF65-F5344CB8AC3E}">
        <p14:creationId xmlns:p14="http://schemas.microsoft.com/office/powerpoint/2010/main" val="3478005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3.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5.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7.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9.xml"/><Relationship Id="rId7"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36FAD-41FB-4D1B-BFCC-198C60057BF2}"/>
              </a:ext>
            </a:extLst>
          </p:cNvPr>
          <p:cNvSpPr/>
          <p:nvPr/>
        </p:nvSpPr>
        <p:spPr>
          <a:xfrm>
            <a:off x="698500" y="2516174"/>
            <a:ext cx="4279900" cy="44185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2B6AA35-A3EE-42E8-9524-69E64B4AC6E8}"/>
              </a:ext>
            </a:extLst>
          </p:cNvPr>
          <p:cNvSpPr/>
          <p:nvPr/>
        </p:nvSpPr>
        <p:spPr>
          <a:xfrm>
            <a:off x="-127001" y="2516174"/>
            <a:ext cx="2755902" cy="5847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4421B04-E176-423C-8967-43E052D32EA7}"/>
              </a:ext>
            </a:extLst>
          </p:cNvPr>
          <p:cNvSpPr/>
          <p:nvPr/>
        </p:nvSpPr>
        <p:spPr>
          <a:xfrm>
            <a:off x="0" y="5686752"/>
            <a:ext cx="12192000" cy="1279258"/>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D376C"/>
              </a:solidFill>
            </a:endParaRPr>
          </a:p>
        </p:txBody>
      </p:sp>
      <p:sp>
        <p:nvSpPr>
          <p:cNvPr id="4" name="TextBox 3">
            <a:extLst>
              <a:ext uri="{FF2B5EF4-FFF2-40B4-BE49-F238E27FC236}">
                <a16:creationId xmlns:a16="http://schemas.microsoft.com/office/drawing/2014/main" id="{35391FEF-4612-4674-91FD-6332F01F8A3D}"/>
              </a:ext>
            </a:extLst>
          </p:cNvPr>
          <p:cNvSpPr txBox="1"/>
          <p:nvPr/>
        </p:nvSpPr>
        <p:spPr>
          <a:xfrm>
            <a:off x="717551" y="782644"/>
            <a:ext cx="11036300" cy="1759456"/>
          </a:xfrm>
          <a:prstGeom prst="rect">
            <a:avLst/>
          </a:prstGeom>
          <a:noFill/>
        </p:spPr>
        <p:txBody>
          <a:bodyPr wrap="square" rtlCol="0">
            <a:spAutoFit/>
          </a:bodyPr>
          <a:lstStyle/>
          <a:p>
            <a:pPr>
              <a:lnSpc>
                <a:spcPts val="6500"/>
              </a:lnSpc>
            </a:pPr>
            <a:r>
              <a:rPr lang="en-US" sz="6000" b="1" dirty="0">
                <a:solidFill>
                  <a:srgbClr val="1D376C"/>
                </a:solidFill>
                <a:latin typeface="Arial" panose="020B0604020202020204" pitchFamily="34" charset="0"/>
                <a:cs typeface="Arial" panose="020B0604020202020204" pitchFamily="34" charset="0"/>
              </a:rPr>
              <a:t>Retail</a:t>
            </a:r>
          </a:p>
          <a:p>
            <a:pPr>
              <a:lnSpc>
                <a:spcPts val="6500"/>
              </a:lnSpc>
            </a:pPr>
            <a:r>
              <a:rPr lang="en-US" sz="6000" b="1" dirty="0">
                <a:solidFill>
                  <a:srgbClr val="1D376C"/>
                </a:solidFill>
                <a:latin typeface="Arial" panose="020B0604020202020204" pitchFamily="34" charset="0"/>
                <a:cs typeface="Arial" panose="020B0604020202020204" pitchFamily="34" charset="0"/>
              </a:rPr>
              <a:t>Culture &amp;</a:t>
            </a:r>
          </a:p>
        </p:txBody>
      </p:sp>
      <p:sp>
        <p:nvSpPr>
          <p:cNvPr id="7" name="TextBox 6">
            <a:extLst>
              <a:ext uri="{FF2B5EF4-FFF2-40B4-BE49-F238E27FC236}">
                <a16:creationId xmlns:a16="http://schemas.microsoft.com/office/drawing/2014/main" id="{1CA7C044-0A90-4BE4-9E0E-988245A6FC35}"/>
              </a:ext>
            </a:extLst>
          </p:cNvPr>
          <p:cNvSpPr txBox="1"/>
          <p:nvPr/>
        </p:nvSpPr>
        <p:spPr>
          <a:xfrm>
            <a:off x="1155700" y="2490212"/>
            <a:ext cx="10947400" cy="584775"/>
          </a:xfrm>
          <a:prstGeom prst="rect">
            <a:avLst/>
          </a:prstGeom>
          <a:noFill/>
        </p:spPr>
        <p:txBody>
          <a:bodyPr wrap="square" rtlCol="0">
            <a:spAutoFit/>
          </a:bodyPr>
          <a:lstStyle/>
          <a:p>
            <a:r>
              <a:rPr lang="en-US" sz="3200" b="1" spc="300" dirty="0">
                <a:solidFill>
                  <a:schemeClr val="bg1"/>
                </a:solidFill>
                <a:latin typeface="Arial" panose="020B0604020202020204" pitchFamily="34" charset="0"/>
                <a:cs typeface="Arial" panose="020B0604020202020204" pitchFamily="34" charset="0"/>
              </a:rPr>
              <a:t>C O N </a:t>
            </a:r>
            <a:r>
              <a:rPr lang="en-US" sz="3200" b="1" spc="300" dirty="0" err="1">
                <a:solidFill>
                  <a:schemeClr val="bg1"/>
                </a:solidFill>
                <a:latin typeface="Arial" panose="020B0604020202020204" pitchFamily="34" charset="0"/>
                <a:cs typeface="Arial" panose="020B0604020202020204" pitchFamily="34" charset="0"/>
              </a:rPr>
              <a:t>N</a:t>
            </a:r>
            <a:r>
              <a:rPr lang="en-US" sz="3200" b="1" spc="300" dirty="0">
                <a:solidFill>
                  <a:schemeClr val="bg1"/>
                </a:solidFill>
                <a:latin typeface="Arial" panose="020B0604020202020204" pitchFamily="34" charset="0"/>
                <a:cs typeface="Arial" panose="020B0604020202020204" pitchFamily="34" charset="0"/>
              </a:rPr>
              <a:t> E C T</a:t>
            </a:r>
          </a:p>
        </p:txBody>
      </p:sp>
      <p:sp>
        <p:nvSpPr>
          <p:cNvPr id="12" name="TextBox 11">
            <a:extLst>
              <a:ext uri="{FF2B5EF4-FFF2-40B4-BE49-F238E27FC236}">
                <a16:creationId xmlns:a16="http://schemas.microsoft.com/office/drawing/2014/main" id="{F5F7B4FC-1D2B-4FBC-82C7-FAC7412BD339}"/>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chemeClr val="bg1"/>
                </a:solidFill>
                <a:latin typeface="Pacifico" panose="00000500000000000000" pitchFamily="2" charset="0"/>
              </a:rPr>
              <a:t>Goodwill</a:t>
            </a:r>
          </a:p>
        </p:txBody>
      </p:sp>
      <p:sp>
        <p:nvSpPr>
          <p:cNvPr id="2" name="TextBox 1">
            <a:extLst>
              <a:ext uri="{FF2B5EF4-FFF2-40B4-BE49-F238E27FC236}">
                <a16:creationId xmlns:a16="http://schemas.microsoft.com/office/drawing/2014/main" id="{521CD46F-06BC-4DF8-8141-69110AF4060D}"/>
              </a:ext>
            </a:extLst>
          </p:cNvPr>
          <p:cNvSpPr txBox="1"/>
          <p:nvPr/>
        </p:nvSpPr>
        <p:spPr>
          <a:xfrm>
            <a:off x="5657048" y="2782599"/>
            <a:ext cx="5767403" cy="1938992"/>
          </a:xfrm>
          <a:prstGeom prst="rect">
            <a:avLst/>
          </a:prstGeom>
          <a:noFill/>
        </p:spPr>
        <p:txBody>
          <a:bodyPr wrap="square" rtlCol="0">
            <a:spAutoFit/>
          </a:bodyPr>
          <a:lstStyle/>
          <a:p>
            <a:pPr algn="ctr"/>
            <a:r>
              <a:rPr lang="en-US" sz="6000" dirty="0">
                <a:solidFill>
                  <a:srgbClr val="1D376C"/>
                </a:solidFill>
                <a:latin typeface="Brandon Grotesque Bold" panose="020B0803020203060202" pitchFamily="34" charset="0"/>
              </a:rPr>
              <a:t>Retail Teambuilding</a:t>
            </a:r>
          </a:p>
        </p:txBody>
      </p:sp>
    </p:spTree>
    <p:custDataLst>
      <p:tags r:id="rId1"/>
    </p:custDataLst>
    <p:extLst>
      <p:ext uri="{BB962C8B-B14F-4D97-AF65-F5344CB8AC3E}">
        <p14:creationId xmlns:p14="http://schemas.microsoft.com/office/powerpoint/2010/main" val="396261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17417"/>
            <a:ext cx="10076938" cy="5178533"/>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AA80344-5E33-4896-ACEB-E5F431F7A9F8}"/>
              </a:ext>
            </a:extLst>
          </p:cNvPr>
          <p:cNvSpPr txBox="1"/>
          <p:nvPr/>
        </p:nvSpPr>
        <p:spPr>
          <a:xfrm>
            <a:off x="0" y="1213009"/>
            <a:ext cx="12191999" cy="2215991"/>
          </a:xfrm>
          <a:prstGeom prst="rect">
            <a:avLst/>
          </a:prstGeom>
          <a:noFill/>
        </p:spPr>
        <p:txBody>
          <a:bodyPr wrap="square" rtlCol="0">
            <a:spAutoFit/>
          </a:bodyPr>
          <a:lstStyle/>
          <a:p>
            <a:pPr algn="ctr"/>
            <a:r>
              <a:rPr lang="en-US" sz="13800" b="1" dirty="0">
                <a:solidFill>
                  <a:schemeClr val="accent1"/>
                </a:solidFill>
                <a:latin typeface="Arial" panose="020B0604020202020204" pitchFamily="34" charset="0"/>
                <a:cs typeface="Arial" panose="020B0604020202020204" pitchFamily="34" charset="0"/>
              </a:rPr>
              <a:t>?</a:t>
            </a:r>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9" name="TextBox 8">
            <a:extLst>
              <a:ext uri="{FF2B5EF4-FFF2-40B4-BE49-F238E27FC236}">
                <a16:creationId xmlns:a16="http://schemas.microsoft.com/office/drawing/2014/main" id="{1BEA7EB5-1F38-4654-90EB-11174A045E92}"/>
              </a:ext>
            </a:extLst>
          </p:cNvPr>
          <p:cNvSpPr txBox="1"/>
          <p:nvPr/>
        </p:nvSpPr>
        <p:spPr>
          <a:xfrm>
            <a:off x="0" y="3670501"/>
            <a:ext cx="12192000" cy="502702"/>
          </a:xfrm>
          <a:prstGeom prst="rect">
            <a:avLst/>
          </a:prstGeom>
          <a:noFill/>
        </p:spPr>
        <p:txBody>
          <a:bodyPr wrap="square" rtlCol="0">
            <a:spAutoFit/>
          </a:bodyPr>
          <a:lstStyle/>
          <a:p>
            <a:pPr algn="ctr">
              <a:lnSpc>
                <a:spcPts val="3200"/>
              </a:lnSpc>
            </a:pPr>
            <a:r>
              <a:rPr lang="en-US" sz="3600" b="1" dirty="0">
                <a:solidFill>
                  <a:schemeClr val="accent1"/>
                </a:solidFill>
                <a:latin typeface="Arial" panose="020B0604020202020204" pitchFamily="34" charset="0"/>
                <a:cs typeface="Arial" panose="020B0604020202020204" pitchFamily="34" charset="0"/>
              </a:rPr>
              <a:t>QUESTIONS</a:t>
            </a:r>
          </a:p>
        </p:txBody>
      </p:sp>
    </p:spTree>
    <p:custDataLst>
      <p:tags r:id="rId1"/>
    </p:custDataLst>
    <p:extLst>
      <p:ext uri="{BB962C8B-B14F-4D97-AF65-F5344CB8AC3E}">
        <p14:creationId xmlns:p14="http://schemas.microsoft.com/office/powerpoint/2010/main" val="3338514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C9BBE6-43B5-4023-BE36-497C7A2B05D6}"/>
              </a:ext>
            </a:extLst>
          </p:cNvPr>
          <p:cNvSpPr/>
          <p:nvPr/>
        </p:nvSpPr>
        <p:spPr>
          <a:xfrm>
            <a:off x="2774950" y="1257300"/>
            <a:ext cx="654050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Arial" panose="020B0604020202020204" pitchFamily="34" charset="0"/>
                <a:cs typeface="Arial" panose="020B0604020202020204" pitchFamily="34" charset="0"/>
              </a:rPr>
              <a:t>Introductions</a:t>
            </a:r>
          </a:p>
        </p:txBody>
      </p:sp>
      <p:sp>
        <p:nvSpPr>
          <p:cNvPr id="9" name="TextBox 8">
            <a:extLst>
              <a:ext uri="{FF2B5EF4-FFF2-40B4-BE49-F238E27FC236}">
                <a16:creationId xmlns:a16="http://schemas.microsoft.com/office/drawing/2014/main" id="{D9055B3D-E619-418D-917F-E9AC4682B56C}"/>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graphicFrame>
        <p:nvGraphicFramePr>
          <p:cNvPr id="2" name="Diagram 1">
            <a:extLst>
              <a:ext uri="{FF2B5EF4-FFF2-40B4-BE49-F238E27FC236}">
                <a16:creationId xmlns:a16="http://schemas.microsoft.com/office/drawing/2014/main" id="{C16872D0-AB3C-4CA9-8AFC-C682B2347E1A}"/>
              </a:ext>
            </a:extLst>
          </p:cNvPr>
          <p:cNvGraphicFramePr/>
          <p:nvPr>
            <p:extLst>
              <p:ext uri="{D42A27DB-BD31-4B8C-83A1-F6EECF244321}">
                <p14:modId xmlns:p14="http://schemas.microsoft.com/office/powerpoint/2010/main" val="1170551942"/>
              </p:ext>
            </p:extLst>
          </p:nvPr>
        </p:nvGraphicFramePr>
        <p:xfrm>
          <a:off x="3183375" y="2011680"/>
          <a:ext cx="7827525" cy="46996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814773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93BDAFF-297E-43CC-AECD-7EEC5A2F0297}"/>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6" name="TextBox 5">
            <a:extLst>
              <a:ext uri="{FF2B5EF4-FFF2-40B4-BE49-F238E27FC236}">
                <a16:creationId xmlns:a16="http://schemas.microsoft.com/office/drawing/2014/main" id="{A5DD9506-B58A-485F-8ABF-87459FD5E0BE}"/>
              </a:ext>
            </a:extLst>
          </p:cNvPr>
          <p:cNvSpPr txBox="1"/>
          <p:nvPr/>
        </p:nvSpPr>
        <p:spPr>
          <a:xfrm>
            <a:off x="696686" y="0"/>
            <a:ext cx="10798628" cy="925894"/>
          </a:xfrm>
          <a:prstGeom prst="rect">
            <a:avLst/>
          </a:prstGeom>
          <a:noFill/>
        </p:spPr>
        <p:txBody>
          <a:bodyPr wrap="square" rtlCol="0">
            <a:spAutoFit/>
          </a:bodyPr>
          <a:lstStyle/>
          <a:p>
            <a:pPr>
              <a:lnSpc>
                <a:spcPts val="6500"/>
              </a:lnSpc>
            </a:pPr>
            <a:r>
              <a:rPr lang="en-US" sz="6000" b="1" dirty="0">
                <a:solidFill>
                  <a:srgbClr val="1D376C"/>
                </a:solidFill>
                <a:latin typeface="Arial" panose="020B0604020202020204" pitchFamily="34" charset="0"/>
                <a:cs typeface="Arial" panose="020B0604020202020204" pitchFamily="34" charset="0"/>
              </a:rPr>
              <a:t>Objectives</a:t>
            </a:r>
          </a:p>
        </p:txBody>
      </p:sp>
      <p:sp>
        <p:nvSpPr>
          <p:cNvPr id="7" name="Rectangle 6">
            <a:extLst>
              <a:ext uri="{FF2B5EF4-FFF2-40B4-BE49-F238E27FC236}">
                <a16:creationId xmlns:a16="http://schemas.microsoft.com/office/drawing/2014/main" id="{488386A0-A8AA-4A84-8D33-F3179DF7D291}"/>
              </a:ext>
            </a:extLst>
          </p:cNvPr>
          <p:cNvSpPr/>
          <p:nvPr/>
        </p:nvSpPr>
        <p:spPr>
          <a:xfrm>
            <a:off x="-45655" y="0"/>
            <a:ext cx="660252" cy="6858000"/>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380057"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Diagram 1">
            <a:extLst>
              <a:ext uri="{FF2B5EF4-FFF2-40B4-BE49-F238E27FC236}">
                <a16:creationId xmlns:a16="http://schemas.microsoft.com/office/drawing/2014/main" id="{42391FA6-E79A-4F15-BCC3-F5A99F2B7FF3}"/>
              </a:ext>
            </a:extLst>
          </p:cNvPr>
          <p:cNvGraphicFramePr/>
          <p:nvPr>
            <p:extLst>
              <p:ext uri="{D42A27DB-BD31-4B8C-83A1-F6EECF244321}">
                <p14:modId xmlns:p14="http://schemas.microsoft.com/office/powerpoint/2010/main" val="52686293"/>
              </p:ext>
            </p:extLst>
          </p:nvPr>
        </p:nvGraphicFramePr>
        <p:xfrm>
          <a:off x="1573967" y="1862431"/>
          <a:ext cx="9921347" cy="40097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92192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17417"/>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8" name="TextBox 7">
            <a:extLst>
              <a:ext uri="{FF2B5EF4-FFF2-40B4-BE49-F238E27FC236}">
                <a16:creationId xmlns:a16="http://schemas.microsoft.com/office/drawing/2014/main" id="{AAD38760-A22B-43AD-8F45-9D7096AAEFE8}"/>
              </a:ext>
            </a:extLst>
          </p:cNvPr>
          <p:cNvSpPr txBox="1"/>
          <p:nvPr/>
        </p:nvSpPr>
        <p:spPr>
          <a:xfrm>
            <a:off x="1504950" y="2779670"/>
            <a:ext cx="9182100" cy="654025"/>
          </a:xfrm>
          <a:prstGeom prst="rect">
            <a:avLst/>
          </a:prstGeom>
          <a:noFill/>
        </p:spPr>
        <p:txBody>
          <a:bodyPr wrap="square" rtlCol="0">
            <a:spAutoFit/>
          </a:bodyPr>
          <a:lstStyle/>
          <a:p>
            <a:pPr algn="ctr">
              <a:lnSpc>
                <a:spcPts val="3200"/>
              </a:lnSpc>
            </a:pPr>
            <a:r>
              <a:rPr lang="en-US" sz="6600" b="1" dirty="0">
                <a:solidFill>
                  <a:schemeClr val="bg1"/>
                </a:solidFill>
                <a:latin typeface="Brandon Grotesque Bold" panose="020B0803020203060202" pitchFamily="34" charset="0"/>
                <a:cs typeface="Arial" panose="020B0604020202020204" pitchFamily="34" charset="0"/>
              </a:rPr>
              <a:t>Hula Hoop’n Around</a:t>
            </a:r>
            <a:endParaRPr lang="en-US" sz="6600" dirty="0">
              <a:solidFill>
                <a:schemeClr val="bg1"/>
              </a:solidFill>
              <a:latin typeface="Brandon Grotesque Bold" panose="020B0803020203060202" pitchFamily="34" charset="0"/>
              <a:cs typeface="Arial" panose="020B0604020202020204" pitchFamily="34" charset="0"/>
            </a:endParaRP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620479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654750" y="0"/>
            <a:ext cx="10798628" cy="925894"/>
          </a:xfrm>
          <a:prstGeom prst="rect">
            <a:avLst/>
          </a:prstGeom>
          <a:noFill/>
        </p:spPr>
        <p:txBody>
          <a:bodyPr wrap="square" rtlCol="0">
            <a:spAutoFit/>
          </a:bodyPr>
          <a:lstStyle/>
          <a:p>
            <a:pPr>
              <a:lnSpc>
                <a:spcPts val="6500"/>
              </a:lnSpc>
            </a:pPr>
            <a:r>
              <a:rPr lang="en-US" sz="6000" b="1" dirty="0">
                <a:solidFill>
                  <a:srgbClr val="1D376C"/>
                </a:solidFill>
                <a:latin typeface="Arial" panose="020B0604020202020204" pitchFamily="34" charset="0"/>
                <a:cs typeface="Arial" panose="020B0604020202020204" pitchFamily="34" charset="0"/>
              </a:rPr>
              <a:t>Why is this important?</a:t>
            </a:r>
          </a:p>
        </p:txBody>
      </p:sp>
      <p:sp>
        <p:nvSpPr>
          <p:cNvPr id="7" name="Rectangle 6">
            <a:extLst>
              <a:ext uri="{FF2B5EF4-FFF2-40B4-BE49-F238E27FC236}">
                <a16:creationId xmlns:a16="http://schemas.microsoft.com/office/drawing/2014/main" id="{488386A0-A8AA-4A84-8D33-F3179DF7D291}"/>
              </a:ext>
            </a:extLst>
          </p:cNvPr>
          <p:cNvSpPr/>
          <p:nvPr/>
        </p:nvSpPr>
        <p:spPr>
          <a:xfrm>
            <a:off x="0" y="0"/>
            <a:ext cx="581980" cy="6858000"/>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46471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0E85578-E42B-4ECE-B9E5-BE650B6A34AD}"/>
              </a:ext>
            </a:extLst>
          </p:cNvPr>
          <p:cNvSpPr txBox="1"/>
          <p:nvPr/>
        </p:nvSpPr>
        <p:spPr>
          <a:xfrm>
            <a:off x="3071191" y="1132552"/>
            <a:ext cx="6490252" cy="523220"/>
          </a:xfrm>
          <a:prstGeom prst="rect">
            <a:avLst/>
          </a:prstGeom>
          <a:noFill/>
        </p:spPr>
        <p:txBody>
          <a:bodyPr wrap="square" rtlCol="0">
            <a:spAutoFit/>
          </a:bodyPr>
          <a:lstStyle/>
          <a:p>
            <a:pPr algn="ctr"/>
            <a:r>
              <a:rPr lang="en-US" sz="2800" dirty="0">
                <a:solidFill>
                  <a:srgbClr val="00ADBB"/>
                </a:solidFill>
                <a:latin typeface="Brandon Grotesque Regular" panose="020B0503020203060202" pitchFamily="34" charset="0"/>
              </a:rPr>
              <a:t>Teambuilding is important because:</a:t>
            </a:r>
          </a:p>
        </p:txBody>
      </p:sp>
      <p:graphicFrame>
        <p:nvGraphicFramePr>
          <p:cNvPr id="9" name="Diagram 8">
            <a:extLst>
              <a:ext uri="{FF2B5EF4-FFF2-40B4-BE49-F238E27FC236}">
                <a16:creationId xmlns:a16="http://schemas.microsoft.com/office/drawing/2014/main" id="{5D639780-0427-43C0-9516-19BACD5CF9F9}"/>
              </a:ext>
            </a:extLst>
          </p:cNvPr>
          <p:cNvGraphicFramePr/>
          <p:nvPr>
            <p:extLst>
              <p:ext uri="{D42A27DB-BD31-4B8C-83A1-F6EECF244321}">
                <p14:modId xmlns:p14="http://schemas.microsoft.com/office/powerpoint/2010/main" val="2338822011"/>
              </p:ext>
            </p:extLst>
          </p:nvPr>
        </p:nvGraphicFramePr>
        <p:xfrm>
          <a:off x="1702904" y="2079303"/>
          <a:ext cx="8786192" cy="39736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362837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graphicEl>
                                              <a:dgm id="{FD793A14-FDD6-4E3C-8DF8-3F7306D5979C}"/>
                                            </p:graphicEl>
                                          </p:spTgt>
                                        </p:tgtEl>
                                        <p:attrNameLst>
                                          <p:attrName>style.visibility</p:attrName>
                                        </p:attrNameLst>
                                      </p:cBhvr>
                                      <p:to>
                                        <p:strVal val="visible"/>
                                      </p:to>
                                    </p:set>
                                    <p:anim calcmode="lin" valueType="num">
                                      <p:cBhvr additive="base">
                                        <p:cTn id="7" dur="500" fill="hold"/>
                                        <p:tgtEl>
                                          <p:spTgt spid="9">
                                            <p:graphicEl>
                                              <a:dgm id="{FD793A14-FDD6-4E3C-8DF8-3F7306D5979C}"/>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graphicEl>
                                              <a:dgm id="{FD793A14-FDD6-4E3C-8DF8-3F7306D5979C}"/>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graphicEl>
                                              <a:dgm id="{1B7C6BDC-5A22-4B89-B3B1-B86CAFF3D9F4}"/>
                                            </p:graphicEl>
                                          </p:spTgt>
                                        </p:tgtEl>
                                        <p:attrNameLst>
                                          <p:attrName>style.visibility</p:attrName>
                                        </p:attrNameLst>
                                      </p:cBhvr>
                                      <p:to>
                                        <p:strVal val="visible"/>
                                      </p:to>
                                    </p:set>
                                    <p:anim calcmode="lin" valueType="num">
                                      <p:cBhvr additive="base">
                                        <p:cTn id="13" dur="500" fill="hold"/>
                                        <p:tgtEl>
                                          <p:spTgt spid="9">
                                            <p:graphicEl>
                                              <a:dgm id="{1B7C6BDC-5A22-4B89-B3B1-B86CAFF3D9F4}"/>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graphicEl>
                                              <a:dgm id="{1B7C6BDC-5A22-4B89-B3B1-B86CAFF3D9F4}"/>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graphicEl>
                                              <a:dgm id="{9A2EE43C-67C4-4DD7-9FF4-55D43DB96387}"/>
                                            </p:graphicEl>
                                          </p:spTgt>
                                        </p:tgtEl>
                                        <p:attrNameLst>
                                          <p:attrName>style.visibility</p:attrName>
                                        </p:attrNameLst>
                                      </p:cBhvr>
                                      <p:to>
                                        <p:strVal val="visible"/>
                                      </p:to>
                                    </p:set>
                                    <p:anim calcmode="lin" valueType="num">
                                      <p:cBhvr additive="base">
                                        <p:cTn id="19" dur="500" fill="hold"/>
                                        <p:tgtEl>
                                          <p:spTgt spid="9">
                                            <p:graphicEl>
                                              <a:dgm id="{9A2EE43C-67C4-4DD7-9FF4-55D43DB96387}"/>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graphicEl>
                                              <a:dgm id="{9A2EE43C-67C4-4DD7-9FF4-55D43DB96387}"/>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graphicEl>
                                              <a:dgm id="{A5CAF988-449D-4220-9433-166E700F198D}"/>
                                            </p:graphicEl>
                                          </p:spTgt>
                                        </p:tgtEl>
                                        <p:attrNameLst>
                                          <p:attrName>style.visibility</p:attrName>
                                        </p:attrNameLst>
                                      </p:cBhvr>
                                      <p:to>
                                        <p:strVal val="visible"/>
                                      </p:to>
                                    </p:set>
                                    <p:anim calcmode="lin" valueType="num">
                                      <p:cBhvr additive="base">
                                        <p:cTn id="25" dur="500" fill="hold"/>
                                        <p:tgtEl>
                                          <p:spTgt spid="9">
                                            <p:graphicEl>
                                              <a:dgm id="{A5CAF988-449D-4220-9433-166E700F198D}"/>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graphicEl>
                                              <a:dgm id="{A5CAF988-449D-4220-9433-166E700F198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17417"/>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8" name="TextBox 7">
            <a:extLst>
              <a:ext uri="{FF2B5EF4-FFF2-40B4-BE49-F238E27FC236}">
                <a16:creationId xmlns:a16="http://schemas.microsoft.com/office/drawing/2014/main" id="{AAD38760-A22B-43AD-8F45-9D7096AAEFE8}"/>
              </a:ext>
            </a:extLst>
          </p:cNvPr>
          <p:cNvSpPr txBox="1"/>
          <p:nvPr/>
        </p:nvSpPr>
        <p:spPr>
          <a:xfrm>
            <a:off x="1504950" y="3072955"/>
            <a:ext cx="9182100" cy="654025"/>
          </a:xfrm>
          <a:prstGeom prst="rect">
            <a:avLst/>
          </a:prstGeom>
          <a:noFill/>
        </p:spPr>
        <p:txBody>
          <a:bodyPr wrap="square" rtlCol="0">
            <a:spAutoFit/>
          </a:bodyPr>
          <a:lstStyle/>
          <a:p>
            <a:pPr algn="ctr">
              <a:lnSpc>
                <a:spcPts val="3200"/>
              </a:lnSpc>
            </a:pPr>
            <a:r>
              <a:rPr lang="en-US" sz="6600" b="1" dirty="0">
                <a:solidFill>
                  <a:schemeClr val="bg1"/>
                </a:solidFill>
                <a:latin typeface="Brandon Grotesque Bold" panose="020B0803020203060202" pitchFamily="34" charset="0"/>
                <a:cs typeface="Arial" panose="020B0604020202020204" pitchFamily="34" charset="0"/>
              </a:rPr>
              <a:t>The Great Balloon Race</a:t>
            </a:r>
            <a:endParaRPr lang="en-US" sz="6600" dirty="0">
              <a:solidFill>
                <a:schemeClr val="bg1"/>
              </a:solidFill>
              <a:latin typeface="Brandon Grotesque Bold" panose="020B0803020203060202" pitchFamily="34" charset="0"/>
              <a:cs typeface="Arial" panose="020B0604020202020204" pitchFamily="34" charset="0"/>
            </a:endParaRP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646124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654750" y="0"/>
            <a:ext cx="10798628" cy="925894"/>
          </a:xfrm>
          <a:prstGeom prst="rect">
            <a:avLst/>
          </a:prstGeom>
          <a:noFill/>
        </p:spPr>
        <p:txBody>
          <a:bodyPr wrap="square" rtlCol="0">
            <a:spAutoFit/>
          </a:bodyPr>
          <a:lstStyle/>
          <a:p>
            <a:pPr>
              <a:lnSpc>
                <a:spcPts val="6500"/>
              </a:lnSpc>
            </a:pPr>
            <a:r>
              <a:rPr lang="en-US" sz="6000" b="1" dirty="0">
                <a:solidFill>
                  <a:srgbClr val="1D376C"/>
                </a:solidFill>
                <a:latin typeface="Arial" panose="020B0604020202020204" pitchFamily="34" charset="0"/>
                <a:cs typeface="Arial" panose="020B0604020202020204" pitchFamily="34" charset="0"/>
              </a:rPr>
              <a:t>Why is this important?</a:t>
            </a:r>
          </a:p>
        </p:txBody>
      </p:sp>
      <p:sp>
        <p:nvSpPr>
          <p:cNvPr id="7" name="Rectangle 6">
            <a:extLst>
              <a:ext uri="{FF2B5EF4-FFF2-40B4-BE49-F238E27FC236}">
                <a16:creationId xmlns:a16="http://schemas.microsoft.com/office/drawing/2014/main" id="{488386A0-A8AA-4A84-8D33-F3179DF7D291}"/>
              </a:ext>
            </a:extLst>
          </p:cNvPr>
          <p:cNvSpPr/>
          <p:nvPr/>
        </p:nvSpPr>
        <p:spPr>
          <a:xfrm>
            <a:off x="0" y="0"/>
            <a:ext cx="581980" cy="6858000"/>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46471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0E85578-E42B-4ECE-B9E5-BE650B6A34AD}"/>
              </a:ext>
            </a:extLst>
          </p:cNvPr>
          <p:cNvSpPr txBox="1"/>
          <p:nvPr/>
        </p:nvSpPr>
        <p:spPr>
          <a:xfrm>
            <a:off x="3071191" y="1132552"/>
            <a:ext cx="6490252" cy="523220"/>
          </a:xfrm>
          <a:prstGeom prst="rect">
            <a:avLst/>
          </a:prstGeom>
          <a:noFill/>
        </p:spPr>
        <p:txBody>
          <a:bodyPr wrap="square" rtlCol="0">
            <a:spAutoFit/>
          </a:bodyPr>
          <a:lstStyle/>
          <a:p>
            <a:pPr algn="ctr"/>
            <a:r>
              <a:rPr lang="en-US" sz="2800" dirty="0">
                <a:solidFill>
                  <a:srgbClr val="00ADBB"/>
                </a:solidFill>
                <a:latin typeface="Brandon Grotesque Regular" panose="020B0503020203060202" pitchFamily="34" charset="0"/>
              </a:rPr>
              <a:t>Teambuilding is important because:</a:t>
            </a:r>
          </a:p>
        </p:txBody>
      </p:sp>
      <p:graphicFrame>
        <p:nvGraphicFramePr>
          <p:cNvPr id="9" name="Diagram 8">
            <a:extLst>
              <a:ext uri="{FF2B5EF4-FFF2-40B4-BE49-F238E27FC236}">
                <a16:creationId xmlns:a16="http://schemas.microsoft.com/office/drawing/2014/main" id="{5D639780-0427-43C0-9516-19BACD5CF9F9}"/>
              </a:ext>
            </a:extLst>
          </p:cNvPr>
          <p:cNvGraphicFramePr/>
          <p:nvPr>
            <p:extLst>
              <p:ext uri="{D42A27DB-BD31-4B8C-83A1-F6EECF244321}">
                <p14:modId xmlns:p14="http://schemas.microsoft.com/office/powerpoint/2010/main" val="4207769549"/>
              </p:ext>
            </p:extLst>
          </p:nvPr>
        </p:nvGraphicFramePr>
        <p:xfrm>
          <a:off x="1702904" y="2079303"/>
          <a:ext cx="8786192" cy="39736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49603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graphicEl>
                                              <a:dgm id="{FD793A14-FDD6-4E3C-8DF8-3F7306D5979C}"/>
                                            </p:graphicEl>
                                          </p:spTgt>
                                        </p:tgtEl>
                                        <p:attrNameLst>
                                          <p:attrName>style.visibility</p:attrName>
                                        </p:attrNameLst>
                                      </p:cBhvr>
                                      <p:to>
                                        <p:strVal val="visible"/>
                                      </p:to>
                                    </p:set>
                                    <p:anim calcmode="lin" valueType="num">
                                      <p:cBhvr additive="base">
                                        <p:cTn id="7" dur="500" fill="hold"/>
                                        <p:tgtEl>
                                          <p:spTgt spid="9">
                                            <p:graphicEl>
                                              <a:dgm id="{FD793A14-FDD6-4E3C-8DF8-3F7306D5979C}"/>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graphicEl>
                                              <a:dgm id="{FD793A14-FDD6-4E3C-8DF8-3F7306D5979C}"/>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graphicEl>
                                              <a:dgm id="{1B7C6BDC-5A22-4B89-B3B1-B86CAFF3D9F4}"/>
                                            </p:graphicEl>
                                          </p:spTgt>
                                        </p:tgtEl>
                                        <p:attrNameLst>
                                          <p:attrName>style.visibility</p:attrName>
                                        </p:attrNameLst>
                                      </p:cBhvr>
                                      <p:to>
                                        <p:strVal val="visible"/>
                                      </p:to>
                                    </p:set>
                                    <p:anim calcmode="lin" valueType="num">
                                      <p:cBhvr additive="base">
                                        <p:cTn id="13" dur="500" fill="hold"/>
                                        <p:tgtEl>
                                          <p:spTgt spid="9">
                                            <p:graphicEl>
                                              <a:dgm id="{1B7C6BDC-5A22-4B89-B3B1-B86CAFF3D9F4}"/>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graphicEl>
                                              <a:dgm id="{1B7C6BDC-5A22-4B89-B3B1-B86CAFF3D9F4}"/>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graphicEl>
                                              <a:dgm id="{9A2EE43C-67C4-4DD7-9FF4-55D43DB96387}"/>
                                            </p:graphicEl>
                                          </p:spTgt>
                                        </p:tgtEl>
                                        <p:attrNameLst>
                                          <p:attrName>style.visibility</p:attrName>
                                        </p:attrNameLst>
                                      </p:cBhvr>
                                      <p:to>
                                        <p:strVal val="visible"/>
                                      </p:to>
                                    </p:set>
                                    <p:anim calcmode="lin" valueType="num">
                                      <p:cBhvr additive="base">
                                        <p:cTn id="19" dur="500" fill="hold"/>
                                        <p:tgtEl>
                                          <p:spTgt spid="9">
                                            <p:graphicEl>
                                              <a:dgm id="{9A2EE43C-67C4-4DD7-9FF4-55D43DB96387}"/>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graphicEl>
                                              <a:dgm id="{9A2EE43C-67C4-4DD7-9FF4-55D43DB96387}"/>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graphicEl>
                                              <a:dgm id="{D3068FB7-D70F-43A6-A7C8-E8173298E441}"/>
                                            </p:graphicEl>
                                          </p:spTgt>
                                        </p:tgtEl>
                                        <p:attrNameLst>
                                          <p:attrName>style.visibility</p:attrName>
                                        </p:attrNameLst>
                                      </p:cBhvr>
                                      <p:to>
                                        <p:strVal val="visible"/>
                                      </p:to>
                                    </p:set>
                                    <p:anim calcmode="lin" valueType="num">
                                      <p:cBhvr additive="base">
                                        <p:cTn id="25" dur="500" fill="hold"/>
                                        <p:tgtEl>
                                          <p:spTgt spid="9">
                                            <p:graphicEl>
                                              <a:dgm id="{D3068FB7-D70F-43A6-A7C8-E8173298E441}"/>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graphicEl>
                                              <a:dgm id="{D3068FB7-D70F-43A6-A7C8-E8173298E441}"/>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17417"/>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8" name="TextBox 7">
            <a:extLst>
              <a:ext uri="{FF2B5EF4-FFF2-40B4-BE49-F238E27FC236}">
                <a16:creationId xmlns:a16="http://schemas.microsoft.com/office/drawing/2014/main" id="{AAD38760-A22B-43AD-8F45-9D7096AAEFE8}"/>
              </a:ext>
            </a:extLst>
          </p:cNvPr>
          <p:cNvSpPr txBox="1"/>
          <p:nvPr/>
        </p:nvSpPr>
        <p:spPr>
          <a:xfrm>
            <a:off x="1504950" y="3006655"/>
            <a:ext cx="9182100" cy="654025"/>
          </a:xfrm>
          <a:prstGeom prst="rect">
            <a:avLst/>
          </a:prstGeom>
          <a:noFill/>
        </p:spPr>
        <p:txBody>
          <a:bodyPr wrap="square" rtlCol="0">
            <a:spAutoFit/>
          </a:bodyPr>
          <a:lstStyle/>
          <a:p>
            <a:pPr algn="ctr">
              <a:lnSpc>
                <a:spcPts val="3200"/>
              </a:lnSpc>
            </a:pPr>
            <a:r>
              <a:rPr lang="en-US" sz="6600" b="1" dirty="0">
                <a:solidFill>
                  <a:schemeClr val="bg1"/>
                </a:solidFill>
                <a:latin typeface="Brandon Grotesque Bold" panose="020B0803020203060202" pitchFamily="34" charset="0"/>
                <a:cs typeface="Arial" panose="020B0604020202020204" pitchFamily="34" charset="0"/>
              </a:rPr>
              <a:t>Hip to Be A Square</a:t>
            </a:r>
            <a:endParaRPr lang="en-US" sz="6600" dirty="0">
              <a:solidFill>
                <a:schemeClr val="bg1"/>
              </a:solidFill>
              <a:latin typeface="Brandon Grotesque Bold" panose="020B0803020203060202" pitchFamily="34" charset="0"/>
              <a:cs typeface="Arial" panose="020B0604020202020204" pitchFamily="34" charset="0"/>
            </a:endParaRP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745860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DD9506-B58A-485F-8ABF-87459FD5E0BE}"/>
              </a:ext>
            </a:extLst>
          </p:cNvPr>
          <p:cNvSpPr txBox="1"/>
          <p:nvPr/>
        </p:nvSpPr>
        <p:spPr>
          <a:xfrm>
            <a:off x="654750" y="0"/>
            <a:ext cx="10798628" cy="925894"/>
          </a:xfrm>
          <a:prstGeom prst="rect">
            <a:avLst/>
          </a:prstGeom>
          <a:noFill/>
        </p:spPr>
        <p:txBody>
          <a:bodyPr wrap="square" rtlCol="0">
            <a:spAutoFit/>
          </a:bodyPr>
          <a:lstStyle/>
          <a:p>
            <a:pPr>
              <a:lnSpc>
                <a:spcPts val="6500"/>
              </a:lnSpc>
            </a:pPr>
            <a:r>
              <a:rPr lang="en-US" sz="6000" b="1" dirty="0">
                <a:solidFill>
                  <a:srgbClr val="1D376C"/>
                </a:solidFill>
                <a:latin typeface="Arial" panose="020B0604020202020204" pitchFamily="34" charset="0"/>
                <a:cs typeface="Arial" panose="020B0604020202020204" pitchFamily="34" charset="0"/>
              </a:rPr>
              <a:t>Why is this important?</a:t>
            </a:r>
          </a:p>
        </p:txBody>
      </p:sp>
      <p:sp>
        <p:nvSpPr>
          <p:cNvPr id="7" name="Rectangle 6">
            <a:extLst>
              <a:ext uri="{FF2B5EF4-FFF2-40B4-BE49-F238E27FC236}">
                <a16:creationId xmlns:a16="http://schemas.microsoft.com/office/drawing/2014/main" id="{488386A0-A8AA-4A84-8D33-F3179DF7D291}"/>
              </a:ext>
            </a:extLst>
          </p:cNvPr>
          <p:cNvSpPr/>
          <p:nvPr/>
        </p:nvSpPr>
        <p:spPr>
          <a:xfrm>
            <a:off x="0" y="0"/>
            <a:ext cx="581980" cy="6858000"/>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B23B37-F3D6-4892-ABCB-5B44E8CEE9A4}"/>
              </a:ext>
            </a:extLst>
          </p:cNvPr>
          <p:cNvSpPr/>
          <p:nvPr/>
        </p:nvSpPr>
        <p:spPr>
          <a:xfrm>
            <a:off x="464710" y="1862431"/>
            <a:ext cx="234540" cy="4995569"/>
          </a:xfrm>
          <a:prstGeom prst="rect">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0E85578-E42B-4ECE-B9E5-BE650B6A34AD}"/>
              </a:ext>
            </a:extLst>
          </p:cNvPr>
          <p:cNvSpPr txBox="1"/>
          <p:nvPr/>
        </p:nvSpPr>
        <p:spPr>
          <a:xfrm>
            <a:off x="3071191" y="1132552"/>
            <a:ext cx="6490252" cy="523220"/>
          </a:xfrm>
          <a:prstGeom prst="rect">
            <a:avLst/>
          </a:prstGeom>
          <a:noFill/>
        </p:spPr>
        <p:txBody>
          <a:bodyPr wrap="square" rtlCol="0">
            <a:spAutoFit/>
          </a:bodyPr>
          <a:lstStyle/>
          <a:p>
            <a:pPr algn="ctr"/>
            <a:r>
              <a:rPr lang="en-US" sz="2800" dirty="0">
                <a:solidFill>
                  <a:srgbClr val="00ADBB"/>
                </a:solidFill>
                <a:latin typeface="Brandon Grotesque Regular" panose="020B0503020203060202" pitchFamily="34" charset="0"/>
              </a:rPr>
              <a:t>Teambuilding is important because:</a:t>
            </a:r>
          </a:p>
        </p:txBody>
      </p:sp>
      <p:graphicFrame>
        <p:nvGraphicFramePr>
          <p:cNvPr id="9" name="Diagram 8">
            <a:extLst>
              <a:ext uri="{FF2B5EF4-FFF2-40B4-BE49-F238E27FC236}">
                <a16:creationId xmlns:a16="http://schemas.microsoft.com/office/drawing/2014/main" id="{5D639780-0427-43C0-9516-19BACD5CF9F9}"/>
              </a:ext>
            </a:extLst>
          </p:cNvPr>
          <p:cNvGraphicFramePr/>
          <p:nvPr>
            <p:extLst>
              <p:ext uri="{D42A27DB-BD31-4B8C-83A1-F6EECF244321}">
                <p14:modId xmlns:p14="http://schemas.microsoft.com/office/powerpoint/2010/main" val="1995207187"/>
              </p:ext>
            </p:extLst>
          </p:nvPr>
        </p:nvGraphicFramePr>
        <p:xfrm>
          <a:off x="1702904" y="2079303"/>
          <a:ext cx="8786192" cy="39736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5837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graphicEl>
                                              <a:dgm id="{FD793A14-FDD6-4E3C-8DF8-3F7306D5979C}"/>
                                            </p:graphicEl>
                                          </p:spTgt>
                                        </p:tgtEl>
                                        <p:attrNameLst>
                                          <p:attrName>style.visibility</p:attrName>
                                        </p:attrNameLst>
                                      </p:cBhvr>
                                      <p:to>
                                        <p:strVal val="visible"/>
                                      </p:to>
                                    </p:set>
                                    <p:anim calcmode="lin" valueType="num">
                                      <p:cBhvr additive="base">
                                        <p:cTn id="7" dur="500" fill="hold"/>
                                        <p:tgtEl>
                                          <p:spTgt spid="9">
                                            <p:graphicEl>
                                              <a:dgm id="{FD793A14-FDD6-4E3C-8DF8-3F7306D5979C}"/>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graphicEl>
                                              <a:dgm id="{FD793A14-FDD6-4E3C-8DF8-3F7306D5979C}"/>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graphicEl>
                                              <a:dgm id="{1B7C6BDC-5A22-4B89-B3B1-B86CAFF3D9F4}"/>
                                            </p:graphicEl>
                                          </p:spTgt>
                                        </p:tgtEl>
                                        <p:attrNameLst>
                                          <p:attrName>style.visibility</p:attrName>
                                        </p:attrNameLst>
                                      </p:cBhvr>
                                      <p:to>
                                        <p:strVal val="visible"/>
                                      </p:to>
                                    </p:set>
                                    <p:anim calcmode="lin" valueType="num">
                                      <p:cBhvr additive="base">
                                        <p:cTn id="13" dur="500" fill="hold"/>
                                        <p:tgtEl>
                                          <p:spTgt spid="9">
                                            <p:graphicEl>
                                              <a:dgm id="{1B7C6BDC-5A22-4B89-B3B1-B86CAFF3D9F4}"/>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graphicEl>
                                              <a:dgm id="{1B7C6BDC-5A22-4B89-B3B1-B86CAFF3D9F4}"/>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graphicEl>
                                              <a:dgm id="{B127D77C-D094-4991-8610-6F04C1D6820D}"/>
                                            </p:graphicEl>
                                          </p:spTgt>
                                        </p:tgtEl>
                                        <p:attrNameLst>
                                          <p:attrName>style.visibility</p:attrName>
                                        </p:attrNameLst>
                                      </p:cBhvr>
                                      <p:to>
                                        <p:strVal val="visible"/>
                                      </p:to>
                                    </p:set>
                                    <p:anim calcmode="lin" valueType="num">
                                      <p:cBhvr additive="base">
                                        <p:cTn id="19" dur="500" fill="hold"/>
                                        <p:tgtEl>
                                          <p:spTgt spid="9">
                                            <p:graphicEl>
                                              <a:dgm id="{B127D77C-D094-4991-8610-6F04C1D6820D}"/>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graphicEl>
                                              <a:dgm id="{B127D77C-D094-4991-8610-6F04C1D6820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THUMBNAIL_REFRESH" val="1"/>
  <p:tag name="ARTICULATE_DESIGN_ID_OFFICE THEME" val="7HtEQAAw"/>
  <p:tag name="ARTICULATE_SLIDE_COUNT" val="1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Goodwill_07_2021">
      <a:dk1>
        <a:sysClr val="windowText" lastClr="000000"/>
      </a:dk1>
      <a:lt1>
        <a:sysClr val="window" lastClr="FFFFFF"/>
      </a:lt1>
      <a:dk2>
        <a:srgbClr val="002D73"/>
      </a:dk2>
      <a:lt2>
        <a:srgbClr val="EEECE1"/>
      </a:lt2>
      <a:accent1>
        <a:srgbClr val="00ADBC"/>
      </a:accent1>
      <a:accent2>
        <a:srgbClr val="00C18C"/>
      </a:accent2>
      <a:accent3>
        <a:srgbClr val="FF9016"/>
      </a:accent3>
      <a:accent4>
        <a:srgbClr val="D02C30"/>
      </a:accent4>
      <a:accent5>
        <a:srgbClr val="B5ADA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6752</TotalTime>
  <Words>326</Words>
  <Application>Microsoft Office PowerPoint</Application>
  <PresentationFormat>Widescreen</PresentationFormat>
  <Paragraphs>68</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Brandon Grotesque Bold</vt:lpstr>
      <vt:lpstr>Brandon Grotesque Regular</vt:lpstr>
      <vt:lpstr>Calibri</vt:lpstr>
      <vt:lpstr>Calibri Light</vt:lpstr>
      <vt:lpstr>Pacifico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Larry Van Wave</dc:creator>
  <cp:lastModifiedBy>Andrea Longoria</cp:lastModifiedBy>
  <cp:revision>97</cp:revision>
  <dcterms:created xsi:type="dcterms:W3CDTF">2022-03-08T20:05:27Z</dcterms:created>
  <dcterms:modified xsi:type="dcterms:W3CDTF">2022-12-02T14:36:40Z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61ADE7A0-5575-4606-9B0F-24D524440910</vt:lpwstr>
  </property>
  <property fmtid="{D5CDD505-2E9C-101B-9397-08002B2CF9AE}" pid="3" name="ArticulatePath">
    <vt:lpwstr>Presentation1</vt:lpwstr>
  </property>
</Properties>
</file>