
<file path=[Content_Types].xml><?xml version="1.0" encoding="utf-8"?>
<Types xmlns="http://schemas.openxmlformats.org/package/2006/content-types">
  <Default Extension="png" ContentType="image/png"/>
  <Default Extension="jpeg" ContentType="image/jpeg"/>
  <Default Extension="mov" ContentType="video/quicktime"/>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7.xml" ContentType="application/vnd.openxmlformats-officedocument.presentationml.tags+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8.xml" ContentType="application/vnd.openxmlformats-officedocument.presentationml.tags+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9.xml" ContentType="application/vnd.openxmlformats-officedocument.presentationml.tags+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0.xml" ContentType="application/vnd.openxmlformats-officedocument.presentationml.tags+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8" r:id="rId2"/>
    <p:sldId id="287" r:id="rId3"/>
    <p:sldId id="260" r:id="rId4"/>
    <p:sldId id="281" r:id="rId5"/>
    <p:sldId id="264" r:id="rId6"/>
    <p:sldId id="272" r:id="rId7"/>
    <p:sldId id="286" r:id="rId8"/>
    <p:sldId id="273" r:id="rId9"/>
    <p:sldId id="275" r:id="rId10"/>
    <p:sldId id="283" r:id="rId11"/>
    <p:sldId id="274" r:id="rId12"/>
    <p:sldId id="285" r:id="rId13"/>
    <p:sldId id="277" r:id="rId14"/>
    <p:sldId id="278" r:id="rId15"/>
    <p:sldId id="271" r:id="rId16"/>
  </p:sldIdLst>
  <p:sldSz cx="12192000" cy="6858000"/>
  <p:notesSz cx="6858000" cy="91440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376C"/>
    <a:srgbClr val="B5ADA5"/>
    <a:srgbClr val="00AD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7" autoAdjust="0"/>
    <p:restoredTop sz="69357" autoAdjust="0"/>
  </p:normalViewPr>
  <p:slideViewPr>
    <p:cSldViewPr snapToGrid="0">
      <p:cViewPr varScale="1">
        <p:scale>
          <a:sx n="79" d="100"/>
          <a:sy n="79" d="100"/>
        </p:scale>
        <p:origin x="1830" y="78"/>
      </p:cViewPr>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iagrams/_rels/drawing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8B6244-8B4B-4D42-9860-513DBEED2CB9}"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1F57813C-4F23-4F40-B681-9C1E381EF4AE}">
      <dgm:prSet phldrT="[Text]"/>
      <dgm:spPr/>
      <dgm:t>
        <a:bodyPr/>
        <a:lstStyle/>
        <a:p>
          <a:r>
            <a:rPr lang="en-US" dirty="0"/>
            <a:t>Jennifer Brito, </a:t>
          </a:r>
        </a:p>
        <a:p>
          <a:r>
            <a:rPr lang="en-US" dirty="0"/>
            <a:t>Recruiting Manager</a:t>
          </a:r>
        </a:p>
      </dgm:t>
    </dgm:pt>
    <dgm:pt modelId="{B184F1A5-2120-49AE-BA2A-BD156A87EC93}" type="parTrans" cxnId="{BDDFBE70-7EFD-4321-A436-B83E30603909}">
      <dgm:prSet/>
      <dgm:spPr/>
      <dgm:t>
        <a:bodyPr/>
        <a:lstStyle/>
        <a:p>
          <a:endParaRPr lang="en-US"/>
        </a:p>
      </dgm:t>
    </dgm:pt>
    <dgm:pt modelId="{A6E38D2C-A5C8-4669-9243-43136A32359C}" type="sibTrans" cxnId="{BDDFBE70-7EFD-4321-A436-B83E30603909}">
      <dgm:prSet/>
      <dgm:spPr/>
      <dgm:t>
        <a:bodyPr/>
        <a:lstStyle/>
        <a:p>
          <a:endParaRPr lang="en-US"/>
        </a:p>
      </dgm:t>
    </dgm:pt>
    <dgm:pt modelId="{EDF82B71-DBB1-47DD-A2FE-C8555A7BC300}">
      <dgm:prSet phldrT="[Text]"/>
      <dgm:spPr/>
      <dgm:t>
        <a:bodyPr/>
        <a:lstStyle/>
        <a:p>
          <a:r>
            <a:rPr lang="en-US" dirty="0"/>
            <a:t>Natalie Rodriguez, Manager HRBP</a:t>
          </a:r>
        </a:p>
      </dgm:t>
    </dgm:pt>
    <dgm:pt modelId="{AEECA3DF-00A4-4BFD-AED6-24722ADC066E}" type="parTrans" cxnId="{24CA96B6-FBB1-431B-923E-9D15651E4B2C}">
      <dgm:prSet/>
      <dgm:spPr/>
      <dgm:t>
        <a:bodyPr/>
        <a:lstStyle/>
        <a:p>
          <a:endParaRPr lang="en-US"/>
        </a:p>
      </dgm:t>
    </dgm:pt>
    <dgm:pt modelId="{E82FE394-C28C-4168-91CC-C16C878091C8}" type="sibTrans" cxnId="{24CA96B6-FBB1-431B-923E-9D15651E4B2C}">
      <dgm:prSet/>
      <dgm:spPr/>
      <dgm:t>
        <a:bodyPr/>
        <a:lstStyle/>
        <a:p>
          <a:endParaRPr lang="en-US"/>
        </a:p>
      </dgm:t>
    </dgm:pt>
    <dgm:pt modelId="{40CFCF1C-7AD6-44A9-9E4C-AC9774C1CF4D}" type="pres">
      <dgm:prSet presAssocID="{218B6244-8B4B-4D42-9860-513DBEED2CB9}" presName="diagram" presStyleCnt="0">
        <dgm:presLayoutVars>
          <dgm:dir/>
        </dgm:presLayoutVars>
      </dgm:prSet>
      <dgm:spPr/>
    </dgm:pt>
    <dgm:pt modelId="{71CE7BED-0B69-4441-ABC9-4CCE28F1E8F2}" type="pres">
      <dgm:prSet presAssocID="{1F57813C-4F23-4F40-B681-9C1E381EF4AE}" presName="composite" presStyleCnt="0"/>
      <dgm:spPr/>
    </dgm:pt>
    <dgm:pt modelId="{F22BF2ED-6FE3-42B1-8BA7-AC368B65A8D2}" type="pres">
      <dgm:prSet presAssocID="{1F57813C-4F23-4F40-B681-9C1E381EF4AE}" presName="Image" presStyleLbl="bgShp" presStyleIdx="0" presStyleCnt="2"/>
      <dgm:spPr>
        <a:blipFill rotWithShape="1">
          <a:blip xmlns:r="http://schemas.openxmlformats.org/officeDocument/2006/relationships" r:embed="rId1"/>
          <a:srcRect/>
          <a:stretch>
            <a:fillRect t="-12000" b="-12000"/>
          </a:stretch>
        </a:blipFill>
      </dgm:spPr>
    </dgm:pt>
    <dgm:pt modelId="{E59E239F-1078-4976-882A-1086601F59DA}" type="pres">
      <dgm:prSet presAssocID="{1F57813C-4F23-4F40-B681-9C1E381EF4AE}" presName="Parent" presStyleLbl="node0" presStyleIdx="0" presStyleCnt="2" custLinFactNeighborX="-6340" custLinFactNeighborY="28828">
        <dgm:presLayoutVars>
          <dgm:bulletEnabled val="1"/>
        </dgm:presLayoutVars>
      </dgm:prSet>
      <dgm:spPr/>
    </dgm:pt>
    <dgm:pt modelId="{24B4EC2C-E7F9-433F-9FE2-56129E079D32}" type="pres">
      <dgm:prSet presAssocID="{A6E38D2C-A5C8-4669-9243-43136A32359C}" presName="sibTrans" presStyleCnt="0"/>
      <dgm:spPr/>
    </dgm:pt>
    <dgm:pt modelId="{AFCA3884-D2EC-4C9F-8AFC-D0E83ECCE930}" type="pres">
      <dgm:prSet presAssocID="{EDF82B71-DBB1-47DD-A2FE-C8555A7BC300}" presName="composite" presStyleCnt="0"/>
      <dgm:spPr/>
    </dgm:pt>
    <dgm:pt modelId="{67DA049D-FEA9-4A75-B4CB-2BE9A44B3BE7}" type="pres">
      <dgm:prSet presAssocID="{EDF82B71-DBB1-47DD-A2FE-C8555A7BC300}" presName="Image" presStyleLbl="bgShp" presStyleIdx="1" presStyleCnt="2" custScaleX="116799" custScaleY="106679"/>
      <dgm:spPr>
        <a:blipFill rotWithShape="1">
          <a:blip xmlns:r="http://schemas.openxmlformats.org/officeDocument/2006/relationships" r:embed="rId2"/>
          <a:srcRect/>
          <a:stretch>
            <a:fillRect t="-22000" b="-22000"/>
          </a:stretch>
        </a:blipFill>
      </dgm:spPr>
    </dgm:pt>
    <dgm:pt modelId="{C9BFD27F-5EEB-4376-9862-2D3C1E058BC6}" type="pres">
      <dgm:prSet presAssocID="{EDF82B71-DBB1-47DD-A2FE-C8555A7BC300}" presName="Parent" presStyleLbl="node0" presStyleIdx="1" presStyleCnt="2" custLinFactNeighborX="12531" custLinFactNeighborY="38118">
        <dgm:presLayoutVars>
          <dgm:bulletEnabled val="1"/>
        </dgm:presLayoutVars>
      </dgm:prSet>
      <dgm:spPr/>
    </dgm:pt>
  </dgm:ptLst>
  <dgm:cxnLst>
    <dgm:cxn modelId="{BDDFBE70-7EFD-4321-A436-B83E30603909}" srcId="{218B6244-8B4B-4D42-9860-513DBEED2CB9}" destId="{1F57813C-4F23-4F40-B681-9C1E381EF4AE}" srcOrd="0" destOrd="0" parTransId="{B184F1A5-2120-49AE-BA2A-BD156A87EC93}" sibTransId="{A6E38D2C-A5C8-4669-9243-43136A32359C}"/>
    <dgm:cxn modelId="{860F408F-9538-43A4-9AD9-38871A57BD7A}" type="presOf" srcId="{1F57813C-4F23-4F40-B681-9C1E381EF4AE}" destId="{E59E239F-1078-4976-882A-1086601F59DA}" srcOrd="0" destOrd="0" presId="urn:microsoft.com/office/officeart/2008/layout/BendingPictureCaption"/>
    <dgm:cxn modelId="{B5087D9A-3FB5-4763-A425-9A914EE9F12C}" type="presOf" srcId="{EDF82B71-DBB1-47DD-A2FE-C8555A7BC300}" destId="{C9BFD27F-5EEB-4376-9862-2D3C1E058BC6}" srcOrd="0" destOrd="0" presId="urn:microsoft.com/office/officeart/2008/layout/BendingPictureCaption"/>
    <dgm:cxn modelId="{12E3929B-8597-415D-9452-B377F5F945B3}" type="presOf" srcId="{218B6244-8B4B-4D42-9860-513DBEED2CB9}" destId="{40CFCF1C-7AD6-44A9-9E4C-AC9774C1CF4D}" srcOrd="0" destOrd="0" presId="urn:microsoft.com/office/officeart/2008/layout/BendingPictureCaption"/>
    <dgm:cxn modelId="{24CA96B6-FBB1-431B-923E-9D15651E4B2C}" srcId="{218B6244-8B4B-4D42-9860-513DBEED2CB9}" destId="{EDF82B71-DBB1-47DD-A2FE-C8555A7BC300}" srcOrd="1" destOrd="0" parTransId="{AEECA3DF-00A4-4BFD-AED6-24722ADC066E}" sibTransId="{E82FE394-C28C-4168-91CC-C16C878091C8}"/>
    <dgm:cxn modelId="{A9CBCD9E-76A9-45AB-BA28-2A73F6407DF4}" type="presParOf" srcId="{40CFCF1C-7AD6-44A9-9E4C-AC9774C1CF4D}" destId="{71CE7BED-0B69-4441-ABC9-4CCE28F1E8F2}" srcOrd="0" destOrd="0" presId="urn:microsoft.com/office/officeart/2008/layout/BendingPictureCaption"/>
    <dgm:cxn modelId="{D534555E-081B-484B-A232-15BF885744A3}" type="presParOf" srcId="{71CE7BED-0B69-4441-ABC9-4CCE28F1E8F2}" destId="{F22BF2ED-6FE3-42B1-8BA7-AC368B65A8D2}" srcOrd="0" destOrd="0" presId="urn:microsoft.com/office/officeart/2008/layout/BendingPictureCaption"/>
    <dgm:cxn modelId="{54D99097-C1CF-4DD3-A484-8B41BE55936F}" type="presParOf" srcId="{71CE7BED-0B69-4441-ABC9-4CCE28F1E8F2}" destId="{E59E239F-1078-4976-882A-1086601F59DA}" srcOrd="1" destOrd="0" presId="urn:microsoft.com/office/officeart/2008/layout/BendingPictureCaption"/>
    <dgm:cxn modelId="{39D4D5D9-192F-4E34-91BF-FFF822716FE8}" type="presParOf" srcId="{40CFCF1C-7AD6-44A9-9E4C-AC9774C1CF4D}" destId="{24B4EC2C-E7F9-433F-9FE2-56129E079D32}" srcOrd="1" destOrd="0" presId="urn:microsoft.com/office/officeart/2008/layout/BendingPictureCaption"/>
    <dgm:cxn modelId="{F69EACE6-EE14-4FA9-9B6E-822049DB34C8}" type="presParOf" srcId="{40CFCF1C-7AD6-44A9-9E4C-AC9774C1CF4D}" destId="{AFCA3884-D2EC-4C9F-8AFC-D0E83ECCE930}" srcOrd="2" destOrd="0" presId="urn:microsoft.com/office/officeart/2008/layout/BendingPictureCaption"/>
    <dgm:cxn modelId="{274C1290-F1DF-4F6D-BB09-4F55E4F11A83}" type="presParOf" srcId="{AFCA3884-D2EC-4C9F-8AFC-D0E83ECCE930}" destId="{67DA049D-FEA9-4A75-B4CB-2BE9A44B3BE7}" srcOrd="0" destOrd="0" presId="urn:microsoft.com/office/officeart/2008/layout/BendingPictureCaption"/>
    <dgm:cxn modelId="{A26A1649-C776-4C60-9848-C364FD00CE46}" type="presParOf" srcId="{AFCA3884-D2EC-4C9F-8AFC-D0E83ECCE930}" destId="{C9BFD27F-5EEB-4376-9862-2D3C1E058BC6}" srcOrd="1" destOrd="0" presId="urn:microsoft.com/office/officeart/2008/layout/BendingPictureCapti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E4B326-B3F8-42D6-8C63-D5089C033E0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DBA6503A-5D61-4AC9-BA18-45D592A7BBC6}">
      <dgm:prSet phldrT="[Text]"/>
      <dgm:spPr>
        <a:solidFill>
          <a:srgbClr val="1D376C"/>
        </a:solidFill>
      </dgm:spPr>
      <dgm:t>
        <a:bodyPr/>
        <a:lstStyle/>
        <a:p>
          <a:r>
            <a:rPr lang="en-US" dirty="0"/>
            <a:t>Review functions in Workday to staff your store</a:t>
          </a:r>
        </a:p>
      </dgm:t>
    </dgm:pt>
    <dgm:pt modelId="{53964FF6-F428-41CB-B767-A2C552DE267D}" type="parTrans" cxnId="{80E55BA3-3DD3-4E65-B1DD-9DCC86E82BAB}">
      <dgm:prSet/>
      <dgm:spPr/>
      <dgm:t>
        <a:bodyPr/>
        <a:lstStyle/>
        <a:p>
          <a:endParaRPr lang="en-US"/>
        </a:p>
      </dgm:t>
    </dgm:pt>
    <dgm:pt modelId="{743AE005-03A5-4860-B97E-DC734052403F}" type="sibTrans" cxnId="{80E55BA3-3DD3-4E65-B1DD-9DCC86E82BAB}">
      <dgm:prSet/>
      <dgm:spPr/>
      <dgm:t>
        <a:bodyPr/>
        <a:lstStyle/>
        <a:p>
          <a:endParaRPr lang="en-US"/>
        </a:p>
      </dgm:t>
    </dgm:pt>
    <dgm:pt modelId="{15A68372-8C42-4381-9A0D-24FFB041801A}">
      <dgm:prSet phldrT="[Text]"/>
      <dgm:spPr>
        <a:solidFill>
          <a:srgbClr val="B5ADA5"/>
        </a:solidFill>
      </dgm:spPr>
      <dgm:t>
        <a:bodyPr/>
        <a:lstStyle/>
        <a:p>
          <a:r>
            <a:rPr lang="en-US" dirty="0"/>
            <a:t>Evaluate candidate engagement best practices</a:t>
          </a:r>
        </a:p>
      </dgm:t>
    </dgm:pt>
    <dgm:pt modelId="{0CC9B645-0322-465E-9734-7C602EE89ECB}" type="parTrans" cxnId="{D238C875-33D2-4715-818D-31248EEBE486}">
      <dgm:prSet/>
      <dgm:spPr/>
      <dgm:t>
        <a:bodyPr/>
        <a:lstStyle/>
        <a:p>
          <a:endParaRPr lang="en-US"/>
        </a:p>
      </dgm:t>
    </dgm:pt>
    <dgm:pt modelId="{41957A8B-574A-4ED7-BCDA-F4F78B2D5146}" type="sibTrans" cxnId="{D238C875-33D2-4715-818D-31248EEBE486}">
      <dgm:prSet/>
      <dgm:spPr/>
      <dgm:t>
        <a:bodyPr/>
        <a:lstStyle/>
        <a:p>
          <a:endParaRPr lang="en-US"/>
        </a:p>
      </dgm:t>
    </dgm:pt>
    <dgm:pt modelId="{C87C53A0-6765-4E36-A110-95EB507BE086}">
      <dgm:prSet phldrT="[Text]"/>
      <dgm:spPr/>
      <dgm:t>
        <a:bodyPr/>
        <a:lstStyle/>
        <a:p>
          <a:r>
            <a:rPr lang="en-US" dirty="0"/>
            <a:t>Examine interview guide completion</a:t>
          </a:r>
        </a:p>
      </dgm:t>
    </dgm:pt>
    <dgm:pt modelId="{1FE954C6-1689-4C94-BB6E-1DE87C484F2D}" type="parTrans" cxnId="{CE02BE5D-7349-41AF-ACA8-BDAE817A93A7}">
      <dgm:prSet/>
      <dgm:spPr/>
      <dgm:t>
        <a:bodyPr/>
        <a:lstStyle/>
        <a:p>
          <a:endParaRPr lang="en-US"/>
        </a:p>
      </dgm:t>
    </dgm:pt>
    <dgm:pt modelId="{E786DDA4-8FD0-4210-BB1B-CF1189D44C4D}" type="sibTrans" cxnId="{CE02BE5D-7349-41AF-ACA8-BDAE817A93A7}">
      <dgm:prSet/>
      <dgm:spPr/>
      <dgm:t>
        <a:bodyPr/>
        <a:lstStyle/>
        <a:p>
          <a:endParaRPr lang="en-US"/>
        </a:p>
      </dgm:t>
    </dgm:pt>
    <dgm:pt modelId="{237F76CF-F88A-4497-9204-2D26DFBFC967}" type="pres">
      <dgm:prSet presAssocID="{F6E4B326-B3F8-42D6-8C63-D5089C033E03}" presName="linear" presStyleCnt="0">
        <dgm:presLayoutVars>
          <dgm:dir/>
          <dgm:animLvl val="lvl"/>
          <dgm:resizeHandles val="exact"/>
        </dgm:presLayoutVars>
      </dgm:prSet>
      <dgm:spPr/>
    </dgm:pt>
    <dgm:pt modelId="{7C02A03E-5A3C-4AB2-AE49-737B53A2842E}" type="pres">
      <dgm:prSet presAssocID="{DBA6503A-5D61-4AC9-BA18-45D592A7BBC6}" presName="parentLin" presStyleCnt="0"/>
      <dgm:spPr/>
    </dgm:pt>
    <dgm:pt modelId="{8B973E4E-565A-450F-90DB-1FE1E5864D83}" type="pres">
      <dgm:prSet presAssocID="{DBA6503A-5D61-4AC9-BA18-45D592A7BBC6}" presName="parentLeftMargin" presStyleLbl="node1" presStyleIdx="0" presStyleCnt="3"/>
      <dgm:spPr/>
    </dgm:pt>
    <dgm:pt modelId="{269D1CB0-C297-4789-9FAC-C0AE2C2C786A}" type="pres">
      <dgm:prSet presAssocID="{DBA6503A-5D61-4AC9-BA18-45D592A7BBC6}" presName="parentText" presStyleLbl="node1" presStyleIdx="0" presStyleCnt="3">
        <dgm:presLayoutVars>
          <dgm:chMax val="0"/>
          <dgm:bulletEnabled val="1"/>
        </dgm:presLayoutVars>
      </dgm:prSet>
      <dgm:spPr/>
    </dgm:pt>
    <dgm:pt modelId="{0201CC89-427B-4A8B-94CB-A44F72DE0A3B}" type="pres">
      <dgm:prSet presAssocID="{DBA6503A-5D61-4AC9-BA18-45D592A7BBC6}" presName="negativeSpace" presStyleCnt="0"/>
      <dgm:spPr/>
    </dgm:pt>
    <dgm:pt modelId="{927C95E2-6246-4519-9443-F6E75F90FDA6}" type="pres">
      <dgm:prSet presAssocID="{DBA6503A-5D61-4AC9-BA18-45D592A7BBC6}" presName="childText" presStyleLbl="conFgAcc1" presStyleIdx="0" presStyleCnt="3">
        <dgm:presLayoutVars>
          <dgm:bulletEnabled val="1"/>
        </dgm:presLayoutVars>
      </dgm:prSet>
      <dgm:spPr/>
    </dgm:pt>
    <dgm:pt modelId="{D7679260-F744-4248-A362-1B752A3CE090}" type="pres">
      <dgm:prSet presAssocID="{743AE005-03A5-4860-B97E-DC734052403F}" presName="spaceBetweenRectangles" presStyleCnt="0"/>
      <dgm:spPr/>
    </dgm:pt>
    <dgm:pt modelId="{8E4E181D-8EF4-4E02-B83C-9A732656168E}" type="pres">
      <dgm:prSet presAssocID="{15A68372-8C42-4381-9A0D-24FFB041801A}" presName="parentLin" presStyleCnt="0"/>
      <dgm:spPr/>
    </dgm:pt>
    <dgm:pt modelId="{E0C56CCF-3764-4642-8124-366EC8B812E9}" type="pres">
      <dgm:prSet presAssocID="{15A68372-8C42-4381-9A0D-24FFB041801A}" presName="parentLeftMargin" presStyleLbl="node1" presStyleIdx="0" presStyleCnt="3"/>
      <dgm:spPr/>
    </dgm:pt>
    <dgm:pt modelId="{667EFEF0-0B97-4770-951A-7C4E84A0F8BE}" type="pres">
      <dgm:prSet presAssocID="{15A68372-8C42-4381-9A0D-24FFB041801A}" presName="parentText" presStyleLbl="node1" presStyleIdx="1" presStyleCnt="3">
        <dgm:presLayoutVars>
          <dgm:chMax val="0"/>
          <dgm:bulletEnabled val="1"/>
        </dgm:presLayoutVars>
      </dgm:prSet>
      <dgm:spPr/>
    </dgm:pt>
    <dgm:pt modelId="{FA7D15DA-882D-487B-A14D-D772311ECC43}" type="pres">
      <dgm:prSet presAssocID="{15A68372-8C42-4381-9A0D-24FFB041801A}" presName="negativeSpace" presStyleCnt="0"/>
      <dgm:spPr/>
    </dgm:pt>
    <dgm:pt modelId="{F2BABB19-7046-4719-B795-90F48DF89321}" type="pres">
      <dgm:prSet presAssocID="{15A68372-8C42-4381-9A0D-24FFB041801A}" presName="childText" presStyleLbl="conFgAcc1" presStyleIdx="1" presStyleCnt="3">
        <dgm:presLayoutVars>
          <dgm:bulletEnabled val="1"/>
        </dgm:presLayoutVars>
      </dgm:prSet>
      <dgm:spPr/>
    </dgm:pt>
    <dgm:pt modelId="{14E2393C-99DE-486F-B3E1-B6E5A4B3D989}" type="pres">
      <dgm:prSet presAssocID="{41957A8B-574A-4ED7-BCDA-F4F78B2D5146}" presName="spaceBetweenRectangles" presStyleCnt="0"/>
      <dgm:spPr/>
    </dgm:pt>
    <dgm:pt modelId="{CF2639B5-52D6-44B7-BE49-3262A0313DEC}" type="pres">
      <dgm:prSet presAssocID="{C87C53A0-6765-4E36-A110-95EB507BE086}" presName="parentLin" presStyleCnt="0"/>
      <dgm:spPr/>
    </dgm:pt>
    <dgm:pt modelId="{8610B4F4-AA07-4047-AA26-11D2236A447E}" type="pres">
      <dgm:prSet presAssocID="{C87C53A0-6765-4E36-A110-95EB507BE086}" presName="parentLeftMargin" presStyleLbl="node1" presStyleIdx="1" presStyleCnt="3"/>
      <dgm:spPr/>
    </dgm:pt>
    <dgm:pt modelId="{1DB801F5-3FCF-4D0C-9D34-19CDACAE45EA}" type="pres">
      <dgm:prSet presAssocID="{C87C53A0-6765-4E36-A110-95EB507BE086}" presName="parentText" presStyleLbl="node1" presStyleIdx="2" presStyleCnt="3">
        <dgm:presLayoutVars>
          <dgm:chMax val="0"/>
          <dgm:bulletEnabled val="1"/>
        </dgm:presLayoutVars>
      </dgm:prSet>
      <dgm:spPr/>
    </dgm:pt>
    <dgm:pt modelId="{4CA246F5-A0CF-4DCA-9699-189452BCA21F}" type="pres">
      <dgm:prSet presAssocID="{C87C53A0-6765-4E36-A110-95EB507BE086}" presName="negativeSpace" presStyleCnt="0"/>
      <dgm:spPr/>
    </dgm:pt>
    <dgm:pt modelId="{78369955-C08A-49A2-B0C1-3E8C92808689}" type="pres">
      <dgm:prSet presAssocID="{C87C53A0-6765-4E36-A110-95EB507BE086}" presName="childText" presStyleLbl="conFgAcc1" presStyleIdx="2" presStyleCnt="3">
        <dgm:presLayoutVars>
          <dgm:bulletEnabled val="1"/>
        </dgm:presLayoutVars>
      </dgm:prSet>
      <dgm:spPr/>
    </dgm:pt>
  </dgm:ptLst>
  <dgm:cxnLst>
    <dgm:cxn modelId="{CE02BE5D-7349-41AF-ACA8-BDAE817A93A7}" srcId="{F6E4B326-B3F8-42D6-8C63-D5089C033E03}" destId="{C87C53A0-6765-4E36-A110-95EB507BE086}" srcOrd="2" destOrd="0" parTransId="{1FE954C6-1689-4C94-BB6E-1DE87C484F2D}" sibTransId="{E786DDA4-8FD0-4210-BB1B-CF1189D44C4D}"/>
    <dgm:cxn modelId="{C96EFA72-B214-4F4E-BF9B-BD862AD64B9C}" type="presOf" srcId="{DBA6503A-5D61-4AC9-BA18-45D592A7BBC6}" destId="{269D1CB0-C297-4789-9FAC-C0AE2C2C786A}" srcOrd="1" destOrd="0" presId="urn:microsoft.com/office/officeart/2005/8/layout/list1"/>
    <dgm:cxn modelId="{D238C875-33D2-4715-818D-31248EEBE486}" srcId="{F6E4B326-B3F8-42D6-8C63-D5089C033E03}" destId="{15A68372-8C42-4381-9A0D-24FFB041801A}" srcOrd="1" destOrd="0" parTransId="{0CC9B645-0322-465E-9734-7C602EE89ECB}" sibTransId="{41957A8B-574A-4ED7-BCDA-F4F78B2D5146}"/>
    <dgm:cxn modelId="{1B58EF84-B34B-4066-B868-75587A662017}" type="presOf" srcId="{C87C53A0-6765-4E36-A110-95EB507BE086}" destId="{1DB801F5-3FCF-4D0C-9D34-19CDACAE45EA}" srcOrd="1" destOrd="0" presId="urn:microsoft.com/office/officeart/2005/8/layout/list1"/>
    <dgm:cxn modelId="{973D9D87-0B77-4AC7-B437-5296BD4C51DF}" type="presOf" srcId="{DBA6503A-5D61-4AC9-BA18-45D592A7BBC6}" destId="{8B973E4E-565A-450F-90DB-1FE1E5864D83}" srcOrd="0" destOrd="0" presId="urn:microsoft.com/office/officeart/2005/8/layout/list1"/>
    <dgm:cxn modelId="{80E55BA3-3DD3-4E65-B1DD-9DCC86E82BAB}" srcId="{F6E4B326-B3F8-42D6-8C63-D5089C033E03}" destId="{DBA6503A-5D61-4AC9-BA18-45D592A7BBC6}" srcOrd="0" destOrd="0" parTransId="{53964FF6-F428-41CB-B767-A2C552DE267D}" sibTransId="{743AE005-03A5-4860-B97E-DC734052403F}"/>
    <dgm:cxn modelId="{F4EE72A3-817F-49F0-94BF-FDFEC94585C7}" type="presOf" srcId="{C87C53A0-6765-4E36-A110-95EB507BE086}" destId="{8610B4F4-AA07-4047-AA26-11D2236A447E}" srcOrd="0" destOrd="0" presId="urn:microsoft.com/office/officeart/2005/8/layout/list1"/>
    <dgm:cxn modelId="{AF9F23BE-BCC7-461D-B399-F3DC0193602D}" type="presOf" srcId="{F6E4B326-B3F8-42D6-8C63-D5089C033E03}" destId="{237F76CF-F88A-4497-9204-2D26DFBFC967}" srcOrd="0" destOrd="0" presId="urn:microsoft.com/office/officeart/2005/8/layout/list1"/>
    <dgm:cxn modelId="{30E7B9C2-5DAC-4BBA-BF62-B49FBF6A7E7E}" type="presOf" srcId="{15A68372-8C42-4381-9A0D-24FFB041801A}" destId="{667EFEF0-0B97-4770-951A-7C4E84A0F8BE}" srcOrd="1" destOrd="0" presId="urn:microsoft.com/office/officeart/2005/8/layout/list1"/>
    <dgm:cxn modelId="{33BAFAFA-935C-4B9D-A417-1CCE8721779A}" type="presOf" srcId="{15A68372-8C42-4381-9A0D-24FFB041801A}" destId="{E0C56CCF-3764-4642-8124-366EC8B812E9}" srcOrd="0" destOrd="0" presId="urn:microsoft.com/office/officeart/2005/8/layout/list1"/>
    <dgm:cxn modelId="{E343113F-8F47-463F-8142-B9978CF1973D}" type="presParOf" srcId="{237F76CF-F88A-4497-9204-2D26DFBFC967}" destId="{7C02A03E-5A3C-4AB2-AE49-737B53A2842E}" srcOrd="0" destOrd="0" presId="urn:microsoft.com/office/officeart/2005/8/layout/list1"/>
    <dgm:cxn modelId="{75D075CD-A940-4482-8B3C-BA2FB320AFF0}" type="presParOf" srcId="{7C02A03E-5A3C-4AB2-AE49-737B53A2842E}" destId="{8B973E4E-565A-450F-90DB-1FE1E5864D83}" srcOrd="0" destOrd="0" presId="urn:microsoft.com/office/officeart/2005/8/layout/list1"/>
    <dgm:cxn modelId="{A3242C88-6296-4901-9768-5866F48264F4}" type="presParOf" srcId="{7C02A03E-5A3C-4AB2-AE49-737B53A2842E}" destId="{269D1CB0-C297-4789-9FAC-C0AE2C2C786A}" srcOrd="1" destOrd="0" presId="urn:microsoft.com/office/officeart/2005/8/layout/list1"/>
    <dgm:cxn modelId="{E9EB0259-7761-4EC0-A870-B661083FBA5C}" type="presParOf" srcId="{237F76CF-F88A-4497-9204-2D26DFBFC967}" destId="{0201CC89-427B-4A8B-94CB-A44F72DE0A3B}" srcOrd="1" destOrd="0" presId="urn:microsoft.com/office/officeart/2005/8/layout/list1"/>
    <dgm:cxn modelId="{C58637A5-2E71-4C12-8339-42284B0A5887}" type="presParOf" srcId="{237F76CF-F88A-4497-9204-2D26DFBFC967}" destId="{927C95E2-6246-4519-9443-F6E75F90FDA6}" srcOrd="2" destOrd="0" presId="urn:microsoft.com/office/officeart/2005/8/layout/list1"/>
    <dgm:cxn modelId="{CB44B1FB-C970-48CF-B258-99F1F9C53270}" type="presParOf" srcId="{237F76CF-F88A-4497-9204-2D26DFBFC967}" destId="{D7679260-F744-4248-A362-1B752A3CE090}" srcOrd="3" destOrd="0" presId="urn:microsoft.com/office/officeart/2005/8/layout/list1"/>
    <dgm:cxn modelId="{4FBF1AB1-1910-42F5-8FE0-A978FE9966FD}" type="presParOf" srcId="{237F76CF-F88A-4497-9204-2D26DFBFC967}" destId="{8E4E181D-8EF4-4E02-B83C-9A732656168E}" srcOrd="4" destOrd="0" presId="urn:microsoft.com/office/officeart/2005/8/layout/list1"/>
    <dgm:cxn modelId="{E2856BD7-24E2-4825-9AEB-CB4A2F327184}" type="presParOf" srcId="{8E4E181D-8EF4-4E02-B83C-9A732656168E}" destId="{E0C56CCF-3764-4642-8124-366EC8B812E9}" srcOrd="0" destOrd="0" presId="urn:microsoft.com/office/officeart/2005/8/layout/list1"/>
    <dgm:cxn modelId="{E5AC46A5-58F7-485C-A323-D1F5866085E7}" type="presParOf" srcId="{8E4E181D-8EF4-4E02-B83C-9A732656168E}" destId="{667EFEF0-0B97-4770-951A-7C4E84A0F8BE}" srcOrd="1" destOrd="0" presId="urn:microsoft.com/office/officeart/2005/8/layout/list1"/>
    <dgm:cxn modelId="{2EC0F9FF-C6C8-46D7-A051-8380F4F5E4F8}" type="presParOf" srcId="{237F76CF-F88A-4497-9204-2D26DFBFC967}" destId="{FA7D15DA-882D-487B-A14D-D772311ECC43}" srcOrd="5" destOrd="0" presId="urn:microsoft.com/office/officeart/2005/8/layout/list1"/>
    <dgm:cxn modelId="{B4F8B3D3-8AC2-4096-8DFB-E8A755E15A20}" type="presParOf" srcId="{237F76CF-F88A-4497-9204-2D26DFBFC967}" destId="{F2BABB19-7046-4719-B795-90F48DF89321}" srcOrd="6" destOrd="0" presId="urn:microsoft.com/office/officeart/2005/8/layout/list1"/>
    <dgm:cxn modelId="{78814BB9-B1E2-463C-BA4C-0A916030BA49}" type="presParOf" srcId="{237F76CF-F88A-4497-9204-2D26DFBFC967}" destId="{14E2393C-99DE-486F-B3E1-B6E5A4B3D989}" srcOrd="7" destOrd="0" presId="urn:microsoft.com/office/officeart/2005/8/layout/list1"/>
    <dgm:cxn modelId="{0F00982F-3380-4B26-BA6A-C379BD591EFC}" type="presParOf" srcId="{237F76CF-F88A-4497-9204-2D26DFBFC967}" destId="{CF2639B5-52D6-44B7-BE49-3262A0313DEC}" srcOrd="8" destOrd="0" presId="urn:microsoft.com/office/officeart/2005/8/layout/list1"/>
    <dgm:cxn modelId="{A718D1B9-706D-4EBE-B7D8-BF38700C87B4}" type="presParOf" srcId="{CF2639B5-52D6-44B7-BE49-3262A0313DEC}" destId="{8610B4F4-AA07-4047-AA26-11D2236A447E}" srcOrd="0" destOrd="0" presId="urn:microsoft.com/office/officeart/2005/8/layout/list1"/>
    <dgm:cxn modelId="{CFE746B8-4F2F-41C8-BA4A-36CD9428EE55}" type="presParOf" srcId="{CF2639B5-52D6-44B7-BE49-3262A0313DEC}" destId="{1DB801F5-3FCF-4D0C-9D34-19CDACAE45EA}" srcOrd="1" destOrd="0" presId="urn:microsoft.com/office/officeart/2005/8/layout/list1"/>
    <dgm:cxn modelId="{23657799-8450-476F-A564-7AE578803219}" type="presParOf" srcId="{237F76CF-F88A-4497-9204-2D26DFBFC967}" destId="{4CA246F5-A0CF-4DCA-9699-189452BCA21F}" srcOrd="9" destOrd="0" presId="urn:microsoft.com/office/officeart/2005/8/layout/list1"/>
    <dgm:cxn modelId="{387F5E5E-CCD4-4E94-869B-D098E162A51F}" type="presParOf" srcId="{237F76CF-F88A-4497-9204-2D26DFBFC967}" destId="{78369955-C08A-49A2-B0C1-3E8C92808689}"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E4B326-B3F8-42D6-8C63-D5089C033E03}" type="doc">
      <dgm:prSet loTypeId="urn:microsoft.com/office/officeart/2008/layout/VerticalCurvedList" loCatId="list" qsTypeId="urn:microsoft.com/office/officeart/2005/8/quickstyle/simple3" qsCatId="simple" csTypeId="urn:microsoft.com/office/officeart/2005/8/colors/accent1_4" csCatId="accent1" phldr="1"/>
      <dgm:spPr/>
      <dgm:t>
        <a:bodyPr/>
        <a:lstStyle/>
        <a:p>
          <a:endParaRPr lang="en-US"/>
        </a:p>
      </dgm:t>
    </dgm:pt>
    <dgm:pt modelId="{DBA6503A-5D61-4AC9-BA18-45D592A7BBC6}">
      <dgm:prSet phldrT="[Text]"/>
      <dgm:spPr/>
      <dgm:t>
        <a:bodyPr/>
        <a:lstStyle/>
        <a:p>
          <a:r>
            <a:rPr lang="en-US" dirty="0"/>
            <a:t>Sign into Workday</a:t>
          </a:r>
        </a:p>
      </dgm:t>
    </dgm:pt>
    <dgm:pt modelId="{53964FF6-F428-41CB-B767-A2C552DE267D}" type="parTrans" cxnId="{80E55BA3-3DD3-4E65-B1DD-9DCC86E82BAB}">
      <dgm:prSet/>
      <dgm:spPr/>
      <dgm:t>
        <a:bodyPr/>
        <a:lstStyle/>
        <a:p>
          <a:endParaRPr lang="en-US"/>
        </a:p>
      </dgm:t>
    </dgm:pt>
    <dgm:pt modelId="{743AE005-03A5-4860-B97E-DC734052403F}" type="sibTrans" cxnId="{80E55BA3-3DD3-4E65-B1DD-9DCC86E82BAB}">
      <dgm:prSet/>
      <dgm:spPr/>
      <dgm:t>
        <a:bodyPr/>
        <a:lstStyle/>
        <a:p>
          <a:endParaRPr lang="en-US"/>
        </a:p>
      </dgm:t>
    </dgm:pt>
    <dgm:pt modelId="{15A68372-8C42-4381-9A0D-24FFB041801A}">
      <dgm:prSet phldrT="[Text]"/>
      <dgm:spPr/>
      <dgm:t>
        <a:bodyPr/>
        <a:lstStyle/>
        <a:p>
          <a:r>
            <a:rPr lang="en-US" dirty="0"/>
            <a:t>Click on the “Recruiting” icon</a:t>
          </a:r>
        </a:p>
      </dgm:t>
    </dgm:pt>
    <dgm:pt modelId="{0CC9B645-0322-465E-9734-7C602EE89ECB}" type="parTrans" cxnId="{D238C875-33D2-4715-818D-31248EEBE486}">
      <dgm:prSet/>
      <dgm:spPr/>
      <dgm:t>
        <a:bodyPr/>
        <a:lstStyle/>
        <a:p>
          <a:endParaRPr lang="en-US"/>
        </a:p>
      </dgm:t>
    </dgm:pt>
    <dgm:pt modelId="{41957A8B-574A-4ED7-BCDA-F4F78B2D5146}" type="sibTrans" cxnId="{D238C875-33D2-4715-818D-31248EEBE486}">
      <dgm:prSet/>
      <dgm:spPr/>
      <dgm:t>
        <a:bodyPr/>
        <a:lstStyle/>
        <a:p>
          <a:endParaRPr lang="en-US"/>
        </a:p>
      </dgm:t>
    </dgm:pt>
    <dgm:pt modelId="{C87C53A0-6765-4E36-A110-95EB507BE086}">
      <dgm:prSet phldrT="[Text]"/>
      <dgm:spPr/>
      <dgm:t>
        <a:bodyPr/>
        <a:lstStyle/>
        <a:p>
          <a:r>
            <a:rPr lang="en-US" dirty="0"/>
            <a:t>Create Job Requisition</a:t>
          </a:r>
        </a:p>
      </dgm:t>
    </dgm:pt>
    <dgm:pt modelId="{1FE954C6-1689-4C94-BB6E-1DE87C484F2D}" type="parTrans" cxnId="{CE02BE5D-7349-41AF-ACA8-BDAE817A93A7}">
      <dgm:prSet/>
      <dgm:spPr/>
      <dgm:t>
        <a:bodyPr/>
        <a:lstStyle/>
        <a:p>
          <a:endParaRPr lang="en-US"/>
        </a:p>
      </dgm:t>
    </dgm:pt>
    <dgm:pt modelId="{E786DDA4-8FD0-4210-BB1B-CF1189D44C4D}" type="sibTrans" cxnId="{CE02BE5D-7349-41AF-ACA8-BDAE817A93A7}">
      <dgm:prSet/>
      <dgm:spPr/>
      <dgm:t>
        <a:bodyPr/>
        <a:lstStyle/>
        <a:p>
          <a:endParaRPr lang="en-US"/>
        </a:p>
      </dgm:t>
    </dgm:pt>
    <dgm:pt modelId="{2A44E1E8-040C-45FC-AD8B-22FD5E1DCE45}">
      <dgm:prSet/>
      <dgm:spPr/>
      <dgm:t>
        <a:bodyPr/>
        <a:lstStyle/>
        <a:p>
          <a:r>
            <a:rPr lang="en-US" dirty="0"/>
            <a:t>Change Supervisory Organization</a:t>
          </a:r>
        </a:p>
      </dgm:t>
    </dgm:pt>
    <dgm:pt modelId="{174EF5C0-7BC3-45D3-B67E-A489B906E238}" type="parTrans" cxnId="{2CE4EDF8-5A20-4E27-9378-CC38E36F8A34}">
      <dgm:prSet/>
      <dgm:spPr/>
      <dgm:t>
        <a:bodyPr/>
        <a:lstStyle/>
        <a:p>
          <a:endParaRPr lang="en-US"/>
        </a:p>
      </dgm:t>
    </dgm:pt>
    <dgm:pt modelId="{CEFA7303-50E0-40D7-9CA2-E882F6955505}" type="sibTrans" cxnId="{2CE4EDF8-5A20-4E27-9378-CC38E36F8A34}">
      <dgm:prSet/>
      <dgm:spPr/>
      <dgm:t>
        <a:bodyPr/>
        <a:lstStyle/>
        <a:p>
          <a:endParaRPr lang="en-US"/>
        </a:p>
      </dgm:t>
    </dgm:pt>
    <dgm:pt modelId="{16E57867-34F5-4492-9A74-9CFF27259F55}">
      <dgm:prSet/>
      <dgm:spPr/>
      <dgm:t>
        <a:bodyPr/>
        <a:lstStyle/>
        <a:p>
          <a:r>
            <a:rPr lang="en-US" dirty="0"/>
            <a:t>Enter Number of Openings &amp; Reason</a:t>
          </a:r>
        </a:p>
      </dgm:t>
    </dgm:pt>
    <dgm:pt modelId="{AD668C00-F6C3-47BC-A942-C6B3C1619315}" type="parTrans" cxnId="{AB2912B7-D2F1-4404-9B51-E1B8704182B5}">
      <dgm:prSet/>
      <dgm:spPr/>
      <dgm:t>
        <a:bodyPr/>
        <a:lstStyle/>
        <a:p>
          <a:endParaRPr lang="en-US"/>
        </a:p>
      </dgm:t>
    </dgm:pt>
    <dgm:pt modelId="{3A2D520D-3573-45AF-B0E3-6B34CAA0EC2E}" type="sibTrans" cxnId="{AB2912B7-D2F1-4404-9B51-E1B8704182B5}">
      <dgm:prSet/>
      <dgm:spPr/>
      <dgm:t>
        <a:bodyPr/>
        <a:lstStyle/>
        <a:p>
          <a:endParaRPr lang="en-US"/>
        </a:p>
      </dgm:t>
    </dgm:pt>
    <dgm:pt modelId="{93EAF51E-DE80-4899-82D0-6C85C533A650}">
      <dgm:prSet/>
      <dgm:spPr/>
      <dgm:t>
        <a:bodyPr/>
        <a:lstStyle/>
        <a:p>
          <a:r>
            <a:rPr lang="en-US" dirty="0"/>
            <a:t>Change Target Hire Date</a:t>
          </a:r>
        </a:p>
      </dgm:t>
    </dgm:pt>
    <dgm:pt modelId="{75A69AE1-99F9-4680-AEB0-93FED17029C8}" type="parTrans" cxnId="{99269D0F-60C0-428C-BBC8-DDEFB0E0DC30}">
      <dgm:prSet/>
      <dgm:spPr/>
      <dgm:t>
        <a:bodyPr/>
        <a:lstStyle/>
        <a:p>
          <a:endParaRPr lang="en-US"/>
        </a:p>
      </dgm:t>
    </dgm:pt>
    <dgm:pt modelId="{F735074A-AA9A-4446-9B56-5A84244D3188}" type="sibTrans" cxnId="{99269D0F-60C0-428C-BBC8-DDEFB0E0DC30}">
      <dgm:prSet/>
      <dgm:spPr/>
      <dgm:t>
        <a:bodyPr/>
        <a:lstStyle/>
        <a:p>
          <a:endParaRPr lang="en-US"/>
        </a:p>
      </dgm:t>
    </dgm:pt>
    <dgm:pt modelId="{0E49208D-CF48-4981-9057-E15A67709DF4}">
      <dgm:prSet/>
      <dgm:spPr/>
      <dgm:t>
        <a:bodyPr/>
        <a:lstStyle/>
        <a:p>
          <a:r>
            <a:rPr lang="en-US" dirty="0"/>
            <a:t>Enter Job Posting Title</a:t>
          </a:r>
        </a:p>
      </dgm:t>
    </dgm:pt>
    <dgm:pt modelId="{8B9B7A85-FB0C-4452-8266-8FC73CB33DF2}" type="parTrans" cxnId="{A7DF528E-9AEC-473A-8461-92FFAE075254}">
      <dgm:prSet/>
      <dgm:spPr/>
      <dgm:t>
        <a:bodyPr/>
        <a:lstStyle/>
        <a:p>
          <a:endParaRPr lang="en-US"/>
        </a:p>
      </dgm:t>
    </dgm:pt>
    <dgm:pt modelId="{C53D773F-AA25-4195-B36A-A9DE648CCA4C}" type="sibTrans" cxnId="{A7DF528E-9AEC-473A-8461-92FFAE075254}">
      <dgm:prSet/>
      <dgm:spPr/>
      <dgm:t>
        <a:bodyPr/>
        <a:lstStyle/>
        <a:p>
          <a:endParaRPr lang="en-US"/>
        </a:p>
      </dgm:t>
    </dgm:pt>
    <dgm:pt modelId="{BA5FA5DE-4A0C-458C-ABC1-F6A5CAF8CB90}" type="pres">
      <dgm:prSet presAssocID="{F6E4B326-B3F8-42D6-8C63-D5089C033E03}" presName="Name0" presStyleCnt="0">
        <dgm:presLayoutVars>
          <dgm:chMax val="7"/>
          <dgm:chPref val="7"/>
          <dgm:dir/>
        </dgm:presLayoutVars>
      </dgm:prSet>
      <dgm:spPr/>
    </dgm:pt>
    <dgm:pt modelId="{461CE9F0-A3B8-4B3C-B85C-9B617A831F2F}" type="pres">
      <dgm:prSet presAssocID="{F6E4B326-B3F8-42D6-8C63-D5089C033E03}" presName="Name1" presStyleCnt="0"/>
      <dgm:spPr/>
    </dgm:pt>
    <dgm:pt modelId="{2B1672D9-0D69-4D79-8E29-237AA3D62FEA}" type="pres">
      <dgm:prSet presAssocID="{F6E4B326-B3F8-42D6-8C63-D5089C033E03}" presName="cycle" presStyleCnt="0"/>
      <dgm:spPr/>
    </dgm:pt>
    <dgm:pt modelId="{932B72FD-1D71-4A85-911C-F39F9B44A3AD}" type="pres">
      <dgm:prSet presAssocID="{F6E4B326-B3F8-42D6-8C63-D5089C033E03}" presName="srcNode" presStyleLbl="node1" presStyleIdx="0" presStyleCnt="7"/>
      <dgm:spPr/>
    </dgm:pt>
    <dgm:pt modelId="{7161F546-BF7D-4CF8-BEC6-C136FC6286FA}" type="pres">
      <dgm:prSet presAssocID="{F6E4B326-B3F8-42D6-8C63-D5089C033E03}" presName="conn" presStyleLbl="parChTrans1D2" presStyleIdx="0" presStyleCnt="1"/>
      <dgm:spPr/>
    </dgm:pt>
    <dgm:pt modelId="{CE0D9B08-7833-44B1-96D3-9D04A994A9E6}" type="pres">
      <dgm:prSet presAssocID="{F6E4B326-B3F8-42D6-8C63-D5089C033E03}" presName="extraNode" presStyleLbl="node1" presStyleIdx="0" presStyleCnt="7"/>
      <dgm:spPr/>
    </dgm:pt>
    <dgm:pt modelId="{7D59861F-F297-48A8-9616-B470DA533C90}" type="pres">
      <dgm:prSet presAssocID="{F6E4B326-B3F8-42D6-8C63-D5089C033E03}" presName="dstNode" presStyleLbl="node1" presStyleIdx="0" presStyleCnt="7"/>
      <dgm:spPr/>
    </dgm:pt>
    <dgm:pt modelId="{30C7F9DC-BAEB-4BA9-8D6C-463DB3936B5D}" type="pres">
      <dgm:prSet presAssocID="{DBA6503A-5D61-4AC9-BA18-45D592A7BBC6}" presName="text_1" presStyleLbl="node1" presStyleIdx="0" presStyleCnt="7">
        <dgm:presLayoutVars>
          <dgm:bulletEnabled val="1"/>
        </dgm:presLayoutVars>
      </dgm:prSet>
      <dgm:spPr/>
    </dgm:pt>
    <dgm:pt modelId="{08C92FA7-F704-4B4B-BD5B-60D436A32FDC}" type="pres">
      <dgm:prSet presAssocID="{DBA6503A-5D61-4AC9-BA18-45D592A7BBC6}" presName="accent_1" presStyleCnt="0"/>
      <dgm:spPr/>
    </dgm:pt>
    <dgm:pt modelId="{15F849FD-B289-4AB3-A300-E886EAAAB7E1}" type="pres">
      <dgm:prSet presAssocID="{DBA6503A-5D61-4AC9-BA18-45D592A7BBC6}" presName="accentRepeatNode" presStyleLbl="solidFgAcc1" presStyleIdx="0" presStyleCnt="7"/>
      <dgm:spPr/>
    </dgm:pt>
    <dgm:pt modelId="{2AD7B672-1E30-4485-9652-8F32FDFBCF0B}" type="pres">
      <dgm:prSet presAssocID="{15A68372-8C42-4381-9A0D-24FFB041801A}" presName="text_2" presStyleLbl="node1" presStyleIdx="1" presStyleCnt="7">
        <dgm:presLayoutVars>
          <dgm:bulletEnabled val="1"/>
        </dgm:presLayoutVars>
      </dgm:prSet>
      <dgm:spPr/>
    </dgm:pt>
    <dgm:pt modelId="{FDC894D9-6328-439F-98FF-85CEF76D58E9}" type="pres">
      <dgm:prSet presAssocID="{15A68372-8C42-4381-9A0D-24FFB041801A}" presName="accent_2" presStyleCnt="0"/>
      <dgm:spPr/>
    </dgm:pt>
    <dgm:pt modelId="{F8197891-C1E1-4028-BABC-E62731C31284}" type="pres">
      <dgm:prSet presAssocID="{15A68372-8C42-4381-9A0D-24FFB041801A}" presName="accentRepeatNode" presStyleLbl="solidFgAcc1" presStyleIdx="1" presStyleCnt="7"/>
      <dgm:spPr/>
    </dgm:pt>
    <dgm:pt modelId="{D46FAD96-B30A-4C2D-B62E-41D28880A968}" type="pres">
      <dgm:prSet presAssocID="{C87C53A0-6765-4E36-A110-95EB507BE086}" presName="text_3" presStyleLbl="node1" presStyleIdx="2" presStyleCnt="7">
        <dgm:presLayoutVars>
          <dgm:bulletEnabled val="1"/>
        </dgm:presLayoutVars>
      </dgm:prSet>
      <dgm:spPr/>
    </dgm:pt>
    <dgm:pt modelId="{1CD06233-8520-4861-8EAA-7CDC0F6667CF}" type="pres">
      <dgm:prSet presAssocID="{C87C53A0-6765-4E36-A110-95EB507BE086}" presName="accent_3" presStyleCnt="0"/>
      <dgm:spPr/>
    </dgm:pt>
    <dgm:pt modelId="{169EE57C-BA6D-407C-8BDA-B08C03EB7E20}" type="pres">
      <dgm:prSet presAssocID="{C87C53A0-6765-4E36-A110-95EB507BE086}" presName="accentRepeatNode" presStyleLbl="solidFgAcc1" presStyleIdx="2" presStyleCnt="7"/>
      <dgm:spPr/>
    </dgm:pt>
    <dgm:pt modelId="{79F10829-A72A-4B97-B60E-036EA72CDDAB}" type="pres">
      <dgm:prSet presAssocID="{2A44E1E8-040C-45FC-AD8B-22FD5E1DCE45}" presName="text_4" presStyleLbl="node1" presStyleIdx="3" presStyleCnt="7">
        <dgm:presLayoutVars>
          <dgm:bulletEnabled val="1"/>
        </dgm:presLayoutVars>
      </dgm:prSet>
      <dgm:spPr/>
    </dgm:pt>
    <dgm:pt modelId="{C5149EDA-9D2C-4BB8-9BDE-4B9ABAC696AD}" type="pres">
      <dgm:prSet presAssocID="{2A44E1E8-040C-45FC-AD8B-22FD5E1DCE45}" presName="accent_4" presStyleCnt="0"/>
      <dgm:spPr/>
    </dgm:pt>
    <dgm:pt modelId="{A7D38684-5A81-458C-B104-A142D23E8739}" type="pres">
      <dgm:prSet presAssocID="{2A44E1E8-040C-45FC-AD8B-22FD5E1DCE45}" presName="accentRepeatNode" presStyleLbl="solidFgAcc1" presStyleIdx="3" presStyleCnt="7"/>
      <dgm:spPr/>
    </dgm:pt>
    <dgm:pt modelId="{A3B8B70E-CFF2-48D9-A46B-24549A23A69A}" type="pres">
      <dgm:prSet presAssocID="{16E57867-34F5-4492-9A74-9CFF27259F55}" presName="text_5" presStyleLbl="node1" presStyleIdx="4" presStyleCnt="7">
        <dgm:presLayoutVars>
          <dgm:bulletEnabled val="1"/>
        </dgm:presLayoutVars>
      </dgm:prSet>
      <dgm:spPr/>
    </dgm:pt>
    <dgm:pt modelId="{D16CD1E1-BB44-489D-BC46-07E11253C15D}" type="pres">
      <dgm:prSet presAssocID="{16E57867-34F5-4492-9A74-9CFF27259F55}" presName="accent_5" presStyleCnt="0"/>
      <dgm:spPr/>
    </dgm:pt>
    <dgm:pt modelId="{A4F26E9F-39E3-4A97-A580-AF44E779C301}" type="pres">
      <dgm:prSet presAssocID="{16E57867-34F5-4492-9A74-9CFF27259F55}" presName="accentRepeatNode" presStyleLbl="solidFgAcc1" presStyleIdx="4" presStyleCnt="7"/>
      <dgm:spPr/>
    </dgm:pt>
    <dgm:pt modelId="{653B98BB-E446-42E9-9E9B-8370E92733A1}" type="pres">
      <dgm:prSet presAssocID="{93EAF51E-DE80-4899-82D0-6C85C533A650}" presName="text_6" presStyleLbl="node1" presStyleIdx="5" presStyleCnt="7">
        <dgm:presLayoutVars>
          <dgm:bulletEnabled val="1"/>
        </dgm:presLayoutVars>
      </dgm:prSet>
      <dgm:spPr/>
    </dgm:pt>
    <dgm:pt modelId="{32055C97-91D0-438A-8569-FFBC9D3DD4C1}" type="pres">
      <dgm:prSet presAssocID="{93EAF51E-DE80-4899-82D0-6C85C533A650}" presName="accent_6" presStyleCnt="0"/>
      <dgm:spPr/>
    </dgm:pt>
    <dgm:pt modelId="{D2B79EE8-A68D-437C-9622-5437EE10F1B1}" type="pres">
      <dgm:prSet presAssocID="{93EAF51E-DE80-4899-82D0-6C85C533A650}" presName="accentRepeatNode" presStyleLbl="solidFgAcc1" presStyleIdx="5" presStyleCnt="7"/>
      <dgm:spPr/>
    </dgm:pt>
    <dgm:pt modelId="{DD89714E-B482-4911-BD2A-CCEBCB482F81}" type="pres">
      <dgm:prSet presAssocID="{0E49208D-CF48-4981-9057-E15A67709DF4}" presName="text_7" presStyleLbl="node1" presStyleIdx="6" presStyleCnt="7">
        <dgm:presLayoutVars>
          <dgm:bulletEnabled val="1"/>
        </dgm:presLayoutVars>
      </dgm:prSet>
      <dgm:spPr/>
    </dgm:pt>
    <dgm:pt modelId="{D17D23A4-F6CB-4F0B-8112-7D496F91F1B6}" type="pres">
      <dgm:prSet presAssocID="{0E49208D-CF48-4981-9057-E15A67709DF4}" presName="accent_7" presStyleCnt="0"/>
      <dgm:spPr/>
    </dgm:pt>
    <dgm:pt modelId="{1A3F8E8C-96E8-4828-A24E-7F93B6A35731}" type="pres">
      <dgm:prSet presAssocID="{0E49208D-CF48-4981-9057-E15A67709DF4}" presName="accentRepeatNode" presStyleLbl="solidFgAcc1" presStyleIdx="6" presStyleCnt="7"/>
      <dgm:spPr/>
    </dgm:pt>
  </dgm:ptLst>
  <dgm:cxnLst>
    <dgm:cxn modelId="{99269D0F-60C0-428C-BBC8-DDEFB0E0DC30}" srcId="{F6E4B326-B3F8-42D6-8C63-D5089C033E03}" destId="{93EAF51E-DE80-4899-82D0-6C85C533A650}" srcOrd="5" destOrd="0" parTransId="{75A69AE1-99F9-4680-AEB0-93FED17029C8}" sibTransId="{F735074A-AA9A-4446-9B56-5A84244D3188}"/>
    <dgm:cxn modelId="{53835018-F3F3-4F82-BEF1-396F3779B9E5}" type="presOf" srcId="{743AE005-03A5-4860-B97E-DC734052403F}" destId="{7161F546-BF7D-4CF8-BEC6-C136FC6286FA}" srcOrd="0" destOrd="0" presId="urn:microsoft.com/office/officeart/2008/layout/VerticalCurvedList"/>
    <dgm:cxn modelId="{CE02BE5D-7349-41AF-ACA8-BDAE817A93A7}" srcId="{F6E4B326-B3F8-42D6-8C63-D5089C033E03}" destId="{C87C53A0-6765-4E36-A110-95EB507BE086}" srcOrd="2" destOrd="0" parTransId="{1FE954C6-1689-4C94-BB6E-1DE87C484F2D}" sibTransId="{E786DDA4-8FD0-4210-BB1B-CF1189D44C4D}"/>
    <dgm:cxn modelId="{4CC2315E-9D9E-4509-B56F-E7161C5600DE}" type="presOf" srcId="{16E57867-34F5-4492-9A74-9CFF27259F55}" destId="{A3B8B70E-CFF2-48D9-A46B-24549A23A69A}" srcOrd="0" destOrd="0" presId="urn:microsoft.com/office/officeart/2008/layout/VerticalCurvedList"/>
    <dgm:cxn modelId="{403AF66E-EFD8-4385-9D6A-A8ACDDF410B6}" type="presOf" srcId="{F6E4B326-B3F8-42D6-8C63-D5089C033E03}" destId="{BA5FA5DE-4A0C-458C-ABC1-F6A5CAF8CB90}" srcOrd="0" destOrd="0" presId="urn:microsoft.com/office/officeart/2008/layout/VerticalCurvedList"/>
    <dgm:cxn modelId="{D238C875-33D2-4715-818D-31248EEBE486}" srcId="{F6E4B326-B3F8-42D6-8C63-D5089C033E03}" destId="{15A68372-8C42-4381-9A0D-24FFB041801A}" srcOrd="1" destOrd="0" parTransId="{0CC9B645-0322-465E-9734-7C602EE89ECB}" sibTransId="{41957A8B-574A-4ED7-BCDA-F4F78B2D5146}"/>
    <dgm:cxn modelId="{F009E08A-ED50-47E1-84B3-E608E60A0858}" type="presOf" srcId="{0E49208D-CF48-4981-9057-E15A67709DF4}" destId="{DD89714E-B482-4911-BD2A-CCEBCB482F81}" srcOrd="0" destOrd="0" presId="urn:microsoft.com/office/officeart/2008/layout/VerticalCurvedList"/>
    <dgm:cxn modelId="{A7DF528E-9AEC-473A-8461-92FFAE075254}" srcId="{F6E4B326-B3F8-42D6-8C63-D5089C033E03}" destId="{0E49208D-CF48-4981-9057-E15A67709DF4}" srcOrd="6" destOrd="0" parTransId="{8B9B7A85-FB0C-4452-8266-8FC73CB33DF2}" sibTransId="{C53D773F-AA25-4195-B36A-A9DE648CCA4C}"/>
    <dgm:cxn modelId="{CD9D1D9E-C5A6-4B46-B02C-61A15C5B49CD}" type="presOf" srcId="{2A44E1E8-040C-45FC-AD8B-22FD5E1DCE45}" destId="{79F10829-A72A-4B97-B60E-036EA72CDDAB}" srcOrd="0" destOrd="0" presId="urn:microsoft.com/office/officeart/2008/layout/VerticalCurvedList"/>
    <dgm:cxn modelId="{80E55BA3-3DD3-4E65-B1DD-9DCC86E82BAB}" srcId="{F6E4B326-B3F8-42D6-8C63-D5089C033E03}" destId="{DBA6503A-5D61-4AC9-BA18-45D592A7BBC6}" srcOrd="0" destOrd="0" parTransId="{53964FF6-F428-41CB-B767-A2C552DE267D}" sibTransId="{743AE005-03A5-4860-B97E-DC734052403F}"/>
    <dgm:cxn modelId="{7D3A94B5-6F6E-4CDE-BC16-DABC8C8A94DC}" type="presOf" srcId="{15A68372-8C42-4381-9A0D-24FFB041801A}" destId="{2AD7B672-1E30-4485-9652-8F32FDFBCF0B}" srcOrd="0" destOrd="0" presId="urn:microsoft.com/office/officeart/2008/layout/VerticalCurvedList"/>
    <dgm:cxn modelId="{AB2912B7-D2F1-4404-9B51-E1B8704182B5}" srcId="{F6E4B326-B3F8-42D6-8C63-D5089C033E03}" destId="{16E57867-34F5-4492-9A74-9CFF27259F55}" srcOrd="4" destOrd="0" parTransId="{AD668C00-F6C3-47BC-A942-C6B3C1619315}" sibTransId="{3A2D520D-3573-45AF-B0E3-6B34CAA0EC2E}"/>
    <dgm:cxn modelId="{A945EBC7-9A85-471A-95BE-85D0BD87447D}" type="presOf" srcId="{C87C53A0-6765-4E36-A110-95EB507BE086}" destId="{D46FAD96-B30A-4C2D-B62E-41D28880A968}" srcOrd="0" destOrd="0" presId="urn:microsoft.com/office/officeart/2008/layout/VerticalCurvedList"/>
    <dgm:cxn modelId="{7F1800D3-C0B0-4D60-A2FD-EC04CF29C21E}" type="presOf" srcId="{DBA6503A-5D61-4AC9-BA18-45D592A7BBC6}" destId="{30C7F9DC-BAEB-4BA9-8D6C-463DB3936B5D}" srcOrd="0" destOrd="0" presId="urn:microsoft.com/office/officeart/2008/layout/VerticalCurvedList"/>
    <dgm:cxn modelId="{319B13E0-9808-410A-9765-49209A79E4B3}" type="presOf" srcId="{93EAF51E-DE80-4899-82D0-6C85C533A650}" destId="{653B98BB-E446-42E9-9E9B-8370E92733A1}" srcOrd="0" destOrd="0" presId="urn:microsoft.com/office/officeart/2008/layout/VerticalCurvedList"/>
    <dgm:cxn modelId="{2CE4EDF8-5A20-4E27-9378-CC38E36F8A34}" srcId="{F6E4B326-B3F8-42D6-8C63-D5089C033E03}" destId="{2A44E1E8-040C-45FC-AD8B-22FD5E1DCE45}" srcOrd="3" destOrd="0" parTransId="{174EF5C0-7BC3-45D3-B67E-A489B906E238}" sibTransId="{CEFA7303-50E0-40D7-9CA2-E882F6955505}"/>
    <dgm:cxn modelId="{3B74038A-6048-425D-B64B-37A6CAE334EA}" type="presParOf" srcId="{BA5FA5DE-4A0C-458C-ABC1-F6A5CAF8CB90}" destId="{461CE9F0-A3B8-4B3C-B85C-9B617A831F2F}" srcOrd="0" destOrd="0" presId="urn:microsoft.com/office/officeart/2008/layout/VerticalCurvedList"/>
    <dgm:cxn modelId="{1D03D439-C192-43A8-987B-47D367666937}" type="presParOf" srcId="{461CE9F0-A3B8-4B3C-B85C-9B617A831F2F}" destId="{2B1672D9-0D69-4D79-8E29-237AA3D62FEA}" srcOrd="0" destOrd="0" presId="urn:microsoft.com/office/officeart/2008/layout/VerticalCurvedList"/>
    <dgm:cxn modelId="{BB128DC2-2FBD-46C8-BA4E-4608220144AC}" type="presParOf" srcId="{2B1672D9-0D69-4D79-8E29-237AA3D62FEA}" destId="{932B72FD-1D71-4A85-911C-F39F9B44A3AD}" srcOrd="0" destOrd="0" presId="urn:microsoft.com/office/officeart/2008/layout/VerticalCurvedList"/>
    <dgm:cxn modelId="{D4EE2933-14CC-4472-8111-A7840FAEBE5C}" type="presParOf" srcId="{2B1672D9-0D69-4D79-8E29-237AA3D62FEA}" destId="{7161F546-BF7D-4CF8-BEC6-C136FC6286FA}" srcOrd="1" destOrd="0" presId="urn:microsoft.com/office/officeart/2008/layout/VerticalCurvedList"/>
    <dgm:cxn modelId="{D30BAB6F-5A8E-4445-915E-C26C6254B322}" type="presParOf" srcId="{2B1672D9-0D69-4D79-8E29-237AA3D62FEA}" destId="{CE0D9B08-7833-44B1-96D3-9D04A994A9E6}" srcOrd="2" destOrd="0" presId="urn:microsoft.com/office/officeart/2008/layout/VerticalCurvedList"/>
    <dgm:cxn modelId="{44B3F0ED-2E00-4110-ACBD-D8AB17D46548}" type="presParOf" srcId="{2B1672D9-0D69-4D79-8E29-237AA3D62FEA}" destId="{7D59861F-F297-48A8-9616-B470DA533C90}" srcOrd="3" destOrd="0" presId="urn:microsoft.com/office/officeart/2008/layout/VerticalCurvedList"/>
    <dgm:cxn modelId="{726872DF-CBC5-4AF3-BAD3-8AA8A913D3FD}" type="presParOf" srcId="{461CE9F0-A3B8-4B3C-B85C-9B617A831F2F}" destId="{30C7F9DC-BAEB-4BA9-8D6C-463DB3936B5D}" srcOrd="1" destOrd="0" presId="urn:microsoft.com/office/officeart/2008/layout/VerticalCurvedList"/>
    <dgm:cxn modelId="{3B0C618C-9B20-405D-B1BC-992958C12321}" type="presParOf" srcId="{461CE9F0-A3B8-4B3C-B85C-9B617A831F2F}" destId="{08C92FA7-F704-4B4B-BD5B-60D436A32FDC}" srcOrd="2" destOrd="0" presId="urn:microsoft.com/office/officeart/2008/layout/VerticalCurvedList"/>
    <dgm:cxn modelId="{74F8047A-D900-4474-9B62-668717C982BB}" type="presParOf" srcId="{08C92FA7-F704-4B4B-BD5B-60D436A32FDC}" destId="{15F849FD-B289-4AB3-A300-E886EAAAB7E1}" srcOrd="0" destOrd="0" presId="urn:microsoft.com/office/officeart/2008/layout/VerticalCurvedList"/>
    <dgm:cxn modelId="{63AE6D0F-BCE5-4923-A6D2-263824900413}" type="presParOf" srcId="{461CE9F0-A3B8-4B3C-B85C-9B617A831F2F}" destId="{2AD7B672-1E30-4485-9652-8F32FDFBCF0B}" srcOrd="3" destOrd="0" presId="urn:microsoft.com/office/officeart/2008/layout/VerticalCurvedList"/>
    <dgm:cxn modelId="{2B459825-5ABB-491F-9C28-B8E836680BEE}" type="presParOf" srcId="{461CE9F0-A3B8-4B3C-B85C-9B617A831F2F}" destId="{FDC894D9-6328-439F-98FF-85CEF76D58E9}" srcOrd="4" destOrd="0" presId="urn:microsoft.com/office/officeart/2008/layout/VerticalCurvedList"/>
    <dgm:cxn modelId="{A924A5E0-C990-41AD-A4E1-C3D00958F9F8}" type="presParOf" srcId="{FDC894D9-6328-439F-98FF-85CEF76D58E9}" destId="{F8197891-C1E1-4028-BABC-E62731C31284}" srcOrd="0" destOrd="0" presId="urn:microsoft.com/office/officeart/2008/layout/VerticalCurvedList"/>
    <dgm:cxn modelId="{26B2DBD7-FA73-4E56-A43D-5E9980649950}" type="presParOf" srcId="{461CE9F0-A3B8-4B3C-B85C-9B617A831F2F}" destId="{D46FAD96-B30A-4C2D-B62E-41D28880A968}" srcOrd="5" destOrd="0" presId="urn:microsoft.com/office/officeart/2008/layout/VerticalCurvedList"/>
    <dgm:cxn modelId="{44246F78-2C36-4CF9-8410-C3FAB0B5B119}" type="presParOf" srcId="{461CE9F0-A3B8-4B3C-B85C-9B617A831F2F}" destId="{1CD06233-8520-4861-8EAA-7CDC0F6667CF}" srcOrd="6" destOrd="0" presId="urn:microsoft.com/office/officeart/2008/layout/VerticalCurvedList"/>
    <dgm:cxn modelId="{9F7E7BD9-269B-41ED-9350-BBA6AC961046}" type="presParOf" srcId="{1CD06233-8520-4861-8EAA-7CDC0F6667CF}" destId="{169EE57C-BA6D-407C-8BDA-B08C03EB7E20}" srcOrd="0" destOrd="0" presId="urn:microsoft.com/office/officeart/2008/layout/VerticalCurvedList"/>
    <dgm:cxn modelId="{E855051E-64F5-47C4-B523-5B5822780B72}" type="presParOf" srcId="{461CE9F0-A3B8-4B3C-B85C-9B617A831F2F}" destId="{79F10829-A72A-4B97-B60E-036EA72CDDAB}" srcOrd="7" destOrd="0" presId="urn:microsoft.com/office/officeart/2008/layout/VerticalCurvedList"/>
    <dgm:cxn modelId="{E5D5DF02-7CB8-4402-B854-5ED50E236BDB}" type="presParOf" srcId="{461CE9F0-A3B8-4B3C-B85C-9B617A831F2F}" destId="{C5149EDA-9D2C-4BB8-9BDE-4B9ABAC696AD}" srcOrd="8" destOrd="0" presId="urn:microsoft.com/office/officeart/2008/layout/VerticalCurvedList"/>
    <dgm:cxn modelId="{29566586-9892-4612-84FF-34C02115F529}" type="presParOf" srcId="{C5149EDA-9D2C-4BB8-9BDE-4B9ABAC696AD}" destId="{A7D38684-5A81-458C-B104-A142D23E8739}" srcOrd="0" destOrd="0" presId="urn:microsoft.com/office/officeart/2008/layout/VerticalCurvedList"/>
    <dgm:cxn modelId="{62C7A288-C160-4C99-98CF-6B5F48CA9DF2}" type="presParOf" srcId="{461CE9F0-A3B8-4B3C-B85C-9B617A831F2F}" destId="{A3B8B70E-CFF2-48D9-A46B-24549A23A69A}" srcOrd="9" destOrd="0" presId="urn:microsoft.com/office/officeart/2008/layout/VerticalCurvedList"/>
    <dgm:cxn modelId="{CBE1CB50-49BF-4835-B2A0-8C581E6DCC59}" type="presParOf" srcId="{461CE9F0-A3B8-4B3C-B85C-9B617A831F2F}" destId="{D16CD1E1-BB44-489D-BC46-07E11253C15D}" srcOrd="10" destOrd="0" presId="urn:microsoft.com/office/officeart/2008/layout/VerticalCurvedList"/>
    <dgm:cxn modelId="{4008CF8F-4FBD-4F76-95E1-4A8AA0D0466E}" type="presParOf" srcId="{D16CD1E1-BB44-489D-BC46-07E11253C15D}" destId="{A4F26E9F-39E3-4A97-A580-AF44E779C301}" srcOrd="0" destOrd="0" presId="urn:microsoft.com/office/officeart/2008/layout/VerticalCurvedList"/>
    <dgm:cxn modelId="{019ED3CD-CE86-444F-869D-08C34F2C2BC7}" type="presParOf" srcId="{461CE9F0-A3B8-4B3C-B85C-9B617A831F2F}" destId="{653B98BB-E446-42E9-9E9B-8370E92733A1}" srcOrd="11" destOrd="0" presId="urn:microsoft.com/office/officeart/2008/layout/VerticalCurvedList"/>
    <dgm:cxn modelId="{06A1DA6E-86BB-4D12-BA71-AE005B62ED13}" type="presParOf" srcId="{461CE9F0-A3B8-4B3C-B85C-9B617A831F2F}" destId="{32055C97-91D0-438A-8569-FFBC9D3DD4C1}" srcOrd="12" destOrd="0" presId="urn:microsoft.com/office/officeart/2008/layout/VerticalCurvedList"/>
    <dgm:cxn modelId="{3B4AB130-210A-4169-A805-E824975BA2D6}" type="presParOf" srcId="{32055C97-91D0-438A-8569-FFBC9D3DD4C1}" destId="{D2B79EE8-A68D-437C-9622-5437EE10F1B1}" srcOrd="0" destOrd="0" presId="urn:microsoft.com/office/officeart/2008/layout/VerticalCurvedList"/>
    <dgm:cxn modelId="{3C3E3B74-819E-41E2-8F45-99F7869078A3}" type="presParOf" srcId="{461CE9F0-A3B8-4B3C-B85C-9B617A831F2F}" destId="{DD89714E-B482-4911-BD2A-CCEBCB482F81}" srcOrd="13" destOrd="0" presId="urn:microsoft.com/office/officeart/2008/layout/VerticalCurvedList"/>
    <dgm:cxn modelId="{A9FE0C98-D8D7-407C-9548-78233FBCCF3A}" type="presParOf" srcId="{461CE9F0-A3B8-4B3C-B85C-9B617A831F2F}" destId="{D17D23A4-F6CB-4F0B-8112-7D496F91F1B6}" srcOrd="14" destOrd="0" presId="urn:microsoft.com/office/officeart/2008/layout/VerticalCurvedList"/>
    <dgm:cxn modelId="{C820FC7F-04DF-4D9C-A7AE-39291CBBD473}" type="presParOf" srcId="{D17D23A4-F6CB-4F0B-8112-7D496F91F1B6}" destId="{1A3F8E8C-96E8-4828-A24E-7F93B6A35731}"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F6E4B326-B3F8-42D6-8C63-D5089C033E03}" type="doc">
      <dgm:prSet loTypeId="urn:microsoft.com/office/officeart/2008/layout/VerticalCurvedList" loCatId="list" qsTypeId="urn:microsoft.com/office/officeart/2005/8/quickstyle/simple3" qsCatId="simple" csTypeId="urn:microsoft.com/office/officeart/2005/8/colors/accent1_4" csCatId="accent1" phldr="1"/>
      <dgm:spPr/>
      <dgm:t>
        <a:bodyPr/>
        <a:lstStyle/>
        <a:p>
          <a:endParaRPr lang="en-US"/>
        </a:p>
      </dgm:t>
    </dgm:pt>
    <dgm:pt modelId="{DBA6503A-5D61-4AC9-BA18-45D592A7BBC6}">
      <dgm:prSet phldrT="[Text]"/>
      <dgm:spPr/>
      <dgm:t>
        <a:bodyPr/>
        <a:lstStyle/>
        <a:p>
          <a:r>
            <a:rPr lang="en-US" dirty="0"/>
            <a:t>Chose the Suggested Job Profile</a:t>
          </a:r>
        </a:p>
      </dgm:t>
    </dgm:pt>
    <dgm:pt modelId="{53964FF6-F428-41CB-B767-A2C552DE267D}" type="parTrans" cxnId="{80E55BA3-3DD3-4E65-B1DD-9DCC86E82BAB}">
      <dgm:prSet/>
      <dgm:spPr/>
      <dgm:t>
        <a:bodyPr/>
        <a:lstStyle/>
        <a:p>
          <a:endParaRPr lang="en-US"/>
        </a:p>
      </dgm:t>
    </dgm:pt>
    <dgm:pt modelId="{743AE005-03A5-4860-B97E-DC734052403F}" type="sibTrans" cxnId="{80E55BA3-3DD3-4E65-B1DD-9DCC86E82BAB}">
      <dgm:prSet/>
      <dgm:spPr/>
      <dgm:t>
        <a:bodyPr/>
        <a:lstStyle/>
        <a:p>
          <a:endParaRPr lang="en-US"/>
        </a:p>
      </dgm:t>
    </dgm:pt>
    <dgm:pt modelId="{15A68372-8C42-4381-9A0D-24FFB041801A}">
      <dgm:prSet phldrT="[Text]"/>
      <dgm:spPr/>
      <dgm:t>
        <a:bodyPr/>
        <a:lstStyle/>
        <a:p>
          <a:r>
            <a:rPr lang="en-US" dirty="0"/>
            <a:t>Enter Worker Sub-Type</a:t>
          </a:r>
        </a:p>
      </dgm:t>
    </dgm:pt>
    <dgm:pt modelId="{0CC9B645-0322-465E-9734-7C602EE89ECB}" type="parTrans" cxnId="{D238C875-33D2-4715-818D-31248EEBE486}">
      <dgm:prSet/>
      <dgm:spPr/>
      <dgm:t>
        <a:bodyPr/>
        <a:lstStyle/>
        <a:p>
          <a:endParaRPr lang="en-US"/>
        </a:p>
      </dgm:t>
    </dgm:pt>
    <dgm:pt modelId="{41957A8B-574A-4ED7-BCDA-F4F78B2D5146}" type="sibTrans" cxnId="{D238C875-33D2-4715-818D-31248EEBE486}">
      <dgm:prSet/>
      <dgm:spPr/>
      <dgm:t>
        <a:bodyPr/>
        <a:lstStyle/>
        <a:p>
          <a:endParaRPr lang="en-US"/>
        </a:p>
      </dgm:t>
    </dgm:pt>
    <dgm:pt modelId="{C87C53A0-6765-4E36-A110-95EB507BE086}">
      <dgm:prSet phldrT="[Text]"/>
      <dgm:spPr/>
      <dgm:t>
        <a:bodyPr/>
        <a:lstStyle/>
        <a:p>
          <a:r>
            <a:rPr lang="en-US" dirty="0"/>
            <a:t>Choose Part Time or Full Time</a:t>
          </a:r>
        </a:p>
      </dgm:t>
    </dgm:pt>
    <dgm:pt modelId="{1FE954C6-1689-4C94-BB6E-1DE87C484F2D}" type="parTrans" cxnId="{CE02BE5D-7349-41AF-ACA8-BDAE817A93A7}">
      <dgm:prSet/>
      <dgm:spPr/>
      <dgm:t>
        <a:bodyPr/>
        <a:lstStyle/>
        <a:p>
          <a:endParaRPr lang="en-US"/>
        </a:p>
      </dgm:t>
    </dgm:pt>
    <dgm:pt modelId="{E786DDA4-8FD0-4210-BB1B-CF1189D44C4D}" type="sibTrans" cxnId="{CE02BE5D-7349-41AF-ACA8-BDAE817A93A7}">
      <dgm:prSet/>
      <dgm:spPr/>
      <dgm:t>
        <a:bodyPr/>
        <a:lstStyle/>
        <a:p>
          <a:endParaRPr lang="en-US"/>
        </a:p>
      </dgm:t>
    </dgm:pt>
    <dgm:pt modelId="{2A44E1E8-040C-45FC-AD8B-22FD5E1DCE45}">
      <dgm:prSet/>
      <dgm:spPr/>
      <dgm:t>
        <a:bodyPr/>
        <a:lstStyle/>
        <a:p>
          <a:r>
            <a:rPr lang="en-US" dirty="0"/>
            <a:t>Adjust Scheduled Weekly Hours</a:t>
          </a:r>
        </a:p>
      </dgm:t>
    </dgm:pt>
    <dgm:pt modelId="{174EF5C0-7BC3-45D3-B67E-A489B906E238}" type="parTrans" cxnId="{2CE4EDF8-5A20-4E27-9378-CC38E36F8A34}">
      <dgm:prSet/>
      <dgm:spPr/>
      <dgm:t>
        <a:bodyPr/>
        <a:lstStyle/>
        <a:p>
          <a:endParaRPr lang="en-US"/>
        </a:p>
      </dgm:t>
    </dgm:pt>
    <dgm:pt modelId="{CEFA7303-50E0-40D7-9CA2-E882F6955505}" type="sibTrans" cxnId="{2CE4EDF8-5A20-4E27-9378-CC38E36F8A34}">
      <dgm:prSet/>
      <dgm:spPr/>
      <dgm:t>
        <a:bodyPr/>
        <a:lstStyle/>
        <a:p>
          <a:endParaRPr lang="en-US"/>
        </a:p>
      </dgm:t>
    </dgm:pt>
    <dgm:pt modelId="{16E57867-34F5-4492-9A74-9CFF27259F55}">
      <dgm:prSet/>
      <dgm:spPr/>
      <dgm:t>
        <a:bodyPr/>
        <a:lstStyle/>
        <a:p>
          <a:r>
            <a:rPr lang="en-US" dirty="0"/>
            <a:t>Assign Roles – Primary Recruiter</a:t>
          </a:r>
        </a:p>
      </dgm:t>
    </dgm:pt>
    <dgm:pt modelId="{AD668C00-F6C3-47BC-A942-C6B3C1619315}" type="parTrans" cxnId="{AB2912B7-D2F1-4404-9B51-E1B8704182B5}">
      <dgm:prSet/>
      <dgm:spPr/>
      <dgm:t>
        <a:bodyPr/>
        <a:lstStyle/>
        <a:p>
          <a:endParaRPr lang="en-US"/>
        </a:p>
      </dgm:t>
    </dgm:pt>
    <dgm:pt modelId="{3A2D520D-3573-45AF-B0E3-6B34CAA0EC2E}" type="sibTrans" cxnId="{AB2912B7-D2F1-4404-9B51-E1B8704182B5}">
      <dgm:prSet/>
      <dgm:spPr/>
      <dgm:t>
        <a:bodyPr/>
        <a:lstStyle/>
        <a:p>
          <a:endParaRPr lang="en-US"/>
        </a:p>
      </dgm:t>
    </dgm:pt>
    <dgm:pt modelId="{93EAF51E-DE80-4899-82D0-6C85C533A650}">
      <dgm:prSet/>
      <dgm:spPr/>
      <dgm:t>
        <a:bodyPr/>
        <a:lstStyle/>
        <a:p>
          <a:r>
            <a:rPr lang="en-US" dirty="0"/>
            <a:t>Submit and post both internally and externally</a:t>
          </a:r>
        </a:p>
      </dgm:t>
    </dgm:pt>
    <dgm:pt modelId="{75A69AE1-99F9-4680-AEB0-93FED17029C8}" type="parTrans" cxnId="{99269D0F-60C0-428C-BBC8-DDEFB0E0DC30}">
      <dgm:prSet/>
      <dgm:spPr/>
      <dgm:t>
        <a:bodyPr/>
        <a:lstStyle/>
        <a:p>
          <a:endParaRPr lang="en-US"/>
        </a:p>
      </dgm:t>
    </dgm:pt>
    <dgm:pt modelId="{F735074A-AA9A-4446-9B56-5A84244D3188}" type="sibTrans" cxnId="{99269D0F-60C0-428C-BBC8-DDEFB0E0DC30}">
      <dgm:prSet/>
      <dgm:spPr/>
      <dgm:t>
        <a:bodyPr/>
        <a:lstStyle/>
        <a:p>
          <a:endParaRPr lang="en-US"/>
        </a:p>
      </dgm:t>
    </dgm:pt>
    <dgm:pt modelId="{B32AB2FD-DD12-4030-A0EE-65B4E9EED6A6}">
      <dgm:prSet/>
      <dgm:spPr/>
      <dgm:t>
        <a:bodyPr/>
        <a:lstStyle/>
        <a:p>
          <a:r>
            <a:rPr lang="en-US" dirty="0"/>
            <a:t>Link to Evergreen Requisition </a:t>
          </a:r>
        </a:p>
      </dgm:t>
    </dgm:pt>
    <dgm:pt modelId="{EC9F2DF7-765E-480C-A11B-C0170CC542F0}" type="parTrans" cxnId="{EB0687F8-605F-4B6A-9A11-3F7A79D52A16}">
      <dgm:prSet/>
      <dgm:spPr/>
      <dgm:t>
        <a:bodyPr/>
        <a:lstStyle/>
        <a:p>
          <a:endParaRPr lang="en-US"/>
        </a:p>
      </dgm:t>
    </dgm:pt>
    <dgm:pt modelId="{763D1EA5-96C9-452B-8489-650203C819D3}" type="sibTrans" cxnId="{EB0687F8-605F-4B6A-9A11-3F7A79D52A16}">
      <dgm:prSet/>
      <dgm:spPr/>
      <dgm:t>
        <a:bodyPr/>
        <a:lstStyle/>
        <a:p>
          <a:endParaRPr lang="en-US"/>
        </a:p>
      </dgm:t>
    </dgm:pt>
    <dgm:pt modelId="{BA5FA5DE-4A0C-458C-ABC1-F6A5CAF8CB90}" type="pres">
      <dgm:prSet presAssocID="{F6E4B326-B3F8-42D6-8C63-D5089C033E03}" presName="Name0" presStyleCnt="0">
        <dgm:presLayoutVars>
          <dgm:chMax val="7"/>
          <dgm:chPref val="7"/>
          <dgm:dir/>
        </dgm:presLayoutVars>
      </dgm:prSet>
      <dgm:spPr/>
    </dgm:pt>
    <dgm:pt modelId="{461CE9F0-A3B8-4B3C-B85C-9B617A831F2F}" type="pres">
      <dgm:prSet presAssocID="{F6E4B326-B3F8-42D6-8C63-D5089C033E03}" presName="Name1" presStyleCnt="0"/>
      <dgm:spPr/>
    </dgm:pt>
    <dgm:pt modelId="{2B1672D9-0D69-4D79-8E29-237AA3D62FEA}" type="pres">
      <dgm:prSet presAssocID="{F6E4B326-B3F8-42D6-8C63-D5089C033E03}" presName="cycle" presStyleCnt="0"/>
      <dgm:spPr/>
    </dgm:pt>
    <dgm:pt modelId="{932B72FD-1D71-4A85-911C-F39F9B44A3AD}" type="pres">
      <dgm:prSet presAssocID="{F6E4B326-B3F8-42D6-8C63-D5089C033E03}" presName="srcNode" presStyleLbl="node1" presStyleIdx="0" presStyleCnt="7"/>
      <dgm:spPr/>
    </dgm:pt>
    <dgm:pt modelId="{7161F546-BF7D-4CF8-BEC6-C136FC6286FA}" type="pres">
      <dgm:prSet presAssocID="{F6E4B326-B3F8-42D6-8C63-D5089C033E03}" presName="conn" presStyleLbl="parChTrans1D2" presStyleIdx="0" presStyleCnt="1"/>
      <dgm:spPr/>
    </dgm:pt>
    <dgm:pt modelId="{CE0D9B08-7833-44B1-96D3-9D04A994A9E6}" type="pres">
      <dgm:prSet presAssocID="{F6E4B326-B3F8-42D6-8C63-D5089C033E03}" presName="extraNode" presStyleLbl="node1" presStyleIdx="0" presStyleCnt="7"/>
      <dgm:spPr/>
    </dgm:pt>
    <dgm:pt modelId="{7D59861F-F297-48A8-9616-B470DA533C90}" type="pres">
      <dgm:prSet presAssocID="{F6E4B326-B3F8-42D6-8C63-D5089C033E03}" presName="dstNode" presStyleLbl="node1" presStyleIdx="0" presStyleCnt="7"/>
      <dgm:spPr/>
    </dgm:pt>
    <dgm:pt modelId="{30C7F9DC-BAEB-4BA9-8D6C-463DB3936B5D}" type="pres">
      <dgm:prSet presAssocID="{DBA6503A-5D61-4AC9-BA18-45D592A7BBC6}" presName="text_1" presStyleLbl="node1" presStyleIdx="0" presStyleCnt="7">
        <dgm:presLayoutVars>
          <dgm:bulletEnabled val="1"/>
        </dgm:presLayoutVars>
      </dgm:prSet>
      <dgm:spPr/>
    </dgm:pt>
    <dgm:pt modelId="{08C92FA7-F704-4B4B-BD5B-60D436A32FDC}" type="pres">
      <dgm:prSet presAssocID="{DBA6503A-5D61-4AC9-BA18-45D592A7BBC6}" presName="accent_1" presStyleCnt="0"/>
      <dgm:spPr/>
    </dgm:pt>
    <dgm:pt modelId="{15F849FD-B289-4AB3-A300-E886EAAAB7E1}" type="pres">
      <dgm:prSet presAssocID="{DBA6503A-5D61-4AC9-BA18-45D592A7BBC6}" presName="accentRepeatNode" presStyleLbl="solidFgAcc1" presStyleIdx="0" presStyleCnt="7"/>
      <dgm:spPr/>
    </dgm:pt>
    <dgm:pt modelId="{2AD7B672-1E30-4485-9652-8F32FDFBCF0B}" type="pres">
      <dgm:prSet presAssocID="{15A68372-8C42-4381-9A0D-24FFB041801A}" presName="text_2" presStyleLbl="node1" presStyleIdx="1" presStyleCnt="7">
        <dgm:presLayoutVars>
          <dgm:bulletEnabled val="1"/>
        </dgm:presLayoutVars>
      </dgm:prSet>
      <dgm:spPr/>
    </dgm:pt>
    <dgm:pt modelId="{FDC894D9-6328-439F-98FF-85CEF76D58E9}" type="pres">
      <dgm:prSet presAssocID="{15A68372-8C42-4381-9A0D-24FFB041801A}" presName="accent_2" presStyleCnt="0"/>
      <dgm:spPr/>
    </dgm:pt>
    <dgm:pt modelId="{F8197891-C1E1-4028-BABC-E62731C31284}" type="pres">
      <dgm:prSet presAssocID="{15A68372-8C42-4381-9A0D-24FFB041801A}" presName="accentRepeatNode" presStyleLbl="solidFgAcc1" presStyleIdx="1" presStyleCnt="7"/>
      <dgm:spPr/>
    </dgm:pt>
    <dgm:pt modelId="{D46FAD96-B30A-4C2D-B62E-41D28880A968}" type="pres">
      <dgm:prSet presAssocID="{C87C53A0-6765-4E36-A110-95EB507BE086}" presName="text_3" presStyleLbl="node1" presStyleIdx="2" presStyleCnt="7">
        <dgm:presLayoutVars>
          <dgm:bulletEnabled val="1"/>
        </dgm:presLayoutVars>
      </dgm:prSet>
      <dgm:spPr/>
    </dgm:pt>
    <dgm:pt modelId="{1CD06233-8520-4861-8EAA-7CDC0F6667CF}" type="pres">
      <dgm:prSet presAssocID="{C87C53A0-6765-4E36-A110-95EB507BE086}" presName="accent_3" presStyleCnt="0"/>
      <dgm:spPr/>
    </dgm:pt>
    <dgm:pt modelId="{169EE57C-BA6D-407C-8BDA-B08C03EB7E20}" type="pres">
      <dgm:prSet presAssocID="{C87C53A0-6765-4E36-A110-95EB507BE086}" presName="accentRepeatNode" presStyleLbl="solidFgAcc1" presStyleIdx="2" presStyleCnt="7"/>
      <dgm:spPr/>
    </dgm:pt>
    <dgm:pt modelId="{79F10829-A72A-4B97-B60E-036EA72CDDAB}" type="pres">
      <dgm:prSet presAssocID="{2A44E1E8-040C-45FC-AD8B-22FD5E1DCE45}" presName="text_4" presStyleLbl="node1" presStyleIdx="3" presStyleCnt="7">
        <dgm:presLayoutVars>
          <dgm:bulletEnabled val="1"/>
        </dgm:presLayoutVars>
      </dgm:prSet>
      <dgm:spPr/>
    </dgm:pt>
    <dgm:pt modelId="{C5149EDA-9D2C-4BB8-9BDE-4B9ABAC696AD}" type="pres">
      <dgm:prSet presAssocID="{2A44E1E8-040C-45FC-AD8B-22FD5E1DCE45}" presName="accent_4" presStyleCnt="0"/>
      <dgm:spPr/>
    </dgm:pt>
    <dgm:pt modelId="{A7D38684-5A81-458C-B104-A142D23E8739}" type="pres">
      <dgm:prSet presAssocID="{2A44E1E8-040C-45FC-AD8B-22FD5E1DCE45}" presName="accentRepeatNode" presStyleLbl="solidFgAcc1" presStyleIdx="3" presStyleCnt="7"/>
      <dgm:spPr/>
    </dgm:pt>
    <dgm:pt modelId="{CFEECB4A-2090-4F79-B220-6AA828B49E09}" type="pres">
      <dgm:prSet presAssocID="{B32AB2FD-DD12-4030-A0EE-65B4E9EED6A6}" presName="text_5" presStyleLbl="node1" presStyleIdx="4" presStyleCnt="7">
        <dgm:presLayoutVars>
          <dgm:bulletEnabled val="1"/>
        </dgm:presLayoutVars>
      </dgm:prSet>
      <dgm:spPr/>
    </dgm:pt>
    <dgm:pt modelId="{C6B7AF22-C827-4CDE-9770-4D32049B57FC}" type="pres">
      <dgm:prSet presAssocID="{B32AB2FD-DD12-4030-A0EE-65B4E9EED6A6}" presName="accent_5" presStyleCnt="0"/>
      <dgm:spPr/>
    </dgm:pt>
    <dgm:pt modelId="{51BAF448-7AD9-4BAF-8266-B485C3AA56DB}" type="pres">
      <dgm:prSet presAssocID="{B32AB2FD-DD12-4030-A0EE-65B4E9EED6A6}" presName="accentRepeatNode" presStyleLbl="solidFgAcc1" presStyleIdx="4" presStyleCnt="7"/>
      <dgm:spPr/>
    </dgm:pt>
    <dgm:pt modelId="{0307BDBA-398A-4B9F-92F3-C117B5D7FB6C}" type="pres">
      <dgm:prSet presAssocID="{16E57867-34F5-4492-9A74-9CFF27259F55}" presName="text_6" presStyleLbl="node1" presStyleIdx="5" presStyleCnt="7">
        <dgm:presLayoutVars>
          <dgm:bulletEnabled val="1"/>
        </dgm:presLayoutVars>
      </dgm:prSet>
      <dgm:spPr/>
    </dgm:pt>
    <dgm:pt modelId="{CD2D48EE-EFE8-4B18-9F57-7D879D6D6616}" type="pres">
      <dgm:prSet presAssocID="{16E57867-34F5-4492-9A74-9CFF27259F55}" presName="accent_6" presStyleCnt="0"/>
      <dgm:spPr/>
    </dgm:pt>
    <dgm:pt modelId="{A4F26E9F-39E3-4A97-A580-AF44E779C301}" type="pres">
      <dgm:prSet presAssocID="{16E57867-34F5-4492-9A74-9CFF27259F55}" presName="accentRepeatNode" presStyleLbl="solidFgAcc1" presStyleIdx="5" presStyleCnt="7"/>
      <dgm:spPr/>
    </dgm:pt>
    <dgm:pt modelId="{37658D11-7633-4737-A36C-3636DDAAEE89}" type="pres">
      <dgm:prSet presAssocID="{93EAF51E-DE80-4899-82D0-6C85C533A650}" presName="text_7" presStyleLbl="node1" presStyleIdx="6" presStyleCnt="7">
        <dgm:presLayoutVars>
          <dgm:bulletEnabled val="1"/>
        </dgm:presLayoutVars>
      </dgm:prSet>
      <dgm:spPr/>
    </dgm:pt>
    <dgm:pt modelId="{2D5C6252-2C2B-4E25-8B18-C99253139F11}" type="pres">
      <dgm:prSet presAssocID="{93EAF51E-DE80-4899-82D0-6C85C533A650}" presName="accent_7" presStyleCnt="0"/>
      <dgm:spPr/>
    </dgm:pt>
    <dgm:pt modelId="{D2B79EE8-A68D-437C-9622-5437EE10F1B1}" type="pres">
      <dgm:prSet presAssocID="{93EAF51E-DE80-4899-82D0-6C85C533A650}" presName="accentRepeatNode" presStyleLbl="solidFgAcc1" presStyleIdx="6" presStyleCnt="7"/>
      <dgm:spPr/>
    </dgm:pt>
  </dgm:ptLst>
  <dgm:cxnLst>
    <dgm:cxn modelId="{99269D0F-60C0-428C-BBC8-DDEFB0E0DC30}" srcId="{F6E4B326-B3F8-42D6-8C63-D5089C033E03}" destId="{93EAF51E-DE80-4899-82D0-6C85C533A650}" srcOrd="6" destOrd="0" parTransId="{75A69AE1-99F9-4680-AEB0-93FED17029C8}" sibTransId="{F735074A-AA9A-4446-9B56-5A84244D3188}"/>
    <dgm:cxn modelId="{53835018-F3F3-4F82-BEF1-396F3779B9E5}" type="presOf" srcId="{743AE005-03A5-4860-B97E-DC734052403F}" destId="{7161F546-BF7D-4CF8-BEC6-C136FC6286FA}" srcOrd="0" destOrd="0" presId="urn:microsoft.com/office/officeart/2008/layout/VerticalCurvedList"/>
    <dgm:cxn modelId="{CE02BE5D-7349-41AF-ACA8-BDAE817A93A7}" srcId="{F6E4B326-B3F8-42D6-8C63-D5089C033E03}" destId="{C87C53A0-6765-4E36-A110-95EB507BE086}" srcOrd="2" destOrd="0" parTransId="{1FE954C6-1689-4C94-BB6E-1DE87C484F2D}" sibTransId="{E786DDA4-8FD0-4210-BB1B-CF1189D44C4D}"/>
    <dgm:cxn modelId="{403AF66E-EFD8-4385-9D6A-A8ACDDF410B6}" type="presOf" srcId="{F6E4B326-B3F8-42D6-8C63-D5089C033E03}" destId="{BA5FA5DE-4A0C-458C-ABC1-F6A5CAF8CB90}" srcOrd="0" destOrd="0" presId="urn:microsoft.com/office/officeart/2008/layout/VerticalCurvedList"/>
    <dgm:cxn modelId="{702FAE73-926E-4B83-82DC-E4F1E2CE1AD6}" type="presOf" srcId="{B32AB2FD-DD12-4030-A0EE-65B4E9EED6A6}" destId="{CFEECB4A-2090-4F79-B220-6AA828B49E09}" srcOrd="0" destOrd="0" presId="urn:microsoft.com/office/officeart/2008/layout/VerticalCurvedList"/>
    <dgm:cxn modelId="{D238C875-33D2-4715-818D-31248EEBE486}" srcId="{F6E4B326-B3F8-42D6-8C63-D5089C033E03}" destId="{15A68372-8C42-4381-9A0D-24FFB041801A}" srcOrd="1" destOrd="0" parTransId="{0CC9B645-0322-465E-9734-7C602EE89ECB}" sibTransId="{41957A8B-574A-4ED7-BCDA-F4F78B2D5146}"/>
    <dgm:cxn modelId="{CD9D1D9E-C5A6-4B46-B02C-61A15C5B49CD}" type="presOf" srcId="{2A44E1E8-040C-45FC-AD8B-22FD5E1DCE45}" destId="{79F10829-A72A-4B97-B60E-036EA72CDDAB}" srcOrd="0" destOrd="0" presId="urn:microsoft.com/office/officeart/2008/layout/VerticalCurvedList"/>
    <dgm:cxn modelId="{80E55BA3-3DD3-4E65-B1DD-9DCC86E82BAB}" srcId="{F6E4B326-B3F8-42D6-8C63-D5089C033E03}" destId="{DBA6503A-5D61-4AC9-BA18-45D592A7BBC6}" srcOrd="0" destOrd="0" parTransId="{53964FF6-F428-41CB-B767-A2C552DE267D}" sibTransId="{743AE005-03A5-4860-B97E-DC734052403F}"/>
    <dgm:cxn modelId="{8BC1C7B4-F76D-43AA-AD57-2B7D8C4A46AD}" type="presOf" srcId="{93EAF51E-DE80-4899-82D0-6C85C533A650}" destId="{37658D11-7633-4737-A36C-3636DDAAEE89}" srcOrd="0" destOrd="0" presId="urn:microsoft.com/office/officeart/2008/layout/VerticalCurvedList"/>
    <dgm:cxn modelId="{7D3A94B5-6F6E-4CDE-BC16-DABC8C8A94DC}" type="presOf" srcId="{15A68372-8C42-4381-9A0D-24FFB041801A}" destId="{2AD7B672-1E30-4485-9652-8F32FDFBCF0B}" srcOrd="0" destOrd="0" presId="urn:microsoft.com/office/officeart/2008/layout/VerticalCurvedList"/>
    <dgm:cxn modelId="{AB2912B7-D2F1-4404-9B51-E1B8704182B5}" srcId="{F6E4B326-B3F8-42D6-8C63-D5089C033E03}" destId="{16E57867-34F5-4492-9A74-9CFF27259F55}" srcOrd="5" destOrd="0" parTransId="{AD668C00-F6C3-47BC-A942-C6B3C1619315}" sibTransId="{3A2D520D-3573-45AF-B0E3-6B34CAA0EC2E}"/>
    <dgm:cxn modelId="{A945EBC7-9A85-471A-95BE-85D0BD87447D}" type="presOf" srcId="{C87C53A0-6765-4E36-A110-95EB507BE086}" destId="{D46FAD96-B30A-4C2D-B62E-41D28880A968}" srcOrd="0" destOrd="0" presId="urn:microsoft.com/office/officeart/2008/layout/VerticalCurvedList"/>
    <dgm:cxn modelId="{7F1800D3-C0B0-4D60-A2FD-EC04CF29C21E}" type="presOf" srcId="{DBA6503A-5D61-4AC9-BA18-45D592A7BBC6}" destId="{30C7F9DC-BAEB-4BA9-8D6C-463DB3936B5D}" srcOrd="0" destOrd="0" presId="urn:microsoft.com/office/officeart/2008/layout/VerticalCurvedList"/>
    <dgm:cxn modelId="{49413DF8-876E-4589-ADFD-40B11B9FF479}" type="presOf" srcId="{16E57867-34F5-4492-9A74-9CFF27259F55}" destId="{0307BDBA-398A-4B9F-92F3-C117B5D7FB6C}" srcOrd="0" destOrd="0" presId="urn:microsoft.com/office/officeart/2008/layout/VerticalCurvedList"/>
    <dgm:cxn modelId="{EB0687F8-605F-4B6A-9A11-3F7A79D52A16}" srcId="{F6E4B326-B3F8-42D6-8C63-D5089C033E03}" destId="{B32AB2FD-DD12-4030-A0EE-65B4E9EED6A6}" srcOrd="4" destOrd="0" parTransId="{EC9F2DF7-765E-480C-A11B-C0170CC542F0}" sibTransId="{763D1EA5-96C9-452B-8489-650203C819D3}"/>
    <dgm:cxn modelId="{2CE4EDF8-5A20-4E27-9378-CC38E36F8A34}" srcId="{F6E4B326-B3F8-42D6-8C63-D5089C033E03}" destId="{2A44E1E8-040C-45FC-AD8B-22FD5E1DCE45}" srcOrd="3" destOrd="0" parTransId="{174EF5C0-7BC3-45D3-B67E-A489B906E238}" sibTransId="{CEFA7303-50E0-40D7-9CA2-E882F6955505}"/>
    <dgm:cxn modelId="{3B74038A-6048-425D-B64B-37A6CAE334EA}" type="presParOf" srcId="{BA5FA5DE-4A0C-458C-ABC1-F6A5CAF8CB90}" destId="{461CE9F0-A3B8-4B3C-B85C-9B617A831F2F}" srcOrd="0" destOrd="0" presId="urn:microsoft.com/office/officeart/2008/layout/VerticalCurvedList"/>
    <dgm:cxn modelId="{1D03D439-C192-43A8-987B-47D367666937}" type="presParOf" srcId="{461CE9F0-A3B8-4B3C-B85C-9B617A831F2F}" destId="{2B1672D9-0D69-4D79-8E29-237AA3D62FEA}" srcOrd="0" destOrd="0" presId="urn:microsoft.com/office/officeart/2008/layout/VerticalCurvedList"/>
    <dgm:cxn modelId="{BB128DC2-2FBD-46C8-BA4E-4608220144AC}" type="presParOf" srcId="{2B1672D9-0D69-4D79-8E29-237AA3D62FEA}" destId="{932B72FD-1D71-4A85-911C-F39F9B44A3AD}" srcOrd="0" destOrd="0" presId="urn:microsoft.com/office/officeart/2008/layout/VerticalCurvedList"/>
    <dgm:cxn modelId="{D4EE2933-14CC-4472-8111-A7840FAEBE5C}" type="presParOf" srcId="{2B1672D9-0D69-4D79-8E29-237AA3D62FEA}" destId="{7161F546-BF7D-4CF8-BEC6-C136FC6286FA}" srcOrd="1" destOrd="0" presId="urn:microsoft.com/office/officeart/2008/layout/VerticalCurvedList"/>
    <dgm:cxn modelId="{D30BAB6F-5A8E-4445-915E-C26C6254B322}" type="presParOf" srcId="{2B1672D9-0D69-4D79-8E29-237AA3D62FEA}" destId="{CE0D9B08-7833-44B1-96D3-9D04A994A9E6}" srcOrd="2" destOrd="0" presId="urn:microsoft.com/office/officeart/2008/layout/VerticalCurvedList"/>
    <dgm:cxn modelId="{44B3F0ED-2E00-4110-ACBD-D8AB17D46548}" type="presParOf" srcId="{2B1672D9-0D69-4D79-8E29-237AA3D62FEA}" destId="{7D59861F-F297-48A8-9616-B470DA533C90}" srcOrd="3" destOrd="0" presId="urn:microsoft.com/office/officeart/2008/layout/VerticalCurvedList"/>
    <dgm:cxn modelId="{726872DF-CBC5-4AF3-BAD3-8AA8A913D3FD}" type="presParOf" srcId="{461CE9F0-A3B8-4B3C-B85C-9B617A831F2F}" destId="{30C7F9DC-BAEB-4BA9-8D6C-463DB3936B5D}" srcOrd="1" destOrd="0" presId="urn:microsoft.com/office/officeart/2008/layout/VerticalCurvedList"/>
    <dgm:cxn modelId="{3B0C618C-9B20-405D-B1BC-992958C12321}" type="presParOf" srcId="{461CE9F0-A3B8-4B3C-B85C-9B617A831F2F}" destId="{08C92FA7-F704-4B4B-BD5B-60D436A32FDC}" srcOrd="2" destOrd="0" presId="urn:microsoft.com/office/officeart/2008/layout/VerticalCurvedList"/>
    <dgm:cxn modelId="{74F8047A-D900-4474-9B62-668717C982BB}" type="presParOf" srcId="{08C92FA7-F704-4B4B-BD5B-60D436A32FDC}" destId="{15F849FD-B289-4AB3-A300-E886EAAAB7E1}" srcOrd="0" destOrd="0" presId="urn:microsoft.com/office/officeart/2008/layout/VerticalCurvedList"/>
    <dgm:cxn modelId="{63AE6D0F-BCE5-4923-A6D2-263824900413}" type="presParOf" srcId="{461CE9F0-A3B8-4B3C-B85C-9B617A831F2F}" destId="{2AD7B672-1E30-4485-9652-8F32FDFBCF0B}" srcOrd="3" destOrd="0" presId="urn:microsoft.com/office/officeart/2008/layout/VerticalCurvedList"/>
    <dgm:cxn modelId="{2B459825-5ABB-491F-9C28-B8E836680BEE}" type="presParOf" srcId="{461CE9F0-A3B8-4B3C-B85C-9B617A831F2F}" destId="{FDC894D9-6328-439F-98FF-85CEF76D58E9}" srcOrd="4" destOrd="0" presId="urn:microsoft.com/office/officeart/2008/layout/VerticalCurvedList"/>
    <dgm:cxn modelId="{A924A5E0-C990-41AD-A4E1-C3D00958F9F8}" type="presParOf" srcId="{FDC894D9-6328-439F-98FF-85CEF76D58E9}" destId="{F8197891-C1E1-4028-BABC-E62731C31284}" srcOrd="0" destOrd="0" presId="urn:microsoft.com/office/officeart/2008/layout/VerticalCurvedList"/>
    <dgm:cxn modelId="{26B2DBD7-FA73-4E56-A43D-5E9980649950}" type="presParOf" srcId="{461CE9F0-A3B8-4B3C-B85C-9B617A831F2F}" destId="{D46FAD96-B30A-4C2D-B62E-41D28880A968}" srcOrd="5" destOrd="0" presId="urn:microsoft.com/office/officeart/2008/layout/VerticalCurvedList"/>
    <dgm:cxn modelId="{44246F78-2C36-4CF9-8410-C3FAB0B5B119}" type="presParOf" srcId="{461CE9F0-A3B8-4B3C-B85C-9B617A831F2F}" destId="{1CD06233-8520-4861-8EAA-7CDC0F6667CF}" srcOrd="6" destOrd="0" presId="urn:microsoft.com/office/officeart/2008/layout/VerticalCurvedList"/>
    <dgm:cxn modelId="{9F7E7BD9-269B-41ED-9350-BBA6AC961046}" type="presParOf" srcId="{1CD06233-8520-4861-8EAA-7CDC0F6667CF}" destId="{169EE57C-BA6D-407C-8BDA-B08C03EB7E20}" srcOrd="0" destOrd="0" presId="urn:microsoft.com/office/officeart/2008/layout/VerticalCurvedList"/>
    <dgm:cxn modelId="{E855051E-64F5-47C4-B523-5B5822780B72}" type="presParOf" srcId="{461CE9F0-A3B8-4B3C-B85C-9B617A831F2F}" destId="{79F10829-A72A-4B97-B60E-036EA72CDDAB}" srcOrd="7" destOrd="0" presId="urn:microsoft.com/office/officeart/2008/layout/VerticalCurvedList"/>
    <dgm:cxn modelId="{E5D5DF02-7CB8-4402-B854-5ED50E236BDB}" type="presParOf" srcId="{461CE9F0-A3B8-4B3C-B85C-9B617A831F2F}" destId="{C5149EDA-9D2C-4BB8-9BDE-4B9ABAC696AD}" srcOrd="8" destOrd="0" presId="urn:microsoft.com/office/officeart/2008/layout/VerticalCurvedList"/>
    <dgm:cxn modelId="{29566586-9892-4612-84FF-34C02115F529}" type="presParOf" srcId="{C5149EDA-9D2C-4BB8-9BDE-4B9ABAC696AD}" destId="{A7D38684-5A81-458C-B104-A142D23E8739}" srcOrd="0" destOrd="0" presId="urn:microsoft.com/office/officeart/2008/layout/VerticalCurvedList"/>
    <dgm:cxn modelId="{49C09C53-D44B-4913-B2EA-7AACCBBD6C67}" type="presParOf" srcId="{461CE9F0-A3B8-4B3C-B85C-9B617A831F2F}" destId="{CFEECB4A-2090-4F79-B220-6AA828B49E09}" srcOrd="9" destOrd="0" presId="urn:microsoft.com/office/officeart/2008/layout/VerticalCurvedList"/>
    <dgm:cxn modelId="{822AB68E-31F8-4530-9E8C-55ADEDAFD922}" type="presParOf" srcId="{461CE9F0-A3B8-4B3C-B85C-9B617A831F2F}" destId="{C6B7AF22-C827-4CDE-9770-4D32049B57FC}" srcOrd="10" destOrd="0" presId="urn:microsoft.com/office/officeart/2008/layout/VerticalCurvedList"/>
    <dgm:cxn modelId="{DECD8C1F-89FB-4CCC-AF1D-4EF0E2CCD215}" type="presParOf" srcId="{C6B7AF22-C827-4CDE-9770-4D32049B57FC}" destId="{51BAF448-7AD9-4BAF-8266-B485C3AA56DB}" srcOrd="0" destOrd="0" presId="urn:microsoft.com/office/officeart/2008/layout/VerticalCurvedList"/>
    <dgm:cxn modelId="{E9D4B59C-8AC4-4E36-AB62-44973B95287A}" type="presParOf" srcId="{461CE9F0-A3B8-4B3C-B85C-9B617A831F2F}" destId="{0307BDBA-398A-4B9F-92F3-C117B5D7FB6C}" srcOrd="11" destOrd="0" presId="urn:microsoft.com/office/officeart/2008/layout/VerticalCurvedList"/>
    <dgm:cxn modelId="{5AA571A7-5E7C-48A7-A79B-5A353CEA8ED9}" type="presParOf" srcId="{461CE9F0-A3B8-4B3C-B85C-9B617A831F2F}" destId="{CD2D48EE-EFE8-4B18-9F57-7D879D6D6616}" srcOrd="12" destOrd="0" presId="urn:microsoft.com/office/officeart/2008/layout/VerticalCurvedList"/>
    <dgm:cxn modelId="{99055690-37BD-4C30-945D-9B65B882A497}" type="presParOf" srcId="{CD2D48EE-EFE8-4B18-9F57-7D879D6D6616}" destId="{A4F26E9F-39E3-4A97-A580-AF44E779C301}" srcOrd="0" destOrd="0" presId="urn:microsoft.com/office/officeart/2008/layout/VerticalCurvedList"/>
    <dgm:cxn modelId="{D093FF54-5744-478C-9411-81A9A8D56B7B}" type="presParOf" srcId="{461CE9F0-A3B8-4B3C-B85C-9B617A831F2F}" destId="{37658D11-7633-4737-A36C-3636DDAAEE89}" srcOrd="13" destOrd="0" presId="urn:microsoft.com/office/officeart/2008/layout/VerticalCurvedList"/>
    <dgm:cxn modelId="{F6571B11-6AB8-4F64-8615-43884AA30972}" type="presParOf" srcId="{461CE9F0-A3B8-4B3C-B85C-9B617A831F2F}" destId="{2D5C6252-2C2B-4E25-8B18-C99253139F11}" srcOrd="14" destOrd="0" presId="urn:microsoft.com/office/officeart/2008/layout/VerticalCurvedList"/>
    <dgm:cxn modelId="{F17635D3-3C1D-4551-A001-196E63EF856C}" type="presParOf" srcId="{2D5C6252-2C2B-4E25-8B18-C99253139F11}" destId="{D2B79EE8-A68D-437C-9622-5437EE10F1B1}"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5A788D-51AD-4F0E-90B6-BB7FB13B48D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275DD87D-D7CC-4A70-BF9E-005910468110}">
      <dgm:prSet phldrT="[Text]" custT="1"/>
      <dgm:spPr>
        <a:solidFill>
          <a:srgbClr val="1D376C"/>
        </a:solidFill>
      </dgm:spPr>
      <dgm:t>
        <a:bodyPr/>
        <a:lstStyle/>
        <a:p>
          <a:pPr algn="ctr"/>
          <a:r>
            <a:rPr lang="en-US" sz="2400" dirty="0">
              <a:latin typeface="Brandon Grotesque Regular" panose="020B0503020203060202" pitchFamily="34" charset="0"/>
            </a:rPr>
            <a:t>DA</a:t>
          </a:r>
        </a:p>
      </dgm:t>
    </dgm:pt>
    <dgm:pt modelId="{AFE068E6-992D-45F0-A414-2B1F7C35E6D3}" type="parTrans" cxnId="{28642C4A-805F-4D74-B910-BD35521C0C1C}">
      <dgm:prSet/>
      <dgm:spPr/>
      <dgm:t>
        <a:bodyPr/>
        <a:lstStyle/>
        <a:p>
          <a:endParaRPr lang="en-US"/>
        </a:p>
      </dgm:t>
    </dgm:pt>
    <dgm:pt modelId="{06127BDE-9239-4876-B4CB-B18A5A01F6F4}" type="sibTrans" cxnId="{28642C4A-805F-4D74-B910-BD35521C0C1C}">
      <dgm:prSet/>
      <dgm:spPr/>
      <dgm:t>
        <a:bodyPr/>
        <a:lstStyle/>
        <a:p>
          <a:endParaRPr lang="en-US"/>
        </a:p>
      </dgm:t>
    </dgm:pt>
    <dgm:pt modelId="{386C3A1F-607D-4720-B4DF-8EB109D747C1}">
      <dgm:prSet phldrT="[Text]" custT="1"/>
      <dgm:spPr/>
      <dgm:t>
        <a:bodyPr/>
        <a:lstStyle/>
        <a:p>
          <a:pPr algn="ctr"/>
          <a:r>
            <a:rPr lang="en-US" sz="2400" dirty="0">
              <a:latin typeface="Brandon Grotesque Regular" panose="020B0503020203060202" pitchFamily="34" charset="0"/>
            </a:rPr>
            <a:t>RSA</a:t>
          </a:r>
        </a:p>
      </dgm:t>
    </dgm:pt>
    <dgm:pt modelId="{F5F9C8BB-B954-4884-BD4D-1D8B459D65B7}" type="parTrans" cxnId="{66107012-C286-49A5-A306-8C2439AB7E8F}">
      <dgm:prSet/>
      <dgm:spPr/>
      <dgm:t>
        <a:bodyPr/>
        <a:lstStyle/>
        <a:p>
          <a:endParaRPr lang="en-US"/>
        </a:p>
      </dgm:t>
    </dgm:pt>
    <dgm:pt modelId="{D93020C9-10DE-4C9E-A8B7-A0CBAABCB1AB}" type="sibTrans" cxnId="{66107012-C286-49A5-A306-8C2439AB7E8F}">
      <dgm:prSet/>
      <dgm:spPr/>
      <dgm:t>
        <a:bodyPr/>
        <a:lstStyle/>
        <a:p>
          <a:endParaRPr lang="en-US"/>
        </a:p>
      </dgm:t>
    </dgm:pt>
    <dgm:pt modelId="{8E8C14CA-92CB-406A-8E4E-F640A6F09791}">
      <dgm:prSet phldrT="[Text]" custT="1"/>
      <dgm:spPr>
        <a:solidFill>
          <a:srgbClr val="B5ADA5"/>
        </a:solidFill>
      </dgm:spPr>
      <dgm:t>
        <a:bodyPr/>
        <a:lstStyle/>
        <a:p>
          <a:pPr algn="ctr"/>
          <a:r>
            <a:rPr lang="en-US" sz="2400" dirty="0">
              <a:latin typeface="Brandon Grotesque Regular" panose="020B0503020203060202" pitchFamily="34" charset="0"/>
            </a:rPr>
            <a:t>RMP</a:t>
          </a:r>
        </a:p>
      </dgm:t>
    </dgm:pt>
    <dgm:pt modelId="{8B4D9C2A-5BC8-403B-AC81-EDD118FF256B}" type="parTrans" cxnId="{512F1ED7-2D73-4B6D-A79A-3EA9383D51DA}">
      <dgm:prSet/>
      <dgm:spPr/>
      <dgm:t>
        <a:bodyPr/>
        <a:lstStyle/>
        <a:p>
          <a:endParaRPr lang="en-US"/>
        </a:p>
      </dgm:t>
    </dgm:pt>
    <dgm:pt modelId="{1DB092A2-BF4F-4CA1-95E6-BFA1F76C1B7B}" type="sibTrans" cxnId="{512F1ED7-2D73-4B6D-A79A-3EA9383D51DA}">
      <dgm:prSet/>
      <dgm:spPr/>
      <dgm:t>
        <a:bodyPr/>
        <a:lstStyle/>
        <a:p>
          <a:endParaRPr lang="en-US"/>
        </a:p>
      </dgm:t>
    </dgm:pt>
    <dgm:pt modelId="{CE927140-C106-4A1A-9027-589385EB3E3B}" type="pres">
      <dgm:prSet presAssocID="{7F5A788D-51AD-4F0E-90B6-BB7FB13B48D2}" presName="linear" presStyleCnt="0">
        <dgm:presLayoutVars>
          <dgm:dir/>
          <dgm:animLvl val="lvl"/>
          <dgm:resizeHandles val="exact"/>
        </dgm:presLayoutVars>
      </dgm:prSet>
      <dgm:spPr/>
    </dgm:pt>
    <dgm:pt modelId="{4856B7B8-FC99-4E3B-B46A-D4B1BFBCB3E1}" type="pres">
      <dgm:prSet presAssocID="{275DD87D-D7CC-4A70-BF9E-005910468110}" presName="parentLin" presStyleCnt="0"/>
      <dgm:spPr/>
    </dgm:pt>
    <dgm:pt modelId="{337753C8-2473-474A-85ED-5D50F940A050}" type="pres">
      <dgm:prSet presAssocID="{275DD87D-D7CC-4A70-BF9E-005910468110}" presName="parentLeftMargin" presStyleLbl="node1" presStyleIdx="0" presStyleCnt="3"/>
      <dgm:spPr/>
    </dgm:pt>
    <dgm:pt modelId="{E782BE15-2F3D-4216-A0B7-CFFB9D73A574}" type="pres">
      <dgm:prSet presAssocID="{275DD87D-D7CC-4A70-BF9E-005910468110}" presName="parentText" presStyleLbl="node1" presStyleIdx="0" presStyleCnt="3">
        <dgm:presLayoutVars>
          <dgm:chMax val="0"/>
          <dgm:bulletEnabled val="1"/>
        </dgm:presLayoutVars>
      </dgm:prSet>
      <dgm:spPr/>
    </dgm:pt>
    <dgm:pt modelId="{911818E7-E720-4397-B3FD-3223348B8290}" type="pres">
      <dgm:prSet presAssocID="{275DD87D-D7CC-4A70-BF9E-005910468110}" presName="negativeSpace" presStyleCnt="0"/>
      <dgm:spPr/>
    </dgm:pt>
    <dgm:pt modelId="{6DBEF1BF-DD23-4848-BAF4-2C554CCB7A80}" type="pres">
      <dgm:prSet presAssocID="{275DD87D-D7CC-4A70-BF9E-005910468110}" presName="childText" presStyleLbl="conFgAcc1" presStyleIdx="0" presStyleCnt="3">
        <dgm:presLayoutVars>
          <dgm:bulletEnabled val="1"/>
        </dgm:presLayoutVars>
      </dgm:prSet>
      <dgm:spPr/>
    </dgm:pt>
    <dgm:pt modelId="{4F8B4176-53D7-440D-A936-300A45932746}" type="pres">
      <dgm:prSet presAssocID="{06127BDE-9239-4876-B4CB-B18A5A01F6F4}" presName="spaceBetweenRectangles" presStyleCnt="0"/>
      <dgm:spPr/>
    </dgm:pt>
    <dgm:pt modelId="{571EC365-435D-4F0A-B052-7F91C7224494}" type="pres">
      <dgm:prSet presAssocID="{386C3A1F-607D-4720-B4DF-8EB109D747C1}" presName="parentLin" presStyleCnt="0"/>
      <dgm:spPr/>
    </dgm:pt>
    <dgm:pt modelId="{DBCC5E99-DF36-4CFA-A411-4FDAA867F1E9}" type="pres">
      <dgm:prSet presAssocID="{386C3A1F-607D-4720-B4DF-8EB109D747C1}" presName="parentLeftMargin" presStyleLbl="node1" presStyleIdx="0" presStyleCnt="3"/>
      <dgm:spPr/>
    </dgm:pt>
    <dgm:pt modelId="{BA95AF70-E3C3-47BA-8A74-99CB05D05CBD}" type="pres">
      <dgm:prSet presAssocID="{386C3A1F-607D-4720-B4DF-8EB109D747C1}" presName="parentText" presStyleLbl="node1" presStyleIdx="1" presStyleCnt="3" custLinFactX="20125" custLinFactNeighborX="100000" custLinFactNeighborY="-2730">
        <dgm:presLayoutVars>
          <dgm:chMax val="0"/>
          <dgm:bulletEnabled val="1"/>
        </dgm:presLayoutVars>
      </dgm:prSet>
      <dgm:spPr/>
    </dgm:pt>
    <dgm:pt modelId="{DFC7865F-3106-46C5-BBEA-73DE09B62005}" type="pres">
      <dgm:prSet presAssocID="{386C3A1F-607D-4720-B4DF-8EB109D747C1}" presName="negativeSpace" presStyleCnt="0"/>
      <dgm:spPr/>
    </dgm:pt>
    <dgm:pt modelId="{D3BDFBC2-2297-49FC-8157-F30D6FD73542}" type="pres">
      <dgm:prSet presAssocID="{386C3A1F-607D-4720-B4DF-8EB109D747C1}" presName="childText" presStyleLbl="conFgAcc1" presStyleIdx="1" presStyleCnt="3">
        <dgm:presLayoutVars>
          <dgm:bulletEnabled val="1"/>
        </dgm:presLayoutVars>
      </dgm:prSet>
      <dgm:spPr/>
    </dgm:pt>
    <dgm:pt modelId="{2F2F24D1-0B5E-4A94-8356-DFEB9D99FB34}" type="pres">
      <dgm:prSet presAssocID="{D93020C9-10DE-4C9E-A8B7-A0CBAABCB1AB}" presName="spaceBetweenRectangles" presStyleCnt="0"/>
      <dgm:spPr/>
    </dgm:pt>
    <dgm:pt modelId="{A4E33A88-1AE7-4D58-9887-4ABEDBDD239D}" type="pres">
      <dgm:prSet presAssocID="{8E8C14CA-92CB-406A-8E4E-F640A6F09791}" presName="parentLin" presStyleCnt="0"/>
      <dgm:spPr/>
    </dgm:pt>
    <dgm:pt modelId="{D098C9E2-852F-4165-A729-6BDD7FEF09DE}" type="pres">
      <dgm:prSet presAssocID="{8E8C14CA-92CB-406A-8E4E-F640A6F09791}" presName="parentLeftMargin" presStyleLbl="node1" presStyleIdx="1" presStyleCnt="3"/>
      <dgm:spPr/>
    </dgm:pt>
    <dgm:pt modelId="{6AADE99B-7E0E-40B1-A501-3E99E92CA68B}" type="pres">
      <dgm:prSet presAssocID="{8E8C14CA-92CB-406A-8E4E-F640A6F09791}" presName="parentText" presStyleLbl="node1" presStyleIdx="2" presStyleCnt="3">
        <dgm:presLayoutVars>
          <dgm:chMax val="0"/>
          <dgm:bulletEnabled val="1"/>
        </dgm:presLayoutVars>
      </dgm:prSet>
      <dgm:spPr/>
    </dgm:pt>
    <dgm:pt modelId="{ED8B3796-DD4D-43BA-8787-899C45E46693}" type="pres">
      <dgm:prSet presAssocID="{8E8C14CA-92CB-406A-8E4E-F640A6F09791}" presName="negativeSpace" presStyleCnt="0"/>
      <dgm:spPr/>
    </dgm:pt>
    <dgm:pt modelId="{EE86CA54-741B-488F-9525-1A59749F298E}" type="pres">
      <dgm:prSet presAssocID="{8E8C14CA-92CB-406A-8E4E-F640A6F09791}" presName="childText" presStyleLbl="conFgAcc1" presStyleIdx="2" presStyleCnt="3">
        <dgm:presLayoutVars>
          <dgm:bulletEnabled val="1"/>
        </dgm:presLayoutVars>
      </dgm:prSet>
      <dgm:spPr/>
    </dgm:pt>
  </dgm:ptLst>
  <dgm:cxnLst>
    <dgm:cxn modelId="{DA949204-5BC9-4D9B-8C7D-195009E4085C}" type="presOf" srcId="{275DD87D-D7CC-4A70-BF9E-005910468110}" destId="{337753C8-2473-474A-85ED-5D50F940A050}" srcOrd="0" destOrd="0" presId="urn:microsoft.com/office/officeart/2005/8/layout/list1"/>
    <dgm:cxn modelId="{66107012-C286-49A5-A306-8C2439AB7E8F}" srcId="{7F5A788D-51AD-4F0E-90B6-BB7FB13B48D2}" destId="{386C3A1F-607D-4720-B4DF-8EB109D747C1}" srcOrd="1" destOrd="0" parTransId="{F5F9C8BB-B954-4884-BD4D-1D8B459D65B7}" sibTransId="{D93020C9-10DE-4C9E-A8B7-A0CBAABCB1AB}"/>
    <dgm:cxn modelId="{28642C4A-805F-4D74-B910-BD35521C0C1C}" srcId="{7F5A788D-51AD-4F0E-90B6-BB7FB13B48D2}" destId="{275DD87D-D7CC-4A70-BF9E-005910468110}" srcOrd="0" destOrd="0" parTransId="{AFE068E6-992D-45F0-A414-2B1F7C35E6D3}" sibTransId="{06127BDE-9239-4876-B4CB-B18A5A01F6F4}"/>
    <dgm:cxn modelId="{3C693A75-3884-4AD5-990F-170B8A78D1FE}" type="presOf" srcId="{8E8C14CA-92CB-406A-8E4E-F640A6F09791}" destId="{D098C9E2-852F-4165-A729-6BDD7FEF09DE}" srcOrd="0" destOrd="0" presId="urn:microsoft.com/office/officeart/2005/8/layout/list1"/>
    <dgm:cxn modelId="{FCAD3FB0-D9CB-4EBD-A650-D7B7F24B22CF}" type="presOf" srcId="{386C3A1F-607D-4720-B4DF-8EB109D747C1}" destId="{BA95AF70-E3C3-47BA-8A74-99CB05D05CBD}" srcOrd="1" destOrd="0" presId="urn:microsoft.com/office/officeart/2005/8/layout/list1"/>
    <dgm:cxn modelId="{C2184BB1-D40E-437D-B8D7-B64722D5D018}" type="presOf" srcId="{386C3A1F-607D-4720-B4DF-8EB109D747C1}" destId="{DBCC5E99-DF36-4CFA-A411-4FDAA867F1E9}" srcOrd="0" destOrd="0" presId="urn:microsoft.com/office/officeart/2005/8/layout/list1"/>
    <dgm:cxn modelId="{62C3EDB8-7C33-442D-8457-50658F0FAE4F}" type="presOf" srcId="{8E8C14CA-92CB-406A-8E4E-F640A6F09791}" destId="{6AADE99B-7E0E-40B1-A501-3E99E92CA68B}" srcOrd="1" destOrd="0" presId="urn:microsoft.com/office/officeart/2005/8/layout/list1"/>
    <dgm:cxn modelId="{467664CA-B191-4707-81AE-F2167177C154}" type="presOf" srcId="{275DD87D-D7CC-4A70-BF9E-005910468110}" destId="{E782BE15-2F3D-4216-A0B7-CFFB9D73A574}" srcOrd="1" destOrd="0" presId="urn:microsoft.com/office/officeart/2005/8/layout/list1"/>
    <dgm:cxn modelId="{512F1ED7-2D73-4B6D-A79A-3EA9383D51DA}" srcId="{7F5A788D-51AD-4F0E-90B6-BB7FB13B48D2}" destId="{8E8C14CA-92CB-406A-8E4E-F640A6F09791}" srcOrd="2" destOrd="0" parTransId="{8B4D9C2A-5BC8-403B-AC81-EDD118FF256B}" sibTransId="{1DB092A2-BF4F-4CA1-95E6-BFA1F76C1B7B}"/>
    <dgm:cxn modelId="{F527F4D9-BE87-4D09-80EC-6C5DE9614209}" type="presOf" srcId="{7F5A788D-51AD-4F0E-90B6-BB7FB13B48D2}" destId="{CE927140-C106-4A1A-9027-589385EB3E3B}" srcOrd="0" destOrd="0" presId="urn:microsoft.com/office/officeart/2005/8/layout/list1"/>
    <dgm:cxn modelId="{CB8908C2-0F49-4380-8E4D-E8B7A4F0911F}" type="presParOf" srcId="{CE927140-C106-4A1A-9027-589385EB3E3B}" destId="{4856B7B8-FC99-4E3B-B46A-D4B1BFBCB3E1}" srcOrd="0" destOrd="0" presId="urn:microsoft.com/office/officeart/2005/8/layout/list1"/>
    <dgm:cxn modelId="{3D56483E-6733-4113-97E4-F6442E95E769}" type="presParOf" srcId="{4856B7B8-FC99-4E3B-B46A-D4B1BFBCB3E1}" destId="{337753C8-2473-474A-85ED-5D50F940A050}" srcOrd="0" destOrd="0" presId="urn:microsoft.com/office/officeart/2005/8/layout/list1"/>
    <dgm:cxn modelId="{6AEAA948-8C2D-4D91-8E2D-76E73DFF55A7}" type="presParOf" srcId="{4856B7B8-FC99-4E3B-B46A-D4B1BFBCB3E1}" destId="{E782BE15-2F3D-4216-A0B7-CFFB9D73A574}" srcOrd="1" destOrd="0" presId="urn:microsoft.com/office/officeart/2005/8/layout/list1"/>
    <dgm:cxn modelId="{1322D026-B3DD-4F18-9552-C5EC84076418}" type="presParOf" srcId="{CE927140-C106-4A1A-9027-589385EB3E3B}" destId="{911818E7-E720-4397-B3FD-3223348B8290}" srcOrd="1" destOrd="0" presId="urn:microsoft.com/office/officeart/2005/8/layout/list1"/>
    <dgm:cxn modelId="{0231A0E8-6C6D-4D4E-B59D-A705698B36EA}" type="presParOf" srcId="{CE927140-C106-4A1A-9027-589385EB3E3B}" destId="{6DBEF1BF-DD23-4848-BAF4-2C554CCB7A80}" srcOrd="2" destOrd="0" presId="urn:microsoft.com/office/officeart/2005/8/layout/list1"/>
    <dgm:cxn modelId="{42A2C213-85E8-4200-B793-91001E335EEC}" type="presParOf" srcId="{CE927140-C106-4A1A-9027-589385EB3E3B}" destId="{4F8B4176-53D7-440D-A936-300A45932746}" srcOrd="3" destOrd="0" presId="urn:microsoft.com/office/officeart/2005/8/layout/list1"/>
    <dgm:cxn modelId="{F566C88B-79E9-404E-807E-A1F3E005FDEF}" type="presParOf" srcId="{CE927140-C106-4A1A-9027-589385EB3E3B}" destId="{571EC365-435D-4F0A-B052-7F91C7224494}" srcOrd="4" destOrd="0" presId="urn:microsoft.com/office/officeart/2005/8/layout/list1"/>
    <dgm:cxn modelId="{4648FF2C-19E4-41E3-8086-565466D527C8}" type="presParOf" srcId="{571EC365-435D-4F0A-B052-7F91C7224494}" destId="{DBCC5E99-DF36-4CFA-A411-4FDAA867F1E9}" srcOrd="0" destOrd="0" presId="urn:microsoft.com/office/officeart/2005/8/layout/list1"/>
    <dgm:cxn modelId="{511D957E-62E9-47DA-89CE-128F0EB23FD9}" type="presParOf" srcId="{571EC365-435D-4F0A-B052-7F91C7224494}" destId="{BA95AF70-E3C3-47BA-8A74-99CB05D05CBD}" srcOrd="1" destOrd="0" presId="urn:microsoft.com/office/officeart/2005/8/layout/list1"/>
    <dgm:cxn modelId="{3CA32F3E-E948-44E5-85B2-AA9F23AC2D1F}" type="presParOf" srcId="{CE927140-C106-4A1A-9027-589385EB3E3B}" destId="{DFC7865F-3106-46C5-BBEA-73DE09B62005}" srcOrd="5" destOrd="0" presId="urn:microsoft.com/office/officeart/2005/8/layout/list1"/>
    <dgm:cxn modelId="{9FF71BDA-DD26-423E-993D-8E396C8477EC}" type="presParOf" srcId="{CE927140-C106-4A1A-9027-589385EB3E3B}" destId="{D3BDFBC2-2297-49FC-8157-F30D6FD73542}" srcOrd="6" destOrd="0" presId="urn:microsoft.com/office/officeart/2005/8/layout/list1"/>
    <dgm:cxn modelId="{07F22C17-FD69-4ED0-B952-8F6DB3E02E68}" type="presParOf" srcId="{CE927140-C106-4A1A-9027-589385EB3E3B}" destId="{2F2F24D1-0B5E-4A94-8356-DFEB9D99FB34}" srcOrd="7" destOrd="0" presId="urn:microsoft.com/office/officeart/2005/8/layout/list1"/>
    <dgm:cxn modelId="{34054D78-A2C0-4FC8-9FB3-EC1A32F697A5}" type="presParOf" srcId="{CE927140-C106-4A1A-9027-589385EB3E3B}" destId="{A4E33A88-1AE7-4D58-9887-4ABEDBDD239D}" srcOrd="8" destOrd="0" presId="urn:microsoft.com/office/officeart/2005/8/layout/list1"/>
    <dgm:cxn modelId="{0B00B006-814C-41D7-8680-CA3FBA447C90}" type="presParOf" srcId="{A4E33A88-1AE7-4D58-9887-4ABEDBDD239D}" destId="{D098C9E2-852F-4165-A729-6BDD7FEF09DE}" srcOrd="0" destOrd="0" presId="urn:microsoft.com/office/officeart/2005/8/layout/list1"/>
    <dgm:cxn modelId="{A74DF0F0-FF6D-4E3C-85BC-B2D4583A275F}" type="presParOf" srcId="{A4E33A88-1AE7-4D58-9887-4ABEDBDD239D}" destId="{6AADE99B-7E0E-40B1-A501-3E99E92CA68B}" srcOrd="1" destOrd="0" presId="urn:microsoft.com/office/officeart/2005/8/layout/list1"/>
    <dgm:cxn modelId="{F9179A6B-7981-42D5-97BA-441459BC1EC4}" type="presParOf" srcId="{CE927140-C106-4A1A-9027-589385EB3E3B}" destId="{ED8B3796-DD4D-43BA-8787-899C45E46693}" srcOrd="9" destOrd="0" presId="urn:microsoft.com/office/officeart/2005/8/layout/list1"/>
    <dgm:cxn modelId="{2CF35858-04E9-4071-8DB8-D3C97262F91F}" type="presParOf" srcId="{CE927140-C106-4A1A-9027-589385EB3E3B}" destId="{EE86CA54-741B-488F-9525-1A59749F298E}"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7649BA7-DA7C-43F5-9589-BE1A8B802C8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27C8A8C-0A3D-4B43-B2ED-77D692016BD6}">
      <dgm:prSet phldrT="[Text]"/>
      <dgm:spPr/>
      <dgm:t>
        <a:bodyPr/>
        <a:lstStyle/>
        <a:p>
          <a:pPr algn="ctr">
            <a:buFont typeface="Arial" panose="020B0604020202020204" pitchFamily="34" charset="0"/>
            <a:buChar char="•"/>
          </a:pPr>
          <a:r>
            <a:rPr lang="en-US" dirty="0">
              <a:solidFill>
                <a:schemeClr val="bg1"/>
              </a:solidFill>
              <a:latin typeface="Brandon Grotesque Regular" panose="020B0503020203060202" pitchFamily="34" charset="0"/>
            </a:rPr>
            <a:t>Don’t leave them hanging: work your Workday job requisitions</a:t>
          </a:r>
          <a:endParaRPr lang="en-US" dirty="0">
            <a:solidFill>
              <a:schemeClr val="bg1"/>
            </a:solidFill>
          </a:endParaRPr>
        </a:p>
      </dgm:t>
    </dgm:pt>
    <dgm:pt modelId="{F45845D1-D57D-46F1-97C6-07200EE4554A}" type="parTrans" cxnId="{001C3231-1AD2-49BC-9785-A021D5EF9296}">
      <dgm:prSet/>
      <dgm:spPr/>
      <dgm:t>
        <a:bodyPr/>
        <a:lstStyle/>
        <a:p>
          <a:endParaRPr lang="en-US"/>
        </a:p>
      </dgm:t>
    </dgm:pt>
    <dgm:pt modelId="{0ED7210E-384E-4837-A6AB-8F89A232A65E}" type="sibTrans" cxnId="{001C3231-1AD2-49BC-9785-A021D5EF9296}">
      <dgm:prSet/>
      <dgm:spPr/>
      <dgm:t>
        <a:bodyPr/>
        <a:lstStyle/>
        <a:p>
          <a:endParaRPr lang="en-US"/>
        </a:p>
      </dgm:t>
    </dgm:pt>
    <dgm:pt modelId="{B4044214-5D7B-4791-8961-A23F793F4D9A}">
      <dgm:prSet/>
      <dgm:spPr>
        <a:solidFill>
          <a:srgbClr val="1D376C"/>
        </a:solidFill>
      </dgm:spPr>
      <dgm:t>
        <a:bodyPr/>
        <a:lstStyle/>
        <a:p>
          <a:pPr algn="ctr"/>
          <a:r>
            <a:rPr lang="en-US" dirty="0">
              <a:solidFill>
                <a:schemeClr val="bg1"/>
              </a:solidFill>
              <a:latin typeface="Brandon Grotesque Regular" panose="020B0503020203060202" pitchFamily="34" charset="0"/>
            </a:rPr>
            <a:t>Indeed resumes: more traction leads to more organization</a:t>
          </a:r>
        </a:p>
      </dgm:t>
    </dgm:pt>
    <dgm:pt modelId="{143DDFA1-443F-4C31-A1E4-C4DC4DDD1098}" type="parTrans" cxnId="{84D96313-1ABB-4E9F-942F-65679C30681B}">
      <dgm:prSet/>
      <dgm:spPr/>
      <dgm:t>
        <a:bodyPr/>
        <a:lstStyle/>
        <a:p>
          <a:endParaRPr lang="en-US"/>
        </a:p>
      </dgm:t>
    </dgm:pt>
    <dgm:pt modelId="{6155F3E5-DD73-4957-AF54-887969B1EFDC}" type="sibTrans" cxnId="{84D96313-1ABB-4E9F-942F-65679C30681B}">
      <dgm:prSet/>
      <dgm:spPr/>
      <dgm:t>
        <a:bodyPr/>
        <a:lstStyle/>
        <a:p>
          <a:endParaRPr lang="en-US"/>
        </a:p>
      </dgm:t>
    </dgm:pt>
    <dgm:pt modelId="{28491E33-8066-4C8C-8034-F38D9FFCE279}">
      <dgm:prSet/>
      <dgm:spPr>
        <a:solidFill>
          <a:srgbClr val="B5ADA5"/>
        </a:solidFill>
      </dgm:spPr>
      <dgm:t>
        <a:bodyPr/>
        <a:lstStyle/>
        <a:p>
          <a:pPr algn="ctr"/>
          <a:r>
            <a:rPr lang="en-US" dirty="0">
              <a:solidFill>
                <a:schemeClr val="bg1"/>
              </a:solidFill>
              <a:latin typeface="Brandon Grotesque Regular" panose="020B0503020203060202" pitchFamily="34" charset="0"/>
            </a:rPr>
            <a:t>All candidates must apply on the Goodwill website</a:t>
          </a:r>
        </a:p>
      </dgm:t>
    </dgm:pt>
    <dgm:pt modelId="{CD6265C5-8C3E-46A9-A800-18B38D485AA4}" type="parTrans" cxnId="{CB35F1CF-A3F4-40CC-8B65-27F41A780FB5}">
      <dgm:prSet/>
      <dgm:spPr/>
      <dgm:t>
        <a:bodyPr/>
        <a:lstStyle/>
        <a:p>
          <a:endParaRPr lang="en-US"/>
        </a:p>
      </dgm:t>
    </dgm:pt>
    <dgm:pt modelId="{087B8A82-8225-4840-83F1-254206E7142F}" type="sibTrans" cxnId="{CB35F1CF-A3F4-40CC-8B65-27F41A780FB5}">
      <dgm:prSet/>
      <dgm:spPr/>
      <dgm:t>
        <a:bodyPr/>
        <a:lstStyle/>
        <a:p>
          <a:endParaRPr lang="en-US"/>
        </a:p>
      </dgm:t>
    </dgm:pt>
    <dgm:pt modelId="{E3C1F0AE-08AF-4EF7-BA52-5C1C5E5EEDD8}">
      <dgm:prSet/>
      <dgm:spPr/>
      <dgm:t>
        <a:bodyPr/>
        <a:lstStyle/>
        <a:p>
          <a:pPr algn="ctr"/>
          <a:r>
            <a:rPr lang="en-US" dirty="0">
              <a:solidFill>
                <a:schemeClr val="bg1"/>
              </a:solidFill>
              <a:latin typeface="Brandon Grotesque Regular" panose="020B0503020203060202" pitchFamily="34" charset="0"/>
            </a:rPr>
            <a:t>We aren’t looking for professional resume writers</a:t>
          </a:r>
        </a:p>
      </dgm:t>
    </dgm:pt>
    <dgm:pt modelId="{522B889A-0D3B-458B-934E-E52E298976B6}" type="parTrans" cxnId="{1B67622C-DED9-4DF3-8A2B-71A80338E911}">
      <dgm:prSet/>
      <dgm:spPr/>
      <dgm:t>
        <a:bodyPr/>
        <a:lstStyle/>
        <a:p>
          <a:endParaRPr lang="en-US"/>
        </a:p>
      </dgm:t>
    </dgm:pt>
    <dgm:pt modelId="{C6297276-9C4D-43EF-B607-CF75DAB562A7}" type="sibTrans" cxnId="{1B67622C-DED9-4DF3-8A2B-71A80338E911}">
      <dgm:prSet/>
      <dgm:spPr/>
      <dgm:t>
        <a:bodyPr/>
        <a:lstStyle/>
        <a:p>
          <a:endParaRPr lang="en-US"/>
        </a:p>
      </dgm:t>
    </dgm:pt>
    <dgm:pt modelId="{1CF4DD1C-94AF-49DB-94D3-E45A6B746342}" type="pres">
      <dgm:prSet presAssocID="{C7649BA7-DA7C-43F5-9589-BE1A8B802C89}" presName="linear" presStyleCnt="0">
        <dgm:presLayoutVars>
          <dgm:animLvl val="lvl"/>
          <dgm:resizeHandles val="exact"/>
        </dgm:presLayoutVars>
      </dgm:prSet>
      <dgm:spPr/>
    </dgm:pt>
    <dgm:pt modelId="{46819E6A-315D-4F15-B3AE-C695EFEDE627}" type="pres">
      <dgm:prSet presAssocID="{927C8A8C-0A3D-4B43-B2ED-77D692016BD6}" presName="parentText" presStyleLbl="node1" presStyleIdx="0" presStyleCnt="4">
        <dgm:presLayoutVars>
          <dgm:chMax val="0"/>
          <dgm:bulletEnabled val="1"/>
        </dgm:presLayoutVars>
      </dgm:prSet>
      <dgm:spPr/>
    </dgm:pt>
    <dgm:pt modelId="{050B92A7-CCB7-4962-A834-CDAF3E66D5CA}" type="pres">
      <dgm:prSet presAssocID="{0ED7210E-384E-4837-A6AB-8F89A232A65E}" presName="spacer" presStyleCnt="0"/>
      <dgm:spPr/>
    </dgm:pt>
    <dgm:pt modelId="{7C5BA9A9-F844-4E05-AF3E-CBD28927495C}" type="pres">
      <dgm:prSet presAssocID="{B4044214-5D7B-4791-8961-A23F793F4D9A}" presName="parentText" presStyleLbl="node1" presStyleIdx="1" presStyleCnt="4">
        <dgm:presLayoutVars>
          <dgm:chMax val="0"/>
          <dgm:bulletEnabled val="1"/>
        </dgm:presLayoutVars>
      </dgm:prSet>
      <dgm:spPr/>
    </dgm:pt>
    <dgm:pt modelId="{C3412022-A555-4B3D-8E70-44F81E35467B}" type="pres">
      <dgm:prSet presAssocID="{6155F3E5-DD73-4957-AF54-887969B1EFDC}" presName="spacer" presStyleCnt="0"/>
      <dgm:spPr/>
    </dgm:pt>
    <dgm:pt modelId="{BA5B62B0-0F3D-4AE2-929B-1C684F5803EC}" type="pres">
      <dgm:prSet presAssocID="{28491E33-8066-4C8C-8034-F38D9FFCE279}" presName="parentText" presStyleLbl="node1" presStyleIdx="2" presStyleCnt="4">
        <dgm:presLayoutVars>
          <dgm:chMax val="0"/>
          <dgm:bulletEnabled val="1"/>
        </dgm:presLayoutVars>
      </dgm:prSet>
      <dgm:spPr/>
    </dgm:pt>
    <dgm:pt modelId="{D47380BE-16A7-4D51-9269-718881A1946D}" type="pres">
      <dgm:prSet presAssocID="{087B8A82-8225-4840-83F1-254206E7142F}" presName="spacer" presStyleCnt="0"/>
      <dgm:spPr/>
    </dgm:pt>
    <dgm:pt modelId="{8C6257B5-AC05-427C-B0AF-60F392AE60FC}" type="pres">
      <dgm:prSet presAssocID="{E3C1F0AE-08AF-4EF7-BA52-5C1C5E5EEDD8}" presName="parentText" presStyleLbl="node1" presStyleIdx="3" presStyleCnt="4">
        <dgm:presLayoutVars>
          <dgm:chMax val="0"/>
          <dgm:bulletEnabled val="1"/>
        </dgm:presLayoutVars>
      </dgm:prSet>
      <dgm:spPr/>
    </dgm:pt>
  </dgm:ptLst>
  <dgm:cxnLst>
    <dgm:cxn modelId="{84D96313-1ABB-4E9F-942F-65679C30681B}" srcId="{C7649BA7-DA7C-43F5-9589-BE1A8B802C89}" destId="{B4044214-5D7B-4791-8961-A23F793F4D9A}" srcOrd="1" destOrd="0" parTransId="{143DDFA1-443F-4C31-A1E4-C4DC4DDD1098}" sibTransId="{6155F3E5-DD73-4957-AF54-887969B1EFDC}"/>
    <dgm:cxn modelId="{1B67622C-DED9-4DF3-8A2B-71A80338E911}" srcId="{C7649BA7-DA7C-43F5-9589-BE1A8B802C89}" destId="{E3C1F0AE-08AF-4EF7-BA52-5C1C5E5EEDD8}" srcOrd="3" destOrd="0" parTransId="{522B889A-0D3B-458B-934E-E52E298976B6}" sibTransId="{C6297276-9C4D-43EF-B607-CF75DAB562A7}"/>
    <dgm:cxn modelId="{001C3231-1AD2-49BC-9785-A021D5EF9296}" srcId="{C7649BA7-DA7C-43F5-9589-BE1A8B802C89}" destId="{927C8A8C-0A3D-4B43-B2ED-77D692016BD6}" srcOrd="0" destOrd="0" parTransId="{F45845D1-D57D-46F1-97C6-07200EE4554A}" sibTransId="{0ED7210E-384E-4837-A6AB-8F89A232A65E}"/>
    <dgm:cxn modelId="{73DBF53F-8926-4747-935A-B4AD556A5E0C}" type="presOf" srcId="{B4044214-5D7B-4791-8961-A23F793F4D9A}" destId="{7C5BA9A9-F844-4E05-AF3E-CBD28927495C}" srcOrd="0" destOrd="0" presId="urn:microsoft.com/office/officeart/2005/8/layout/vList2"/>
    <dgm:cxn modelId="{5FF683A6-DF24-4491-9EE0-CDDD018FD133}" type="presOf" srcId="{C7649BA7-DA7C-43F5-9589-BE1A8B802C89}" destId="{1CF4DD1C-94AF-49DB-94D3-E45A6B746342}" srcOrd="0" destOrd="0" presId="urn:microsoft.com/office/officeart/2005/8/layout/vList2"/>
    <dgm:cxn modelId="{9E859CB8-9728-42A2-8937-1B0A00BE40E5}" type="presOf" srcId="{927C8A8C-0A3D-4B43-B2ED-77D692016BD6}" destId="{46819E6A-315D-4F15-B3AE-C695EFEDE627}" srcOrd="0" destOrd="0" presId="urn:microsoft.com/office/officeart/2005/8/layout/vList2"/>
    <dgm:cxn modelId="{1EB258BD-B35A-4D00-95E1-81C868DD0CCB}" type="presOf" srcId="{E3C1F0AE-08AF-4EF7-BA52-5C1C5E5EEDD8}" destId="{8C6257B5-AC05-427C-B0AF-60F392AE60FC}" srcOrd="0" destOrd="0" presId="urn:microsoft.com/office/officeart/2005/8/layout/vList2"/>
    <dgm:cxn modelId="{FD88F9C0-7171-4F88-8C41-273AA9E886EF}" type="presOf" srcId="{28491E33-8066-4C8C-8034-F38D9FFCE279}" destId="{BA5B62B0-0F3D-4AE2-929B-1C684F5803EC}" srcOrd="0" destOrd="0" presId="urn:microsoft.com/office/officeart/2005/8/layout/vList2"/>
    <dgm:cxn modelId="{CB35F1CF-A3F4-40CC-8B65-27F41A780FB5}" srcId="{C7649BA7-DA7C-43F5-9589-BE1A8B802C89}" destId="{28491E33-8066-4C8C-8034-F38D9FFCE279}" srcOrd="2" destOrd="0" parTransId="{CD6265C5-8C3E-46A9-A800-18B38D485AA4}" sibTransId="{087B8A82-8225-4840-83F1-254206E7142F}"/>
    <dgm:cxn modelId="{5948E894-7CFD-43A7-BC0E-18D0B0C7F6DB}" type="presParOf" srcId="{1CF4DD1C-94AF-49DB-94D3-E45A6B746342}" destId="{46819E6A-315D-4F15-B3AE-C695EFEDE627}" srcOrd="0" destOrd="0" presId="urn:microsoft.com/office/officeart/2005/8/layout/vList2"/>
    <dgm:cxn modelId="{70B17EBA-2B37-480C-BBC6-A71EE51CA271}" type="presParOf" srcId="{1CF4DD1C-94AF-49DB-94D3-E45A6B746342}" destId="{050B92A7-CCB7-4962-A834-CDAF3E66D5CA}" srcOrd="1" destOrd="0" presId="urn:microsoft.com/office/officeart/2005/8/layout/vList2"/>
    <dgm:cxn modelId="{C9FAB092-0E5D-4635-A8B0-82BD4B174CDF}" type="presParOf" srcId="{1CF4DD1C-94AF-49DB-94D3-E45A6B746342}" destId="{7C5BA9A9-F844-4E05-AF3E-CBD28927495C}" srcOrd="2" destOrd="0" presId="urn:microsoft.com/office/officeart/2005/8/layout/vList2"/>
    <dgm:cxn modelId="{9ED56054-9CAD-45B0-8382-7115953F959B}" type="presParOf" srcId="{1CF4DD1C-94AF-49DB-94D3-E45A6B746342}" destId="{C3412022-A555-4B3D-8E70-44F81E35467B}" srcOrd="3" destOrd="0" presId="urn:microsoft.com/office/officeart/2005/8/layout/vList2"/>
    <dgm:cxn modelId="{771F33CC-600B-4531-A5AF-5F7BD1154BC5}" type="presParOf" srcId="{1CF4DD1C-94AF-49DB-94D3-E45A6B746342}" destId="{BA5B62B0-0F3D-4AE2-929B-1C684F5803EC}" srcOrd="4" destOrd="0" presId="urn:microsoft.com/office/officeart/2005/8/layout/vList2"/>
    <dgm:cxn modelId="{065203AD-BEFB-472E-B221-8AF01B540CBF}" type="presParOf" srcId="{1CF4DD1C-94AF-49DB-94D3-E45A6B746342}" destId="{D47380BE-16A7-4D51-9269-718881A1946D}" srcOrd="5" destOrd="0" presId="urn:microsoft.com/office/officeart/2005/8/layout/vList2"/>
    <dgm:cxn modelId="{086F6256-EC13-4C98-BEC4-F185E6A1159C}" type="presParOf" srcId="{1CF4DD1C-94AF-49DB-94D3-E45A6B746342}" destId="{8C6257B5-AC05-427C-B0AF-60F392AE60FC}" srcOrd="6"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5D4AC94-A4DC-4EDC-8C26-9586F988536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5148F7E-373B-47FF-8A9E-9CEF0B05E56B}">
      <dgm:prSet phldrT="[Text]"/>
      <dgm:spPr>
        <a:solidFill>
          <a:srgbClr val="1D376C"/>
        </a:solidFill>
      </dgm:spPr>
      <dgm:t>
        <a:bodyPr/>
        <a:lstStyle/>
        <a:p>
          <a:pPr algn="ctr"/>
          <a:r>
            <a:rPr lang="en-US" dirty="0"/>
            <a:t>Liability</a:t>
          </a:r>
        </a:p>
      </dgm:t>
    </dgm:pt>
    <dgm:pt modelId="{39A006CC-376B-4C97-AB77-0E21651A1CE8}" type="parTrans" cxnId="{C3D018F8-96DA-4A9F-B4F8-B4D6DDD6B50B}">
      <dgm:prSet/>
      <dgm:spPr/>
      <dgm:t>
        <a:bodyPr/>
        <a:lstStyle/>
        <a:p>
          <a:pPr algn="ctr"/>
          <a:endParaRPr lang="en-US"/>
        </a:p>
      </dgm:t>
    </dgm:pt>
    <dgm:pt modelId="{A900C5A6-F4FD-4C52-94EF-C5EDA77CEDB4}" type="sibTrans" cxnId="{C3D018F8-96DA-4A9F-B4F8-B4D6DDD6B50B}">
      <dgm:prSet/>
      <dgm:spPr/>
      <dgm:t>
        <a:bodyPr/>
        <a:lstStyle/>
        <a:p>
          <a:pPr algn="ctr"/>
          <a:endParaRPr lang="en-US"/>
        </a:p>
      </dgm:t>
    </dgm:pt>
    <dgm:pt modelId="{92DB0AC4-F42D-4D3D-A9D1-7B9588731D31}">
      <dgm:prSet phldrT="[Text]"/>
      <dgm:spPr/>
      <dgm:t>
        <a:bodyPr/>
        <a:lstStyle/>
        <a:p>
          <a:pPr algn="ctr"/>
          <a:r>
            <a:rPr lang="en-US" dirty="0"/>
            <a:t>Guided hiring decision</a:t>
          </a:r>
        </a:p>
      </dgm:t>
    </dgm:pt>
    <dgm:pt modelId="{BD9F076D-0D2F-4FA9-BAE1-84B0A1EBADCB}" type="parTrans" cxnId="{73A14386-5611-414A-A751-1FEDC073B91B}">
      <dgm:prSet/>
      <dgm:spPr/>
      <dgm:t>
        <a:bodyPr/>
        <a:lstStyle/>
        <a:p>
          <a:pPr algn="ctr"/>
          <a:endParaRPr lang="en-US"/>
        </a:p>
      </dgm:t>
    </dgm:pt>
    <dgm:pt modelId="{E3DA7685-A27D-4195-BEB1-D04972E5DEF6}" type="sibTrans" cxnId="{73A14386-5611-414A-A751-1FEDC073B91B}">
      <dgm:prSet/>
      <dgm:spPr/>
      <dgm:t>
        <a:bodyPr/>
        <a:lstStyle/>
        <a:p>
          <a:pPr algn="ctr"/>
          <a:endParaRPr lang="en-US"/>
        </a:p>
      </dgm:t>
    </dgm:pt>
    <dgm:pt modelId="{885C883E-7D6B-4008-8260-2166E8803C78}">
      <dgm:prSet phldrT="[Text]"/>
      <dgm:spPr>
        <a:solidFill>
          <a:srgbClr val="1D376C"/>
        </a:solidFill>
      </dgm:spPr>
      <dgm:t>
        <a:bodyPr/>
        <a:lstStyle/>
        <a:p>
          <a:pPr algn="ctr"/>
          <a:r>
            <a:rPr lang="en-US" dirty="0"/>
            <a:t>Scheduling</a:t>
          </a:r>
        </a:p>
      </dgm:t>
    </dgm:pt>
    <dgm:pt modelId="{22E80CD3-42D3-477F-95AE-05F96E141517}" type="parTrans" cxnId="{93E5FFA7-4E0C-48C3-AA93-1A6E010A8E15}">
      <dgm:prSet/>
      <dgm:spPr/>
      <dgm:t>
        <a:bodyPr/>
        <a:lstStyle/>
        <a:p>
          <a:pPr algn="ctr"/>
          <a:endParaRPr lang="en-US"/>
        </a:p>
      </dgm:t>
    </dgm:pt>
    <dgm:pt modelId="{0959F5EC-ABA6-4F91-975C-264F55300884}" type="sibTrans" cxnId="{93E5FFA7-4E0C-48C3-AA93-1A6E010A8E15}">
      <dgm:prSet/>
      <dgm:spPr/>
      <dgm:t>
        <a:bodyPr/>
        <a:lstStyle/>
        <a:p>
          <a:pPr algn="ctr"/>
          <a:endParaRPr lang="en-US"/>
        </a:p>
      </dgm:t>
    </dgm:pt>
    <dgm:pt modelId="{D68E8851-AFE4-4227-B58C-E5A23269280C}">
      <dgm:prSet phldrT="[Text]"/>
      <dgm:spPr>
        <a:solidFill>
          <a:srgbClr val="B5ADA5"/>
        </a:solidFill>
      </dgm:spPr>
      <dgm:t>
        <a:bodyPr/>
        <a:lstStyle/>
        <a:p>
          <a:pPr algn="ctr"/>
          <a:r>
            <a:rPr lang="en-US" dirty="0"/>
            <a:t>Reflects on Mission</a:t>
          </a:r>
        </a:p>
      </dgm:t>
    </dgm:pt>
    <dgm:pt modelId="{66D2EE1E-7699-4113-BDA8-2DEB042FFDDA}" type="parTrans" cxnId="{3361183B-56D9-4455-A63F-29B4A5C98EE7}">
      <dgm:prSet/>
      <dgm:spPr/>
      <dgm:t>
        <a:bodyPr/>
        <a:lstStyle/>
        <a:p>
          <a:pPr algn="ctr"/>
          <a:endParaRPr lang="en-US"/>
        </a:p>
      </dgm:t>
    </dgm:pt>
    <dgm:pt modelId="{0F892287-7CA5-4B72-920B-362E01761276}" type="sibTrans" cxnId="{3361183B-56D9-4455-A63F-29B4A5C98EE7}">
      <dgm:prSet/>
      <dgm:spPr/>
      <dgm:t>
        <a:bodyPr/>
        <a:lstStyle/>
        <a:p>
          <a:pPr algn="ctr"/>
          <a:endParaRPr lang="en-US"/>
        </a:p>
      </dgm:t>
    </dgm:pt>
    <dgm:pt modelId="{8BFB1155-FF91-4ED4-AAE1-BC89FABA36FA}" type="pres">
      <dgm:prSet presAssocID="{35D4AC94-A4DC-4EDC-8C26-9586F9885365}" presName="linear" presStyleCnt="0">
        <dgm:presLayoutVars>
          <dgm:animLvl val="lvl"/>
          <dgm:resizeHandles val="exact"/>
        </dgm:presLayoutVars>
      </dgm:prSet>
      <dgm:spPr/>
    </dgm:pt>
    <dgm:pt modelId="{12530083-019B-46DD-B01A-A53E7D3F9389}" type="pres">
      <dgm:prSet presAssocID="{45148F7E-373B-47FF-8A9E-9CEF0B05E56B}" presName="parentText" presStyleLbl="node1" presStyleIdx="0" presStyleCnt="4">
        <dgm:presLayoutVars>
          <dgm:chMax val="0"/>
          <dgm:bulletEnabled val="1"/>
        </dgm:presLayoutVars>
      </dgm:prSet>
      <dgm:spPr/>
    </dgm:pt>
    <dgm:pt modelId="{DF4BE9C9-8BDF-45F3-A16D-D933C210AAA3}" type="pres">
      <dgm:prSet presAssocID="{A900C5A6-F4FD-4C52-94EF-C5EDA77CEDB4}" presName="spacer" presStyleCnt="0"/>
      <dgm:spPr/>
    </dgm:pt>
    <dgm:pt modelId="{0AF35F8D-E3CF-4A50-8D9F-CE7925641DB6}" type="pres">
      <dgm:prSet presAssocID="{D68E8851-AFE4-4227-B58C-E5A23269280C}" presName="parentText" presStyleLbl="node1" presStyleIdx="1" presStyleCnt="4">
        <dgm:presLayoutVars>
          <dgm:chMax val="0"/>
          <dgm:bulletEnabled val="1"/>
        </dgm:presLayoutVars>
      </dgm:prSet>
      <dgm:spPr/>
    </dgm:pt>
    <dgm:pt modelId="{BEA690F9-5429-45EA-859C-E96275610D61}" type="pres">
      <dgm:prSet presAssocID="{0F892287-7CA5-4B72-920B-362E01761276}" presName="spacer" presStyleCnt="0"/>
      <dgm:spPr/>
    </dgm:pt>
    <dgm:pt modelId="{9AEA3F36-6230-490A-9B38-C21ED48947D4}" type="pres">
      <dgm:prSet presAssocID="{92DB0AC4-F42D-4D3D-A9D1-7B9588731D31}" presName="parentText" presStyleLbl="node1" presStyleIdx="2" presStyleCnt="4">
        <dgm:presLayoutVars>
          <dgm:chMax val="0"/>
          <dgm:bulletEnabled val="1"/>
        </dgm:presLayoutVars>
      </dgm:prSet>
      <dgm:spPr/>
    </dgm:pt>
    <dgm:pt modelId="{EE01E184-1EB4-4C45-95FE-A2CF4F3D4487}" type="pres">
      <dgm:prSet presAssocID="{E3DA7685-A27D-4195-BEB1-D04972E5DEF6}" presName="spacer" presStyleCnt="0"/>
      <dgm:spPr/>
    </dgm:pt>
    <dgm:pt modelId="{5FA367B3-5642-498D-9E93-02A14101ABC5}" type="pres">
      <dgm:prSet presAssocID="{885C883E-7D6B-4008-8260-2166E8803C78}" presName="parentText" presStyleLbl="node1" presStyleIdx="3" presStyleCnt="4">
        <dgm:presLayoutVars>
          <dgm:chMax val="0"/>
          <dgm:bulletEnabled val="1"/>
        </dgm:presLayoutVars>
      </dgm:prSet>
      <dgm:spPr/>
    </dgm:pt>
  </dgm:ptLst>
  <dgm:cxnLst>
    <dgm:cxn modelId="{BF888738-BF2D-4A62-A94B-32BBB778C755}" type="presOf" srcId="{885C883E-7D6B-4008-8260-2166E8803C78}" destId="{5FA367B3-5642-498D-9E93-02A14101ABC5}" srcOrd="0" destOrd="0" presId="urn:microsoft.com/office/officeart/2005/8/layout/vList2"/>
    <dgm:cxn modelId="{3361183B-56D9-4455-A63F-29B4A5C98EE7}" srcId="{35D4AC94-A4DC-4EDC-8C26-9586F9885365}" destId="{D68E8851-AFE4-4227-B58C-E5A23269280C}" srcOrd="1" destOrd="0" parTransId="{66D2EE1E-7699-4113-BDA8-2DEB042FFDDA}" sibTransId="{0F892287-7CA5-4B72-920B-362E01761276}"/>
    <dgm:cxn modelId="{EC40CB54-AC5B-4F23-AA0E-63F903DD9673}" type="presOf" srcId="{92DB0AC4-F42D-4D3D-A9D1-7B9588731D31}" destId="{9AEA3F36-6230-490A-9B38-C21ED48947D4}" srcOrd="0" destOrd="0" presId="urn:microsoft.com/office/officeart/2005/8/layout/vList2"/>
    <dgm:cxn modelId="{73A14386-5611-414A-A751-1FEDC073B91B}" srcId="{35D4AC94-A4DC-4EDC-8C26-9586F9885365}" destId="{92DB0AC4-F42D-4D3D-A9D1-7B9588731D31}" srcOrd="2" destOrd="0" parTransId="{BD9F076D-0D2F-4FA9-BAE1-84B0A1EBADCB}" sibTransId="{E3DA7685-A27D-4195-BEB1-D04972E5DEF6}"/>
    <dgm:cxn modelId="{B61EA18E-E3AB-4DCC-B760-AA64D9BC41F8}" type="presOf" srcId="{35D4AC94-A4DC-4EDC-8C26-9586F9885365}" destId="{8BFB1155-FF91-4ED4-AAE1-BC89FABA36FA}" srcOrd="0" destOrd="0" presId="urn:microsoft.com/office/officeart/2005/8/layout/vList2"/>
    <dgm:cxn modelId="{93E5FFA7-4E0C-48C3-AA93-1A6E010A8E15}" srcId="{35D4AC94-A4DC-4EDC-8C26-9586F9885365}" destId="{885C883E-7D6B-4008-8260-2166E8803C78}" srcOrd="3" destOrd="0" parTransId="{22E80CD3-42D3-477F-95AE-05F96E141517}" sibTransId="{0959F5EC-ABA6-4F91-975C-264F55300884}"/>
    <dgm:cxn modelId="{1290FFBE-4A61-4134-A1EE-F1F02D45FDC0}" type="presOf" srcId="{D68E8851-AFE4-4227-B58C-E5A23269280C}" destId="{0AF35F8D-E3CF-4A50-8D9F-CE7925641DB6}" srcOrd="0" destOrd="0" presId="urn:microsoft.com/office/officeart/2005/8/layout/vList2"/>
    <dgm:cxn modelId="{C3D018F8-96DA-4A9F-B4F8-B4D6DDD6B50B}" srcId="{35D4AC94-A4DC-4EDC-8C26-9586F9885365}" destId="{45148F7E-373B-47FF-8A9E-9CEF0B05E56B}" srcOrd="0" destOrd="0" parTransId="{39A006CC-376B-4C97-AB77-0E21651A1CE8}" sibTransId="{A900C5A6-F4FD-4C52-94EF-C5EDA77CEDB4}"/>
    <dgm:cxn modelId="{9CBDF2FD-0BE2-44A5-8087-77C29DCCECD3}" type="presOf" srcId="{45148F7E-373B-47FF-8A9E-9CEF0B05E56B}" destId="{12530083-019B-46DD-B01A-A53E7D3F9389}" srcOrd="0" destOrd="0" presId="urn:microsoft.com/office/officeart/2005/8/layout/vList2"/>
    <dgm:cxn modelId="{15407F75-4EB9-459E-9B90-50C2561630C4}" type="presParOf" srcId="{8BFB1155-FF91-4ED4-AAE1-BC89FABA36FA}" destId="{12530083-019B-46DD-B01A-A53E7D3F9389}" srcOrd="0" destOrd="0" presId="urn:microsoft.com/office/officeart/2005/8/layout/vList2"/>
    <dgm:cxn modelId="{A6B0348E-C9A3-4CD7-A70B-EDCC9BE07009}" type="presParOf" srcId="{8BFB1155-FF91-4ED4-AAE1-BC89FABA36FA}" destId="{DF4BE9C9-8BDF-45F3-A16D-D933C210AAA3}" srcOrd="1" destOrd="0" presId="urn:microsoft.com/office/officeart/2005/8/layout/vList2"/>
    <dgm:cxn modelId="{DCCC8F14-2D45-4B7E-85BD-A9AEDB14E023}" type="presParOf" srcId="{8BFB1155-FF91-4ED4-AAE1-BC89FABA36FA}" destId="{0AF35F8D-E3CF-4A50-8D9F-CE7925641DB6}" srcOrd="2" destOrd="0" presId="urn:microsoft.com/office/officeart/2005/8/layout/vList2"/>
    <dgm:cxn modelId="{B2CE2983-C6E0-4253-9AF1-6D8DF0FFCB40}" type="presParOf" srcId="{8BFB1155-FF91-4ED4-AAE1-BC89FABA36FA}" destId="{BEA690F9-5429-45EA-859C-E96275610D61}" srcOrd="3" destOrd="0" presId="urn:microsoft.com/office/officeart/2005/8/layout/vList2"/>
    <dgm:cxn modelId="{BA69B956-A4C7-4986-80B9-67A3D9D8823B}" type="presParOf" srcId="{8BFB1155-FF91-4ED4-AAE1-BC89FABA36FA}" destId="{9AEA3F36-6230-490A-9B38-C21ED48947D4}" srcOrd="4" destOrd="0" presId="urn:microsoft.com/office/officeart/2005/8/layout/vList2"/>
    <dgm:cxn modelId="{8A20D3DD-34CB-4704-B647-3CFD779D2105}" type="presParOf" srcId="{8BFB1155-FF91-4ED4-AAE1-BC89FABA36FA}" destId="{EE01E184-1EB4-4C45-95FE-A2CF4F3D4487}" srcOrd="5" destOrd="0" presId="urn:microsoft.com/office/officeart/2005/8/layout/vList2"/>
    <dgm:cxn modelId="{2598E6C2-B954-4411-ACA4-9110D0DA593F}" type="presParOf" srcId="{8BFB1155-FF91-4ED4-AAE1-BC89FABA36FA}" destId="{5FA367B3-5642-498D-9E93-02A14101ABC5}"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2BF2ED-6FE3-42B1-8BA7-AC368B65A8D2}">
      <dsp:nvSpPr>
        <dsp:cNvPr id="0" name=""/>
        <dsp:cNvSpPr/>
      </dsp:nvSpPr>
      <dsp:spPr>
        <a:xfrm>
          <a:off x="5921" y="318750"/>
          <a:ext cx="4335102" cy="3203624"/>
        </a:xfrm>
        <a:prstGeom prst="rect">
          <a:avLst/>
        </a:prstGeom>
        <a:blipFill rotWithShape="1">
          <a:blip xmlns:r="http://schemas.openxmlformats.org/officeDocument/2006/relationships" r:embed="rId1"/>
          <a:srcRect/>
          <a:stretch>
            <a:fillRect t="-12000" b="-12000"/>
          </a:stretch>
        </a:blipFill>
        <a:ln>
          <a:noFill/>
        </a:ln>
        <a:effectLst/>
      </dsp:spPr>
      <dsp:style>
        <a:lnRef idx="0">
          <a:scrgbClr r="0" g="0" b="0"/>
        </a:lnRef>
        <a:fillRef idx="1">
          <a:scrgbClr r="0" g="0" b="0"/>
        </a:fillRef>
        <a:effectRef idx="0">
          <a:scrgbClr r="0" g="0" b="0"/>
        </a:effectRef>
        <a:fontRef idx="minor"/>
      </dsp:style>
    </dsp:sp>
    <dsp:sp modelId="{E59E239F-1078-4976-882A-1086601F59DA}">
      <dsp:nvSpPr>
        <dsp:cNvPr id="0" name=""/>
        <dsp:cNvSpPr/>
      </dsp:nvSpPr>
      <dsp:spPr>
        <a:xfrm>
          <a:off x="645330" y="3200292"/>
          <a:ext cx="3735566" cy="8977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51435" rIns="51435" bIns="51435" numCol="1" spcCol="1270" anchor="ctr" anchorCtr="0">
          <a:noAutofit/>
        </a:bodyPr>
        <a:lstStyle/>
        <a:p>
          <a:pPr marL="0" lvl="0" indent="0" algn="ctr" defTabSz="1200150">
            <a:lnSpc>
              <a:spcPct val="90000"/>
            </a:lnSpc>
            <a:spcBef>
              <a:spcPct val="0"/>
            </a:spcBef>
            <a:spcAft>
              <a:spcPct val="5000"/>
            </a:spcAft>
            <a:buNone/>
          </a:pPr>
          <a:r>
            <a:rPr lang="en-US" sz="2700" kern="1200" dirty="0"/>
            <a:t>Jennifer Brito, </a:t>
          </a:r>
        </a:p>
        <a:p>
          <a:pPr marL="0" lvl="0" indent="0" algn="ctr" defTabSz="1200150">
            <a:lnSpc>
              <a:spcPct val="90000"/>
            </a:lnSpc>
            <a:spcBef>
              <a:spcPct val="0"/>
            </a:spcBef>
            <a:spcAft>
              <a:spcPct val="5000"/>
            </a:spcAft>
            <a:buNone/>
          </a:pPr>
          <a:r>
            <a:rPr lang="en-US" sz="2700" kern="1200" dirty="0"/>
            <a:t>Recruiting Manager</a:t>
          </a:r>
        </a:p>
      </dsp:txBody>
      <dsp:txXfrm>
        <a:off x="645330" y="3200292"/>
        <a:ext cx="3735566" cy="897718"/>
      </dsp:txXfrm>
    </dsp:sp>
    <dsp:sp modelId="{67DA049D-FEA9-4A75-B4CB-2BE9A44B3BE7}">
      <dsp:nvSpPr>
        <dsp:cNvPr id="0" name=""/>
        <dsp:cNvSpPr/>
      </dsp:nvSpPr>
      <dsp:spPr>
        <a:xfrm>
          <a:off x="5513777" y="265257"/>
          <a:ext cx="5063355" cy="3417594"/>
        </a:xfrm>
        <a:prstGeom prst="rect">
          <a:avLst/>
        </a:prstGeom>
        <a:blipFill rotWithShape="1">
          <a:blip xmlns:r="http://schemas.openxmlformats.org/officeDocument/2006/relationships" r:embed="rId2"/>
          <a:srcRect/>
          <a:stretch>
            <a:fillRect t="-22000" b="-22000"/>
          </a:stretch>
        </a:blipFill>
        <a:ln>
          <a:noFill/>
        </a:ln>
        <a:effectLst/>
      </dsp:spPr>
      <dsp:style>
        <a:lnRef idx="0">
          <a:scrgbClr r="0" g="0" b="0"/>
        </a:lnRef>
        <a:fillRef idx="1">
          <a:scrgbClr r="0" g="0" b="0"/>
        </a:fillRef>
        <a:effectRef idx="0">
          <a:scrgbClr r="0" g="0" b="0"/>
        </a:effectRef>
        <a:fontRef idx="minor"/>
      </dsp:style>
    </dsp:sp>
    <dsp:sp modelId="{C9BFD27F-5EEB-4376-9862-2D3C1E058BC6}">
      <dsp:nvSpPr>
        <dsp:cNvPr id="0" name=""/>
        <dsp:cNvSpPr/>
      </dsp:nvSpPr>
      <dsp:spPr>
        <a:xfrm>
          <a:off x="6847488" y="3260248"/>
          <a:ext cx="3735566" cy="8977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51435" rIns="51435" bIns="51435" numCol="1" spcCol="1270" anchor="ctr" anchorCtr="0">
          <a:noAutofit/>
        </a:bodyPr>
        <a:lstStyle/>
        <a:p>
          <a:pPr marL="0" lvl="0" indent="0" algn="ctr" defTabSz="1200150">
            <a:lnSpc>
              <a:spcPct val="90000"/>
            </a:lnSpc>
            <a:spcBef>
              <a:spcPct val="0"/>
            </a:spcBef>
            <a:spcAft>
              <a:spcPct val="5000"/>
            </a:spcAft>
            <a:buNone/>
          </a:pPr>
          <a:r>
            <a:rPr lang="en-US" sz="2700" kern="1200" dirty="0"/>
            <a:t>Natalie Rodriguez, Manager HRBP</a:t>
          </a:r>
        </a:p>
      </dsp:txBody>
      <dsp:txXfrm>
        <a:off x="6847488" y="3260248"/>
        <a:ext cx="3735566" cy="8977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7C95E2-6246-4519-9443-F6E75F90FDA6}">
      <dsp:nvSpPr>
        <dsp:cNvPr id="0" name=""/>
        <dsp:cNvSpPr/>
      </dsp:nvSpPr>
      <dsp:spPr>
        <a:xfrm>
          <a:off x="0" y="689784"/>
          <a:ext cx="9921347"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9D1CB0-C297-4789-9FAC-C0AE2C2C786A}">
      <dsp:nvSpPr>
        <dsp:cNvPr id="0" name=""/>
        <dsp:cNvSpPr/>
      </dsp:nvSpPr>
      <dsp:spPr>
        <a:xfrm>
          <a:off x="496067" y="306024"/>
          <a:ext cx="6944942" cy="767520"/>
        </a:xfrm>
        <a:prstGeom prst="roundRect">
          <a:avLst/>
        </a:prstGeom>
        <a:solidFill>
          <a:srgbClr val="1D376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502" tIns="0" rIns="262502" bIns="0" numCol="1" spcCol="1270" anchor="ctr" anchorCtr="0">
          <a:noAutofit/>
        </a:bodyPr>
        <a:lstStyle/>
        <a:p>
          <a:pPr marL="0" lvl="0" indent="0" algn="l" defTabSz="1155700">
            <a:lnSpc>
              <a:spcPct val="90000"/>
            </a:lnSpc>
            <a:spcBef>
              <a:spcPct val="0"/>
            </a:spcBef>
            <a:spcAft>
              <a:spcPct val="35000"/>
            </a:spcAft>
            <a:buNone/>
          </a:pPr>
          <a:r>
            <a:rPr lang="en-US" sz="2600" kern="1200" dirty="0"/>
            <a:t>Review functions in Workday to staff your store</a:t>
          </a:r>
        </a:p>
      </dsp:txBody>
      <dsp:txXfrm>
        <a:off x="533534" y="343491"/>
        <a:ext cx="6870008" cy="692586"/>
      </dsp:txXfrm>
    </dsp:sp>
    <dsp:sp modelId="{F2BABB19-7046-4719-B795-90F48DF89321}">
      <dsp:nvSpPr>
        <dsp:cNvPr id="0" name=""/>
        <dsp:cNvSpPr/>
      </dsp:nvSpPr>
      <dsp:spPr>
        <a:xfrm>
          <a:off x="0" y="1869145"/>
          <a:ext cx="9921347"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7EFEF0-0B97-4770-951A-7C4E84A0F8BE}">
      <dsp:nvSpPr>
        <dsp:cNvPr id="0" name=""/>
        <dsp:cNvSpPr/>
      </dsp:nvSpPr>
      <dsp:spPr>
        <a:xfrm>
          <a:off x="496067" y="1485385"/>
          <a:ext cx="6944942" cy="767520"/>
        </a:xfrm>
        <a:prstGeom prst="roundRect">
          <a:avLst/>
        </a:prstGeom>
        <a:solidFill>
          <a:srgbClr val="B5A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502" tIns="0" rIns="262502" bIns="0" numCol="1" spcCol="1270" anchor="ctr" anchorCtr="0">
          <a:noAutofit/>
        </a:bodyPr>
        <a:lstStyle/>
        <a:p>
          <a:pPr marL="0" lvl="0" indent="0" algn="l" defTabSz="1155700">
            <a:lnSpc>
              <a:spcPct val="90000"/>
            </a:lnSpc>
            <a:spcBef>
              <a:spcPct val="0"/>
            </a:spcBef>
            <a:spcAft>
              <a:spcPct val="35000"/>
            </a:spcAft>
            <a:buNone/>
          </a:pPr>
          <a:r>
            <a:rPr lang="en-US" sz="2600" kern="1200" dirty="0"/>
            <a:t>Evaluate candidate engagement best practices</a:t>
          </a:r>
        </a:p>
      </dsp:txBody>
      <dsp:txXfrm>
        <a:off x="533534" y="1522852"/>
        <a:ext cx="6870008" cy="692586"/>
      </dsp:txXfrm>
    </dsp:sp>
    <dsp:sp modelId="{78369955-C08A-49A2-B0C1-3E8C92808689}">
      <dsp:nvSpPr>
        <dsp:cNvPr id="0" name=""/>
        <dsp:cNvSpPr/>
      </dsp:nvSpPr>
      <dsp:spPr>
        <a:xfrm>
          <a:off x="0" y="3048505"/>
          <a:ext cx="9921347"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DB801F5-3FCF-4D0C-9D34-19CDACAE45EA}">
      <dsp:nvSpPr>
        <dsp:cNvPr id="0" name=""/>
        <dsp:cNvSpPr/>
      </dsp:nvSpPr>
      <dsp:spPr>
        <a:xfrm>
          <a:off x="496067" y="2664745"/>
          <a:ext cx="6944942"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502" tIns="0" rIns="262502" bIns="0" numCol="1" spcCol="1270" anchor="ctr" anchorCtr="0">
          <a:noAutofit/>
        </a:bodyPr>
        <a:lstStyle/>
        <a:p>
          <a:pPr marL="0" lvl="0" indent="0" algn="l" defTabSz="1155700">
            <a:lnSpc>
              <a:spcPct val="90000"/>
            </a:lnSpc>
            <a:spcBef>
              <a:spcPct val="0"/>
            </a:spcBef>
            <a:spcAft>
              <a:spcPct val="35000"/>
            </a:spcAft>
            <a:buNone/>
          </a:pPr>
          <a:r>
            <a:rPr lang="en-US" sz="2600" kern="1200" dirty="0"/>
            <a:t>Examine interview guide completion</a:t>
          </a:r>
        </a:p>
      </dsp:txBody>
      <dsp:txXfrm>
        <a:off x="533534" y="2702212"/>
        <a:ext cx="6870008" cy="692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61F546-BF7D-4CF8-BEC6-C136FC6286FA}">
      <dsp:nvSpPr>
        <dsp:cNvPr id="0" name=""/>
        <dsp:cNvSpPr/>
      </dsp:nvSpPr>
      <dsp:spPr>
        <a:xfrm>
          <a:off x="-4532136" y="-695073"/>
          <a:ext cx="5399877" cy="5399877"/>
        </a:xfrm>
        <a:prstGeom prst="blockArc">
          <a:avLst>
            <a:gd name="adj1" fmla="val 18900000"/>
            <a:gd name="adj2" fmla="val 2700000"/>
            <a:gd name="adj3" fmla="val 400"/>
          </a:avLst>
        </a:pr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C7F9DC-BAEB-4BA9-8D6C-463DB3936B5D}">
      <dsp:nvSpPr>
        <dsp:cNvPr id="0" name=""/>
        <dsp:cNvSpPr/>
      </dsp:nvSpPr>
      <dsp:spPr>
        <a:xfrm>
          <a:off x="281282" y="182282"/>
          <a:ext cx="9586534" cy="364404"/>
        </a:xfrm>
        <a:prstGeom prst="rect">
          <a:avLst/>
        </a:prstGeom>
        <a:gradFill rotWithShape="0">
          <a:gsLst>
            <a:gs pos="0">
              <a:schemeClr val="accent1">
                <a:shade val="50000"/>
                <a:hueOff val="0"/>
                <a:satOff val="0"/>
                <a:lumOff val="0"/>
                <a:alphaOff val="0"/>
                <a:lumMod val="110000"/>
                <a:satMod val="105000"/>
                <a:tint val="67000"/>
              </a:schemeClr>
            </a:gs>
            <a:gs pos="50000">
              <a:schemeClr val="accent1">
                <a:shade val="50000"/>
                <a:hueOff val="0"/>
                <a:satOff val="0"/>
                <a:lumOff val="0"/>
                <a:alphaOff val="0"/>
                <a:lumMod val="105000"/>
                <a:satMod val="103000"/>
                <a:tint val="73000"/>
              </a:schemeClr>
            </a:gs>
            <a:gs pos="100000">
              <a:schemeClr val="accent1">
                <a:shade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9246"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Sign into Workday</a:t>
          </a:r>
        </a:p>
      </dsp:txBody>
      <dsp:txXfrm>
        <a:off x="281282" y="182282"/>
        <a:ext cx="9586534" cy="364404"/>
      </dsp:txXfrm>
    </dsp:sp>
    <dsp:sp modelId="{15F849FD-B289-4AB3-A300-E886EAAAB7E1}">
      <dsp:nvSpPr>
        <dsp:cNvPr id="0" name=""/>
        <dsp:cNvSpPr/>
      </dsp:nvSpPr>
      <dsp:spPr>
        <a:xfrm>
          <a:off x="53529" y="136731"/>
          <a:ext cx="455505" cy="45550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50000"/>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2AD7B672-1E30-4485-9652-8F32FDFBCF0B}">
      <dsp:nvSpPr>
        <dsp:cNvPr id="0" name=""/>
        <dsp:cNvSpPr/>
      </dsp:nvSpPr>
      <dsp:spPr>
        <a:xfrm>
          <a:off x="611283" y="729209"/>
          <a:ext cx="9256533" cy="364404"/>
        </a:xfrm>
        <a:prstGeom prst="rect">
          <a:avLst/>
        </a:prstGeom>
        <a:gradFill rotWithShape="0">
          <a:gsLst>
            <a:gs pos="0">
              <a:schemeClr val="accent1">
                <a:shade val="50000"/>
                <a:hueOff val="71188"/>
                <a:satOff val="-17468"/>
                <a:lumOff val="14735"/>
                <a:alphaOff val="0"/>
                <a:lumMod val="110000"/>
                <a:satMod val="105000"/>
                <a:tint val="67000"/>
              </a:schemeClr>
            </a:gs>
            <a:gs pos="50000">
              <a:schemeClr val="accent1">
                <a:shade val="50000"/>
                <a:hueOff val="71188"/>
                <a:satOff val="-17468"/>
                <a:lumOff val="14735"/>
                <a:alphaOff val="0"/>
                <a:lumMod val="105000"/>
                <a:satMod val="103000"/>
                <a:tint val="73000"/>
              </a:schemeClr>
            </a:gs>
            <a:gs pos="100000">
              <a:schemeClr val="accent1">
                <a:shade val="50000"/>
                <a:hueOff val="71188"/>
                <a:satOff val="-17468"/>
                <a:lumOff val="1473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9246"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Click on the “Recruiting” icon</a:t>
          </a:r>
        </a:p>
      </dsp:txBody>
      <dsp:txXfrm>
        <a:off x="611283" y="729209"/>
        <a:ext cx="9256533" cy="364404"/>
      </dsp:txXfrm>
    </dsp:sp>
    <dsp:sp modelId="{F8197891-C1E1-4028-BABC-E62731C31284}">
      <dsp:nvSpPr>
        <dsp:cNvPr id="0" name=""/>
        <dsp:cNvSpPr/>
      </dsp:nvSpPr>
      <dsp:spPr>
        <a:xfrm>
          <a:off x="383530" y="683658"/>
          <a:ext cx="455505" cy="45550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50000"/>
              <a:hueOff val="71188"/>
              <a:satOff val="-17468"/>
              <a:lumOff val="14735"/>
              <a:alphaOff val="0"/>
            </a:schemeClr>
          </a:solidFill>
          <a:prstDash val="solid"/>
          <a:miter lim="800000"/>
        </a:ln>
        <a:effectLst/>
      </dsp:spPr>
      <dsp:style>
        <a:lnRef idx="1">
          <a:scrgbClr r="0" g="0" b="0"/>
        </a:lnRef>
        <a:fillRef idx="2">
          <a:scrgbClr r="0" g="0" b="0"/>
        </a:fillRef>
        <a:effectRef idx="0">
          <a:scrgbClr r="0" g="0" b="0"/>
        </a:effectRef>
        <a:fontRef idx="minor"/>
      </dsp:style>
    </dsp:sp>
    <dsp:sp modelId="{D46FAD96-B30A-4C2D-B62E-41D28880A968}">
      <dsp:nvSpPr>
        <dsp:cNvPr id="0" name=""/>
        <dsp:cNvSpPr/>
      </dsp:nvSpPr>
      <dsp:spPr>
        <a:xfrm>
          <a:off x="792122" y="1275735"/>
          <a:ext cx="9075694" cy="364404"/>
        </a:xfrm>
        <a:prstGeom prst="rect">
          <a:avLst/>
        </a:prstGeom>
        <a:gradFill rotWithShape="0">
          <a:gsLst>
            <a:gs pos="0">
              <a:schemeClr val="accent1">
                <a:shade val="50000"/>
                <a:hueOff val="142377"/>
                <a:satOff val="-34935"/>
                <a:lumOff val="29470"/>
                <a:alphaOff val="0"/>
                <a:lumMod val="110000"/>
                <a:satMod val="105000"/>
                <a:tint val="67000"/>
              </a:schemeClr>
            </a:gs>
            <a:gs pos="50000">
              <a:schemeClr val="accent1">
                <a:shade val="50000"/>
                <a:hueOff val="142377"/>
                <a:satOff val="-34935"/>
                <a:lumOff val="29470"/>
                <a:alphaOff val="0"/>
                <a:lumMod val="105000"/>
                <a:satMod val="103000"/>
                <a:tint val="73000"/>
              </a:schemeClr>
            </a:gs>
            <a:gs pos="100000">
              <a:schemeClr val="accent1">
                <a:shade val="50000"/>
                <a:hueOff val="142377"/>
                <a:satOff val="-34935"/>
                <a:lumOff val="2947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9246"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Create Job Requisition</a:t>
          </a:r>
        </a:p>
      </dsp:txBody>
      <dsp:txXfrm>
        <a:off x="792122" y="1275735"/>
        <a:ext cx="9075694" cy="364404"/>
      </dsp:txXfrm>
    </dsp:sp>
    <dsp:sp modelId="{169EE57C-BA6D-407C-8BDA-B08C03EB7E20}">
      <dsp:nvSpPr>
        <dsp:cNvPr id="0" name=""/>
        <dsp:cNvSpPr/>
      </dsp:nvSpPr>
      <dsp:spPr>
        <a:xfrm>
          <a:off x="564369" y="1230185"/>
          <a:ext cx="455505" cy="45550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50000"/>
              <a:hueOff val="142377"/>
              <a:satOff val="-34935"/>
              <a:lumOff val="29470"/>
              <a:alphaOff val="0"/>
            </a:schemeClr>
          </a:solidFill>
          <a:prstDash val="solid"/>
          <a:miter lim="800000"/>
        </a:ln>
        <a:effectLst/>
      </dsp:spPr>
      <dsp:style>
        <a:lnRef idx="1">
          <a:scrgbClr r="0" g="0" b="0"/>
        </a:lnRef>
        <a:fillRef idx="2">
          <a:scrgbClr r="0" g="0" b="0"/>
        </a:fillRef>
        <a:effectRef idx="0">
          <a:scrgbClr r="0" g="0" b="0"/>
        </a:effectRef>
        <a:fontRef idx="minor"/>
      </dsp:style>
    </dsp:sp>
    <dsp:sp modelId="{79F10829-A72A-4B97-B60E-036EA72CDDAB}">
      <dsp:nvSpPr>
        <dsp:cNvPr id="0" name=""/>
        <dsp:cNvSpPr/>
      </dsp:nvSpPr>
      <dsp:spPr>
        <a:xfrm>
          <a:off x="849862" y="1822662"/>
          <a:ext cx="9017954" cy="364404"/>
        </a:xfrm>
        <a:prstGeom prst="rect">
          <a:avLst/>
        </a:prstGeom>
        <a:gradFill rotWithShape="0">
          <a:gsLst>
            <a:gs pos="0">
              <a:schemeClr val="accent1">
                <a:shade val="50000"/>
                <a:hueOff val="213565"/>
                <a:satOff val="-52403"/>
                <a:lumOff val="44205"/>
                <a:alphaOff val="0"/>
                <a:lumMod val="110000"/>
                <a:satMod val="105000"/>
                <a:tint val="67000"/>
              </a:schemeClr>
            </a:gs>
            <a:gs pos="50000">
              <a:schemeClr val="accent1">
                <a:shade val="50000"/>
                <a:hueOff val="213565"/>
                <a:satOff val="-52403"/>
                <a:lumOff val="44205"/>
                <a:alphaOff val="0"/>
                <a:lumMod val="105000"/>
                <a:satMod val="103000"/>
                <a:tint val="73000"/>
              </a:schemeClr>
            </a:gs>
            <a:gs pos="100000">
              <a:schemeClr val="accent1">
                <a:shade val="50000"/>
                <a:hueOff val="213565"/>
                <a:satOff val="-52403"/>
                <a:lumOff val="4420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9246"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Change Supervisory Organization</a:t>
          </a:r>
        </a:p>
      </dsp:txBody>
      <dsp:txXfrm>
        <a:off x="849862" y="1822662"/>
        <a:ext cx="9017954" cy="364404"/>
      </dsp:txXfrm>
    </dsp:sp>
    <dsp:sp modelId="{A7D38684-5A81-458C-B104-A142D23E8739}">
      <dsp:nvSpPr>
        <dsp:cNvPr id="0" name=""/>
        <dsp:cNvSpPr/>
      </dsp:nvSpPr>
      <dsp:spPr>
        <a:xfrm>
          <a:off x="622109" y="1777112"/>
          <a:ext cx="455505" cy="45550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50000"/>
              <a:hueOff val="213565"/>
              <a:satOff val="-52403"/>
              <a:lumOff val="44205"/>
              <a:alphaOff val="0"/>
            </a:schemeClr>
          </a:solidFill>
          <a:prstDash val="solid"/>
          <a:miter lim="800000"/>
        </a:ln>
        <a:effectLst/>
      </dsp:spPr>
      <dsp:style>
        <a:lnRef idx="1">
          <a:scrgbClr r="0" g="0" b="0"/>
        </a:lnRef>
        <a:fillRef idx="2">
          <a:scrgbClr r="0" g="0" b="0"/>
        </a:fillRef>
        <a:effectRef idx="0">
          <a:scrgbClr r="0" g="0" b="0"/>
        </a:effectRef>
        <a:fontRef idx="minor"/>
      </dsp:style>
    </dsp:sp>
    <dsp:sp modelId="{A3B8B70E-CFF2-48D9-A46B-24549A23A69A}">
      <dsp:nvSpPr>
        <dsp:cNvPr id="0" name=""/>
        <dsp:cNvSpPr/>
      </dsp:nvSpPr>
      <dsp:spPr>
        <a:xfrm>
          <a:off x="792122" y="2369590"/>
          <a:ext cx="9075694" cy="364404"/>
        </a:xfrm>
        <a:prstGeom prst="rect">
          <a:avLst/>
        </a:prstGeom>
        <a:gradFill rotWithShape="0">
          <a:gsLst>
            <a:gs pos="0">
              <a:schemeClr val="accent1">
                <a:shade val="50000"/>
                <a:hueOff val="213565"/>
                <a:satOff val="-52403"/>
                <a:lumOff val="44205"/>
                <a:alphaOff val="0"/>
                <a:lumMod val="110000"/>
                <a:satMod val="105000"/>
                <a:tint val="67000"/>
              </a:schemeClr>
            </a:gs>
            <a:gs pos="50000">
              <a:schemeClr val="accent1">
                <a:shade val="50000"/>
                <a:hueOff val="213565"/>
                <a:satOff val="-52403"/>
                <a:lumOff val="44205"/>
                <a:alphaOff val="0"/>
                <a:lumMod val="105000"/>
                <a:satMod val="103000"/>
                <a:tint val="73000"/>
              </a:schemeClr>
            </a:gs>
            <a:gs pos="100000">
              <a:schemeClr val="accent1">
                <a:shade val="50000"/>
                <a:hueOff val="213565"/>
                <a:satOff val="-52403"/>
                <a:lumOff val="4420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9246"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Enter Number of Openings &amp; Reason</a:t>
          </a:r>
        </a:p>
      </dsp:txBody>
      <dsp:txXfrm>
        <a:off x="792122" y="2369590"/>
        <a:ext cx="9075694" cy="364404"/>
      </dsp:txXfrm>
    </dsp:sp>
    <dsp:sp modelId="{A4F26E9F-39E3-4A97-A580-AF44E779C301}">
      <dsp:nvSpPr>
        <dsp:cNvPr id="0" name=""/>
        <dsp:cNvSpPr/>
      </dsp:nvSpPr>
      <dsp:spPr>
        <a:xfrm>
          <a:off x="564369" y="2324039"/>
          <a:ext cx="455505" cy="45550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50000"/>
              <a:hueOff val="213565"/>
              <a:satOff val="-52403"/>
              <a:lumOff val="44205"/>
              <a:alphaOff val="0"/>
            </a:schemeClr>
          </a:solidFill>
          <a:prstDash val="solid"/>
          <a:miter lim="800000"/>
        </a:ln>
        <a:effectLst/>
      </dsp:spPr>
      <dsp:style>
        <a:lnRef idx="1">
          <a:scrgbClr r="0" g="0" b="0"/>
        </a:lnRef>
        <a:fillRef idx="2">
          <a:scrgbClr r="0" g="0" b="0"/>
        </a:fillRef>
        <a:effectRef idx="0">
          <a:scrgbClr r="0" g="0" b="0"/>
        </a:effectRef>
        <a:fontRef idx="minor"/>
      </dsp:style>
    </dsp:sp>
    <dsp:sp modelId="{653B98BB-E446-42E9-9E9B-8370E92733A1}">
      <dsp:nvSpPr>
        <dsp:cNvPr id="0" name=""/>
        <dsp:cNvSpPr/>
      </dsp:nvSpPr>
      <dsp:spPr>
        <a:xfrm>
          <a:off x="611283" y="2916116"/>
          <a:ext cx="9256533" cy="364404"/>
        </a:xfrm>
        <a:prstGeom prst="rect">
          <a:avLst/>
        </a:prstGeom>
        <a:gradFill rotWithShape="0">
          <a:gsLst>
            <a:gs pos="0">
              <a:schemeClr val="accent1">
                <a:shade val="50000"/>
                <a:hueOff val="142377"/>
                <a:satOff val="-34935"/>
                <a:lumOff val="29470"/>
                <a:alphaOff val="0"/>
                <a:lumMod val="110000"/>
                <a:satMod val="105000"/>
                <a:tint val="67000"/>
              </a:schemeClr>
            </a:gs>
            <a:gs pos="50000">
              <a:schemeClr val="accent1">
                <a:shade val="50000"/>
                <a:hueOff val="142377"/>
                <a:satOff val="-34935"/>
                <a:lumOff val="29470"/>
                <a:alphaOff val="0"/>
                <a:lumMod val="105000"/>
                <a:satMod val="103000"/>
                <a:tint val="73000"/>
              </a:schemeClr>
            </a:gs>
            <a:gs pos="100000">
              <a:schemeClr val="accent1">
                <a:shade val="50000"/>
                <a:hueOff val="142377"/>
                <a:satOff val="-34935"/>
                <a:lumOff val="2947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9246"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Change Target Hire Date</a:t>
          </a:r>
        </a:p>
      </dsp:txBody>
      <dsp:txXfrm>
        <a:off x="611283" y="2916116"/>
        <a:ext cx="9256533" cy="364404"/>
      </dsp:txXfrm>
    </dsp:sp>
    <dsp:sp modelId="{D2B79EE8-A68D-437C-9622-5437EE10F1B1}">
      <dsp:nvSpPr>
        <dsp:cNvPr id="0" name=""/>
        <dsp:cNvSpPr/>
      </dsp:nvSpPr>
      <dsp:spPr>
        <a:xfrm>
          <a:off x="383530" y="2870565"/>
          <a:ext cx="455505" cy="45550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50000"/>
              <a:hueOff val="142377"/>
              <a:satOff val="-34935"/>
              <a:lumOff val="29470"/>
              <a:alphaOff val="0"/>
            </a:schemeClr>
          </a:solidFill>
          <a:prstDash val="solid"/>
          <a:miter lim="800000"/>
        </a:ln>
        <a:effectLst/>
      </dsp:spPr>
      <dsp:style>
        <a:lnRef idx="1">
          <a:scrgbClr r="0" g="0" b="0"/>
        </a:lnRef>
        <a:fillRef idx="2">
          <a:scrgbClr r="0" g="0" b="0"/>
        </a:fillRef>
        <a:effectRef idx="0">
          <a:scrgbClr r="0" g="0" b="0"/>
        </a:effectRef>
        <a:fontRef idx="minor"/>
      </dsp:style>
    </dsp:sp>
    <dsp:sp modelId="{DD89714E-B482-4911-BD2A-CCEBCB482F81}">
      <dsp:nvSpPr>
        <dsp:cNvPr id="0" name=""/>
        <dsp:cNvSpPr/>
      </dsp:nvSpPr>
      <dsp:spPr>
        <a:xfrm>
          <a:off x="281282" y="3463043"/>
          <a:ext cx="9586534" cy="364404"/>
        </a:xfrm>
        <a:prstGeom prst="rect">
          <a:avLst/>
        </a:prstGeom>
        <a:gradFill rotWithShape="0">
          <a:gsLst>
            <a:gs pos="0">
              <a:schemeClr val="accent1">
                <a:shade val="50000"/>
                <a:hueOff val="71188"/>
                <a:satOff val="-17468"/>
                <a:lumOff val="14735"/>
                <a:alphaOff val="0"/>
                <a:lumMod val="110000"/>
                <a:satMod val="105000"/>
                <a:tint val="67000"/>
              </a:schemeClr>
            </a:gs>
            <a:gs pos="50000">
              <a:schemeClr val="accent1">
                <a:shade val="50000"/>
                <a:hueOff val="71188"/>
                <a:satOff val="-17468"/>
                <a:lumOff val="14735"/>
                <a:alphaOff val="0"/>
                <a:lumMod val="105000"/>
                <a:satMod val="103000"/>
                <a:tint val="73000"/>
              </a:schemeClr>
            </a:gs>
            <a:gs pos="100000">
              <a:schemeClr val="accent1">
                <a:shade val="50000"/>
                <a:hueOff val="71188"/>
                <a:satOff val="-17468"/>
                <a:lumOff val="1473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9246"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Enter Job Posting Title</a:t>
          </a:r>
        </a:p>
      </dsp:txBody>
      <dsp:txXfrm>
        <a:off x="281282" y="3463043"/>
        <a:ext cx="9586534" cy="364404"/>
      </dsp:txXfrm>
    </dsp:sp>
    <dsp:sp modelId="{1A3F8E8C-96E8-4828-A24E-7F93B6A35731}">
      <dsp:nvSpPr>
        <dsp:cNvPr id="0" name=""/>
        <dsp:cNvSpPr/>
      </dsp:nvSpPr>
      <dsp:spPr>
        <a:xfrm>
          <a:off x="53529" y="3417492"/>
          <a:ext cx="455505" cy="45550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50000"/>
              <a:hueOff val="71188"/>
              <a:satOff val="-17468"/>
              <a:lumOff val="14735"/>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61F546-BF7D-4CF8-BEC6-C136FC6286FA}">
      <dsp:nvSpPr>
        <dsp:cNvPr id="0" name=""/>
        <dsp:cNvSpPr/>
      </dsp:nvSpPr>
      <dsp:spPr>
        <a:xfrm>
          <a:off x="-4532136" y="-695073"/>
          <a:ext cx="5399877" cy="5399877"/>
        </a:xfrm>
        <a:prstGeom prst="blockArc">
          <a:avLst>
            <a:gd name="adj1" fmla="val 18900000"/>
            <a:gd name="adj2" fmla="val 2700000"/>
            <a:gd name="adj3" fmla="val 400"/>
          </a:avLst>
        </a:pr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C7F9DC-BAEB-4BA9-8D6C-463DB3936B5D}">
      <dsp:nvSpPr>
        <dsp:cNvPr id="0" name=""/>
        <dsp:cNvSpPr/>
      </dsp:nvSpPr>
      <dsp:spPr>
        <a:xfrm>
          <a:off x="281282" y="182282"/>
          <a:ext cx="9586534" cy="364404"/>
        </a:xfrm>
        <a:prstGeom prst="rect">
          <a:avLst/>
        </a:prstGeom>
        <a:gradFill rotWithShape="0">
          <a:gsLst>
            <a:gs pos="0">
              <a:schemeClr val="accent1">
                <a:shade val="50000"/>
                <a:hueOff val="0"/>
                <a:satOff val="0"/>
                <a:lumOff val="0"/>
                <a:alphaOff val="0"/>
                <a:lumMod val="110000"/>
                <a:satMod val="105000"/>
                <a:tint val="67000"/>
              </a:schemeClr>
            </a:gs>
            <a:gs pos="50000">
              <a:schemeClr val="accent1">
                <a:shade val="50000"/>
                <a:hueOff val="0"/>
                <a:satOff val="0"/>
                <a:lumOff val="0"/>
                <a:alphaOff val="0"/>
                <a:lumMod val="105000"/>
                <a:satMod val="103000"/>
                <a:tint val="73000"/>
              </a:schemeClr>
            </a:gs>
            <a:gs pos="100000">
              <a:schemeClr val="accent1">
                <a:shade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9246"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Chose the Suggested Job Profile</a:t>
          </a:r>
        </a:p>
      </dsp:txBody>
      <dsp:txXfrm>
        <a:off x="281282" y="182282"/>
        <a:ext cx="9586534" cy="364404"/>
      </dsp:txXfrm>
    </dsp:sp>
    <dsp:sp modelId="{15F849FD-B289-4AB3-A300-E886EAAAB7E1}">
      <dsp:nvSpPr>
        <dsp:cNvPr id="0" name=""/>
        <dsp:cNvSpPr/>
      </dsp:nvSpPr>
      <dsp:spPr>
        <a:xfrm>
          <a:off x="53529" y="136731"/>
          <a:ext cx="455505" cy="45550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50000"/>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2AD7B672-1E30-4485-9652-8F32FDFBCF0B}">
      <dsp:nvSpPr>
        <dsp:cNvPr id="0" name=""/>
        <dsp:cNvSpPr/>
      </dsp:nvSpPr>
      <dsp:spPr>
        <a:xfrm>
          <a:off x="611283" y="729209"/>
          <a:ext cx="9256533" cy="364404"/>
        </a:xfrm>
        <a:prstGeom prst="rect">
          <a:avLst/>
        </a:prstGeom>
        <a:gradFill rotWithShape="0">
          <a:gsLst>
            <a:gs pos="0">
              <a:schemeClr val="accent1">
                <a:shade val="50000"/>
                <a:hueOff val="71188"/>
                <a:satOff val="-17468"/>
                <a:lumOff val="14735"/>
                <a:alphaOff val="0"/>
                <a:lumMod val="110000"/>
                <a:satMod val="105000"/>
                <a:tint val="67000"/>
              </a:schemeClr>
            </a:gs>
            <a:gs pos="50000">
              <a:schemeClr val="accent1">
                <a:shade val="50000"/>
                <a:hueOff val="71188"/>
                <a:satOff val="-17468"/>
                <a:lumOff val="14735"/>
                <a:alphaOff val="0"/>
                <a:lumMod val="105000"/>
                <a:satMod val="103000"/>
                <a:tint val="73000"/>
              </a:schemeClr>
            </a:gs>
            <a:gs pos="100000">
              <a:schemeClr val="accent1">
                <a:shade val="50000"/>
                <a:hueOff val="71188"/>
                <a:satOff val="-17468"/>
                <a:lumOff val="1473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9246"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Enter Worker Sub-Type</a:t>
          </a:r>
        </a:p>
      </dsp:txBody>
      <dsp:txXfrm>
        <a:off x="611283" y="729209"/>
        <a:ext cx="9256533" cy="364404"/>
      </dsp:txXfrm>
    </dsp:sp>
    <dsp:sp modelId="{F8197891-C1E1-4028-BABC-E62731C31284}">
      <dsp:nvSpPr>
        <dsp:cNvPr id="0" name=""/>
        <dsp:cNvSpPr/>
      </dsp:nvSpPr>
      <dsp:spPr>
        <a:xfrm>
          <a:off x="383530" y="683658"/>
          <a:ext cx="455505" cy="45550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50000"/>
              <a:hueOff val="71188"/>
              <a:satOff val="-17468"/>
              <a:lumOff val="14735"/>
              <a:alphaOff val="0"/>
            </a:schemeClr>
          </a:solidFill>
          <a:prstDash val="solid"/>
          <a:miter lim="800000"/>
        </a:ln>
        <a:effectLst/>
      </dsp:spPr>
      <dsp:style>
        <a:lnRef idx="1">
          <a:scrgbClr r="0" g="0" b="0"/>
        </a:lnRef>
        <a:fillRef idx="2">
          <a:scrgbClr r="0" g="0" b="0"/>
        </a:fillRef>
        <a:effectRef idx="0">
          <a:scrgbClr r="0" g="0" b="0"/>
        </a:effectRef>
        <a:fontRef idx="minor"/>
      </dsp:style>
    </dsp:sp>
    <dsp:sp modelId="{D46FAD96-B30A-4C2D-B62E-41D28880A968}">
      <dsp:nvSpPr>
        <dsp:cNvPr id="0" name=""/>
        <dsp:cNvSpPr/>
      </dsp:nvSpPr>
      <dsp:spPr>
        <a:xfrm>
          <a:off x="792122" y="1275735"/>
          <a:ext cx="9075694" cy="364404"/>
        </a:xfrm>
        <a:prstGeom prst="rect">
          <a:avLst/>
        </a:prstGeom>
        <a:gradFill rotWithShape="0">
          <a:gsLst>
            <a:gs pos="0">
              <a:schemeClr val="accent1">
                <a:shade val="50000"/>
                <a:hueOff val="142377"/>
                <a:satOff val="-34935"/>
                <a:lumOff val="29470"/>
                <a:alphaOff val="0"/>
                <a:lumMod val="110000"/>
                <a:satMod val="105000"/>
                <a:tint val="67000"/>
              </a:schemeClr>
            </a:gs>
            <a:gs pos="50000">
              <a:schemeClr val="accent1">
                <a:shade val="50000"/>
                <a:hueOff val="142377"/>
                <a:satOff val="-34935"/>
                <a:lumOff val="29470"/>
                <a:alphaOff val="0"/>
                <a:lumMod val="105000"/>
                <a:satMod val="103000"/>
                <a:tint val="73000"/>
              </a:schemeClr>
            </a:gs>
            <a:gs pos="100000">
              <a:schemeClr val="accent1">
                <a:shade val="50000"/>
                <a:hueOff val="142377"/>
                <a:satOff val="-34935"/>
                <a:lumOff val="2947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9246"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Choose Part Time or Full Time</a:t>
          </a:r>
        </a:p>
      </dsp:txBody>
      <dsp:txXfrm>
        <a:off x="792122" y="1275735"/>
        <a:ext cx="9075694" cy="364404"/>
      </dsp:txXfrm>
    </dsp:sp>
    <dsp:sp modelId="{169EE57C-BA6D-407C-8BDA-B08C03EB7E20}">
      <dsp:nvSpPr>
        <dsp:cNvPr id="0" name=""/>
        <dsp:cNvSpPr/>
      </dsp:nvSpPr>
      <dsp:spPr>
        <a:xfrm>
          <a:off x="564369" y="1230185"/>
          <a:ext cx="455505" cy="45550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50000"/>
              <a:hueOff val="142377"/>
              <a:satOff val="-34935"/>
              <a:lumOff val="29470"/>
              <a:alphaOff val="0"/>
            </a:schemeClr>
          </a:solidFill>
          <a:prstDash val="solid"/>
          <a:miter lim="800000"/>
        </a:ln>
        <a:effectLst/>
      </dsp:spPr>
      <dsp:style>
        <a:lnRef idx="1">
          <a:scrgbClr r="0" g="0" b="0"/>
        </a:lnRef>
        <a:fillRef idx="2">
          <a:scrgbClr r="0" g="0" b="0"/>
        </a:fillRef>
        <a:effectRef idx="0">
          <a:scrgbClr r="0" g="0" b="0"/>
        </a:effectRef>
        <a:fontRef idx="minor"/>
      </dsp:style>
    </dsp:sp>
    <dsp:sp modelId="{79F10829-A72A-4B97-B60E-036EA72CDDAB}">
      <dsp:nvSpPr>
        <dsp:cNvPr id="0" name=""/>
        <dsp:cNvSpPr/>
      </dsp:nvSpPr>
      <dsp:spPr>
        <a:xfrm>
          <a:off x="849862" y="1822662"/>
          <a:ext cx="9017954" cy="364404"/>
        </a:xfrm>
        <a:prstGeom prst="rect">
          <a:avLst/>
        </a:prstGeom>
        <a:gradFill rotWithShape="0">
          <a:gsLst>
            <a:gs pos="0">
              <a:schemeClr val="accent1">
                <a:shade val="50000"/>
                <a:hueOff val="213565"/>
                <a:satOff val="-52403"/>
                <a:lumOff val="44205"/>
                <a:alphaOff val="0"/>
                <a:lumMod val="110000"/>
                <a:satMod val="105000"/>
                <a:tint val="67000"/>
              </a:schemeClr>
            </a:gs>
            <a:gs pos="50000">
              <a:schemeClr val="accent1">
                <a:shade val="50000"/>
                <a:hueOff val="213565"/>
                <a:satOff val="-52403"/>
                <a:lumOff val="44205"/>
                <a:alphaOff val="0"/>
                <a:lumMod val="105000"/>
                <a:satMod val="103000"/>
                <a:tint val="73000"/>
              </a:schemeClr>
            </a:gs>
            <a:gs pos="100000">
              <a:schemeClr val="accent1">
                <a:shade val="50000"/>
                <a:hueOff val="213565"/>
                <a:satOff val="-52403"/>
                <a:lumOff val="4420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9246"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Adjust Scheduled Weekly Hours</a:t>
          </a:r>
        </a:p>
      </dsp:txBody>
      <dsp:txXfrm>
        <a:off x="849862" y="1822662"/>
        <a:ext cx="9017954" cy="364404"/>
      </dsp:txXfrm>
    </dsp:sp>
    <dsp:sp modelId="{A7D38684-5A81-458C-B104-A142D23E8739}">
      <dsp:nvSpPr>
        <dsp:cNvPr id="0" name=""/>
        <dsp:cNvSpPr/>
      </dsp:nvSpPr>
      <dsp:spPr>
        <a:xfrm>
          <a:off x="622109" y="1777112"/>
          <a:ext cx="455505" cy="45550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50000"/>
              <a:hueOff val="213565"/>
              <a:satOff val="-52403"/>
              <a:lumOff val="44205"/>
              <a:alphaOff val="0"/>
            </a:schemeClr>
          </a:solidFill>
          <a:prstDash val="solid"/>
          <a:miter lim="800000"/>
        </a:ln>
        <a:effectLst/>
      </dsp:spPr>
      <dsp:style>
        <a:lnRef idx="1">
          <a:scrgbClr r="0" g="0" b="0"/>
        </a:lnRef>
        <a:fillRef idx="2">
          <a:scrgbClr r="0" g="0" b="0"/>
        </a:fillRef>
        <a:effectRef idx="0">
          <a:scrgbClr r="0" g="0" b="0"/>
        </a:effectRef>
        <a:fontRef idx="minor"/>
      </dsp:style>
    </dsp:sp>
    <dsp:sp modelId="{CFEECB4A-2090-4F79-B220-6AA828B49E09}">
      <dsp:nvSpPr>
        <dsp:cNvPr id="0" name=""/>
        <dsp:cNvSpPr/>
      </dsp:nvSpPr>
      <dsp:spPr>
        <a:xfrm>
          <a:off x="792122" y="2369590"/>
          <a:ext cx="9075694" cy="364404"/>
        </a:xfrm>
        <a:prstGeom prst="rect">
          <a:avLst/>
        </a:prstGeom>
        <a:gradFill rotWithShape="0">
          <a:gsLst>
            <a:gs pos="0">
              <a:schemeClr val="accent1">
                <a:shade val="50000"/>
                <a:hueOff val="213565"/>
                <a:satOff val="-52403"/>
                <a:lumOff val="44205"/>
                <a:alphaOff val="0"/>
                <a:lumMod val="110000"/>
                <a:satMod val="105000"/>
                <a:tint val="67000"/>
              </a:schemeClr>
            </a:gs>
            <a:gs pos="50000">
              <a:schemeClr val="accent1">
                <a:shade val="50000"/>
                <a:hueOff val="213565"/>
                <a:satOff val="-52403"/>
                <a:lumOff val="44205"/>
                <a:alphaOff val="0"/>
                <a:lumMod val="105000"/>
                <a:satMod val="103000"/>
                <a:tint val="73000"/>
              </a:schemeClr>
            </a:gs>
            <a:gs pos="100000">
              <a:schemeClr val="accent1">
                <a:shade val="50000"/>
                <a:hueOff val="213565"/>
                <a:satOff val="-52403"/>
                <a:lumOff val="4420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9246"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Link to Evergreen Requisition </a:t>
          </a:r>
        </a:p>
      </dsp:txBody>
      <dsp:txXfrm>
        <a:off x="792122" y="2369590"/>
        <a:ext cx="9075694" cy="364404"/>
      </dsp:txXfrm>
    </dsp:sp>
    <dsp:sp modelId="{51BAF448-7AD9-4BAF-8266-B485C3AA56DB}">
      <dsp:nvSpPr>
        <dsp:cNvPr id="0" name=""/>
        <dsp:cNvSpPr/>
      </dsp:nvSpPr>
      <dsp:spPr>
        <a:xfrm>
          <a:off x="564369" y="2324039"/>
          <a:ext cx="455505" cy="45550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50000"/>
              <a:hueOff val="213565"/>
              <a:satOff val="-52403"/>
              <a:lumOff val="44205"/>
              <a:alphaOff val="0"/>
            </a:schemeClr>
          </a:solidFill>
          <a:prstDash val="solid"/>
          <a:miter lim="800000"/>
        </a:ln>
        <a:effectLst/>
      </dsp:spPr>
      <dsp:style>
        <a:lnRef idx="1">
          <a:scrgbClr r="0" g="0" b="0"/>
        </a:lnRef>
        <a:fillRef idx="2">
          <a:scrgbClr r="0" g="0" b="0"/>
        </a:fillRef>
        <a:effectRef idx="0">
          <a:scrgbClr r="0" g="0" b="0"/>
        </a:effectRef>
        <a:fontRef idx="minor"/>
      </dsp:style>
    </dsp:sp>
    <dsp:sp modelId="{0307BDBA-398A-4B9F-92F3-C117B5D7FB6C}">
      <dsp:nvSpPr>
        <dsp:cNvPr id="0" name=""/>
        <dsp:cNvSpPr/>
      </dsp:nvSpPr>
      <dsp:spPr>
        <a:xfrm>
          <a:off x="611283" y="2916116"/>
          <a:ext cx="9256533" cy="364404"/>
        </a:xfrm>
        <a:prstGeom prst="rect">
          <a:avLst/>
        </a:prstGeom>
        <a:gradFill rotWithShape="0">
          <a:gsLst>
            <a:gs pos="0">
              <a:schemeClr val="accent1">
                <a:shade val="50000"/>
                <a:hueOff val="142377"/>
                <a:satOff val="-34935"/>
                <a:lumOff val="29470"/>
                <a:alphaOff val="0"/>
                <a:lumMod val="110000"/>
                <a:satMod val="105000"/>
                <a:tint val="67000"/>
              </a:schemeClr>
            </a:gs>
            <a:gs pos="50000">
              <a:schemeClr val="accent1">
                <a:shade val="50000"/>
                <a:hueOff val="142377"/>
                <a:satOff val="-34935"/>
                <a:lumOff val="29470"/>
                <a:alphaOff val="0"/>
                <a:lumMod val="105000"/>
                <a:satMod val="103000"/>
                <a:tint val="73000"/>
              </a:schemeClr>
            </a:gs>
            <a:gs pos="100000">
              <a:schemeClr val="accent1">
                <a:shade val="50000"/>
                <a:hueOff val="142377"/>
                <a:satOff val="-34935"/>
                <a:lumOff val="2947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9246"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Assign Roles – Primary Recruiter</a:t>
          </a:r>
        </a:p>
      </dsp:txBody>
      <dsp:txXfrm>
        <a:off x="611283" y="2916116"/>
        <a:ext cx="9256533" cy="364404"/>
      </dsp:txXfrm>
    </dsp:sp>
    <dsp:sp modelId="{A4F26E9F-39E3-4A97-A580-AF44E779C301}">
      <dsp:nvSpPr>
        <dsp:cNvPr id="0" name=""/>
        <dsp:cNvSpPr/>
      </dsp:nvSpPr>
      <dsp:spPr>
        <a:xfrm>
          <a:off x="383530" y="2870565"/>
          <a:ext cx="455505" cy="45550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50000"/>
              <a:hueOff val="142377"/>
              <a:satOff val="-34935"/>
              <a:lumOff val="29470"/>
              <a:alphaOff val="0"/>
            </a:schemeClr>
          </a:solidFill>
          <a:prstDash val="solid"/>
          <a:miter lim="800000"/>
        </a:ln>
        <a:effectLst/>
      </dsp:spPr>
      <dsp:style>
        <a:lnRef idx="1">
          <a:scrgbClr r="0" g="0" b="0"/>
        </a:lnRef>
        <a:fillRef idx="2">
          <a:scrgbClr r="0" g="0" b="0"/>
        </a:fillRef>
        <a:effectRef idx="0">
          <a:scrgbClr r="0" g="0" b="0"/>
        </a:effectRef>
        <a:fontRef idx="minor"/>
      </dsp:style>
    </dsp:sp>
    <dsp:sp modelId="{37658D11-7633-4737-A36C-3636DDAAEE89}">
      <dsp:nvSpPr>
        <dsp:cNvPr id="0" name=""/>
        <dsp:cNvSpPr/>
      </dsp:nvSpPr>
      <dsp:spPr>
        <a:xfrm>
          <a:off x="281282" y="3463043"/>
          <a:ext cx="9586534" cy="364404"/>
        </a:xfrm>
        <a:prstGeom prst="rect">
          <a:avLst/>
        </a:prstGeom>
        <a:gradFill rotWithShape="0">
          <a:gsLst>
            <a:gs pos="0">
              <a:schemeClr val="accent1">
                <a:shade val="50000"/>
                <a:hueOff val="71188"/>
                <a:satOff val="-17468"/>
                <a:lumOff val="14735"/>
                <a:alphaOff val="0"/>
                <a:lumMod val="110000"/>
                <a:satMod val="105000"/>
                <a:tint val="67000"/>
              </a:schemeClr>
            </a:gs>
            <a:gs pos="50000">
              <a:schemeClr val="accent1">
                <a:shade val="50000"/>
                <a:hueOff val="71188"/>
                <a:satOff val="-17468"/>
                <a:lumOff val="14735"/>
                <a:alphaOff val="0"/>
                <a:lumMod val="105000"/>
                <a:satMod val="103000"/>
                <a:tint val="73000"/>
              </a:schemeClr>
            </a:gs>
            <a:gs pos="100000">
              <a:schemeClr val="accent1">
                <a:shade val="50000"/>
                <a:hueOff val="71188"/>
                <a:satOff val="-17468"/>
                <a:lumOff val="1473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9246"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dirty="0"/>
            <a:t>Submit and post both internally and externally</a:t>
          </a:r>
        </a:p>
      </dsp:txBody>
      <dsp:txXfrm>
        <a:off x="281282" y="3463043"/>
        <a:ext cx="9586534" cy="364404"/>
      </dsp:txXfrm>
    </dsp:sp>
    <dsp:sp modelId="{D2B79EE8-A68D-437C-9622-5437EE10F1B1}">
      <dsp:nvSpPr>
        <dsp:cNvPr id="0" name=""/>
        <dsp:cNvSpPr/>
      </dsp:nvSpPr>
      <dsp:spPr>
        <a:xfrm>
          <a:off x="53529" y="3417492"/>
          <a:ext cx="455505" cy="45550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shade val="50000"/>
              <a:hueOff val="71188"/>
              <a:satOff val="-17468"/>
              <a:lumOff val="14735"/>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BEF1BF-DD23-4848-BAF4-2C554CCB7A80}">
      <dsp:nvSpPr>
        <dsp:cNvPr id="0" name=""/>
        <dsp:cNvSpPr/>
      </dsp:nvSpPr>
      <dsp:spPr>
        <a:xfrm>
          <a:off x="0" y="298413"/>
          <a:ext cx="3832361"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82BE15-2F3D-4216-A0B7-CFFB9D73A574}">
      <dsp:nvSpPr>
        <dsp:cNvPr id="0" name=""/>
        <dsp:cNvSpPr/>
      </dsp:nvSpPr>
      <dsp:spPr>
        <a:xfrm>
          <a:off x="191618" y="47493"/>
          <a:ext cx="2682652" cy="501840"/>
        </a:xfrm>
        <a:prstGeom prst="roundRect">
          <a:avLst/>
        </a:prstGeom>
        <a:solidFill>
          <a:srgbClr val="1D376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398" tIns="0" rIns="101398" bIns="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Brandon Grotesque Regular" panose="020B0503020203060202" pitchFamily="34" charset="0"/>
            </a:rPr>
            <a:t>DA</a:t>
          </a:r>
        </a:p>
      </dsp:txBody>
      <dsp:txXfrm>
        <a:off x="216116" y="71991"/>
        <a:ext cx="2633656" cy="452844"/>
      </dsp:txXfrm>
    </dsp:sp>
    <dsp:sp modelId="{D3BDFBC2-2297-49FC-8157-F30D6FD73542}">
      <dsp:nvSpPr>
        <dsp:cNvPr id="0" name=""/>
        <dsp:cNvSpPr/>
      </dsp:nvSpPr>
      <dsp:spPr>
        <a:xfrm>
          <a:off x="0" y="1069533"/>
          <a:ext cx="3832361"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95AF70-E3C3-47BA-8A74-99CB05D05CBD}">
      <dsp:nvSpPr>
        <dsp:cNvPr id="0" name=""/>
        <dsp:cNvSpPr/>
      </dsp:nvSpPr>
      <dsp:spPr>
        <a:xfrm>
          <a:off x="923119" y="804913"/>
          <a:ext cx="2682652"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398" tIns="0" rIns="101398" bIns="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Brandon Grotesque Regular" panose="020B0503020203060202" pitchFamily="34" charset="0"/>
            </a:rPr>
            <a:t>RSA</a:t>
          </a:r>
        </a:p>
      </dsp:txBody>
      <dsp:txXfrm>
        <a:off x="947617" y="829411"/>
        <a:ext cx="2633656" cy="452844"/>
      </dsp:txXfrm>
    </dsp:sp>
    <dsp:sp modelId="{EE86CA54-741B-488F-9525-1A59749F298E}">
      <dsp:nvSpPr>
        <dsp:cNvPr id="0" name=""/>
        <dsp:cNvSpPr/>
      </dsp:nvSpPr>
      <dsp:spPr>
        <a:xfrm>
          <a:off x="0" y="1840654"/>
          <a:ext cx="3832361" cy="42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ADE99B-7E0E-40B1-A501-3E99E92CA68B}">
      <dsp:nvSpPr>
        <dsp:cNvPr id="0" name=""/>
        <dsp:cNvSpPr/>
      </dsp:nvSpPr>
      <dsp:spPr>
        <a:xfrm>
          <a:off x="191618" y="1589733"/>
          <a:ext cx="2682652" cy="501840"/>
        </a:xfrm>
        <a:prstGeom prst="roundRect">
          <a:avLst/>
        </a:prstGeom>
        <a:solidFill>
          <a:srgbClr val="B5A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398" tIns="0" rIns="101398" bIns="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Brandon Grotesque Regular" panose="020B0503020203060202" pitchFamily="34" charset="0"/>
            </a:rPr>
            <a:t>RMP</a:t>
          </a:r>
        </a:p>
      </dsp:txBody>
      <dsp:txXfrm>
        <a:off x="216116" y="1614231"/>
        <a:ext cx="2633656" cy="4528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819E6A-315D-4F15-B3AE-C695EFEDE627}">
      <dsp:nvSpPr>
        <dsp:cNvPr id="0" name=""/>
        <dsp:cNvSpPr/>
      </dsp:nvSpPr>
      <dsp:spPr>
        <a:xfrm>
          <a:off x="0" y="6381"/>
          <a:ext cx="8171823" cy="479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n-US" sz="2000" kern="1200" dirty="0">
              <a:solidFill>
                <a:schemeClr val="bg1"/>
              </a:solidFill>
              <a:latin typeface="Brandon Grotesque Regular" panose="020B0503020203060202" pitchFamily="34" charset="0"/>
            </a:rPr>
            <a:t>Don’t leave them hanging: work your Workday job requisitions</a:t>
          </a:r>
          <a:endParaRPr lang="en-US" sz="2000" kern="1200" dirty="0">
            <a:solidFill>
              <a:schemeClr val="bg1"/>
            </a:solidFill>
          </a:endParaRPr>
        </a:p>
      </dsp:txBody>
      <dsp:txXfrm>
        <a:off x="23417" y="29798"/>
        <a:ext cx="8124989" cy="432866"/>
      </dsp:txXfrm>
    </dsp:sp>
    <dsp:sp modelId="{7C5BA9A9-F844-4E05-AF3E-CBD28927495C}">
      <dsp:nvSpPr>
        <dsp:cNvPr id="0" name=""/>
        <dsp:cNvSpPr/>
      </dsp:nvSpPr>
      <dsp:spPr>
        <a:xfrm>
          <a:off x="0" y="543681"/>
          <a:ext cx="8171823" cy="479700"/>
        </a:xfrm>
        <a:prstGeom prst="roundRect">
          <a:avLst/>
        </a:prstGeom>
        <a:solidFill>
          <a:srgbClr val="1D376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Brandon Grotesque Regular" panose="020B0503020203060202" pitchFamily="34" charset="0"/>
            </a:rPr>
            <a:t>Indeed resumes: more traction leads to more organization</a:t>
          </a:r>
        </a:p>
      </dsp:txBody>
      <dsp:txXfrm>
        <a:off x="23417" y="567098"/>
        <a:ext cx="8124989" cy="432866"/>
      </dsp:txXfrm>
    </dsp:sp>
    <dsp:sp modelId="{BA5B62B0-0F3D-4AE2-929B-1C684F5803EC}">
      <dsp:nvSpPr>
        <dsp:cNvPr id="0" name=""/>
        <dsp:cNvSpPr/>
      </dsp:nvSpPr>
      <dsp:spPr>
        <a:xfrm>
          <a:off x="0" y="1080982"/>
          <a:ext cx="8171823" cy="479700"/>
        </a:xfrm>
        <a:prstGeom prst="roundRect">
          <a:avLst/>
        </a:prstGeom>
        <a:solidFill>
          <a:srgbClr val="B5A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Brandon Grotesque Regular" panose="020B0503020203060202" pitchFamily="34" charset="0"/>
            </a:rPr>
            <a:t>All candidates must apply on the Goodwill website</a:t>
          </a:r>
        </a:p>
      </dsp:txBody>
      <dsp:txXfrm>
        <a:off x="23417" y="1104399"/>
        <a:ext cx="8124989" cy="432866"/>
      </dsp:txXfrm>
    </dsp:sp>
    <dsp:sp modelId="{8C6257B5-AC05-427C-B0AF-60F392AE60FC}">
      <dsp:nvSpPr>
        <dsp:cNvPr id="0" name=""/>
        <dsp:cNvSpPr/>
      </dsp:nvSpPr>
      <dsp:spPr>
        <a:xfrm>
          <a:off x="0" y="1618282"/>
          <a:ext cx="8171823" cy="479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Brandon Grotesque Regular" panose="020B0503020203060202" pitchFamily="34" charset="0"/>
            </a:rPr>
            <a:t>We aren’t looking for professional resume writers</a:t>
          </a:r>
        </a:p>
      </dsp:txBody>
      <dsp:txXfrm>
        <a:off x="23417" y="1641699"/>
        <a:ext cx="8124989" cy="43286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530083-019B-46DD-B01A-A53E7D3F9389}">
      <dsp:nvSpPr>
        <dsp:cNvPr id="0" name=""/>
        <dsp:cNvSpPr/>
      </dsp:nvSpPr>
      <dsp:spPr>
        <a:xfrm>
          <a:off x="0" y="35940"/>
          <a:ext cx="5212986" cy="791505"/>
        </a:xfrm>
        <a:prstGeom prst="roundRect">
          <a:avLst/>
        </a:prstGeom>
        <a:solidFill>
          <a:srgbClr val="1D376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Liability</a:t>
          </a:r>
        </a:p>
      </dsp:txBody>
      <dsp:txXfrm>
        <a:off x="38638" y="74578"/>
        <a:ext cx="5135710" cy="714229"/>
      </dsp:txXfrm>
    </dsp:sp>
    <dsp:sp modelId="{0AF35F8D-E3CF-4A50-8D9F-CE7925641DB6}">
      <dsp:nvSpPr>
        <dsp:cNvPr id="0" name=""/>
        <dsp:cNvSpPr/>
      </dsp:nvSpPr>
      <dsp:spPr>
        <a:xfrm>
          <a:off x="0" y="922486"/>
          <a:ext cx="5212986" cy="791505"/>
        </a:xfrm>
        <a:prstGeom prst="roundRect">
          <a:avLst/>
        </a:prstGeom>
        <a:solidFill>
          <a:srgbClr val="B5AD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Reflects on Mission</a:t>
          </a:r>
        </a:p>
      </dsp:txBody>
      <dsp:txXfrm>
        <a:off x="38638" y="961124"/>
        <a:ext cx="5135710" cy="714229"/>
      </dsp:txXfrm>
    </dsp:sp>
    <dsp:sp modelId="{9AEA3F36-6230-490A-9B38-C21ED48947D4}">
      <dsp:nvSpPr>
        <dsp:cNvPr id="0" name=""/>
        <dsp:cNvSpPr/>
      </dsp:nvSpPr>
      <dsp:spPr>
        <a:xfrm>
          <a:off x="0" y="1809031"/>
          <a:ext cx="5212986"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Guided hiring decision</a:t>
          </a:r>
        </a:p>
      </dsp:txBody>
      <dsp:txXfrm>
        <a:off x="38638" y="1847669"/>
        <a:ext cx="5135710" cy="714229"/>
      </dsp:txXfrm>
    </dsp:sp>
    <dsp:sp modelId="{5FA367B3-5642-498D-9E93-02A14101ABC5}">
      <dsp:nvSpPr>
        <dsp:cNvPr id="0" name=""/>
        <dsp:cNvSpPr/>
      </dsp:nvSpPr>
      <dsp:spPr>
        <a:xfrm>
          <a:off x="0" y="2695576"/>
          <a:ext cx="5212986" cy="791505"/>
        </a:xfrm>
        <a:prstGeom prst="roundRect">
          <a:avLst/>
        </a:prstGeom>
        <a:solidFill>
          <a:srgbClr val="1D376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Scheduling</a:t>
          </a:r>
        </a:p>
      </dsp:txBody>
      <dsp:txXfrm>
        <a:off x="38638" y="2734214"/>
        <a:ext cx="5135710" cy="714229"/>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FDD587-5DD5-4FF0-956B-A32F3901180C}" type="datetimeFigureOut">
              <a:rPr lang="en-US" smtClean="0"/>
              <a:t>9/23/2022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6AC51E-0E53-48F8-8288-DF019B33F6FE}" type="slidenum">
              <a:rPr lang="en-US" smtClean="0"/>
              <a:t>‹#›</a:t>
            </a:fld>
            <a:endParaRPr lang="en-US"/>
          </a:p>
        </p:txBody>
      </p:sp>
    </p:spTree>
    <p:extLst>
      <p:ext uri="{BB962C8B-B14F-4D97-AF65-F5344CB8AC3E}">
        <p14:creationId xmlns:p14="http://schemas.microsoft.com/office/powerpoint/2010/main" val="1171728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6AC51E-0E53-48F8-8288-DF019B33F6FE}" type="slidenum">
              <a:rPr lang="en-US" smtClean="0"/>
              <a:t>1</a:t>
            </a:fld>
            <a:endParaRPr lang="en-US"/>
          </a:p>
        </p:txBody>
      </p:sp>
    </p:spTree>
    <p:extLst>
      <p:ext uri="{BB962C8B-B14F-4D97-AF65-F5344CB8AC3E}">
        <p14:creationId xmlns:p14="http://schemas.microsoft.com/office/powerpoint/2010/main" val="582269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Becca: (2:00 minutes)</a:t>
            </a:r>
          </a:p>
          <a:p>
            <a:endParaRPr lang="en-US" dirty="0"/>
          </a:p>
          <a:p>
            <a:r>
              <a:rPr lang="en-US" dirty="0"/>
              <a:t>Review Indeed application notifications</a:t>
            </a:r>
          </a:p>
        </p:txBody>
      </p:sp>
      <p:sp>
        <p:nvSpPr>
          <p:cNvPr id="4" name="Slide Number Placeholder 3"/>
          <p:cNvSpPr>
            <a:spLocks noGrp="1"/>
          </p:cNvSpPr>
          <p:nvPr>
            <p:ph type="sldNum" sz="quarter" idx="5"/>
          </p:nvPr>
        </p:nvSpPr>
        <p:spPr/>
        <p:txBody>
          <a:bodyPr/>
          <a:lstStyle/>
          <a:p>
            <a:fld id="{916AC51E-0E53-48F8-8288-DF019B33F6FE}" type="slidenum">
              <a:rPr lang="en-US" smtClean="0"/>
              <a:t>10</a:t>
            </a:fld>
            <a:endParaRPr lang="en-US"/>
          </a:p>
        </p:txBody>
      </p:sp>
    </p:spTree>
    <p:extLst>
      <p:ext uri="{BB962C8B-B14F-4D97-AF65-F5344CB8AC3E}">
        <p14:creationId xmlns:p14="http://schemas.microsoft.com/office/powerpoint/2010/main" val="3271445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2"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Lead: Natalie- (Time 5:00 minutes)</a:t>
            </a:r>
          </a:p>
          <a:p>
            <a:pPr lvl="2"/>
            <a:endParaRPr lang="en-US" sz="1200" kern="1200" dirty="0">
              <a:solidFill>
                <a:schemeClr val="tx1"/>
              </a:solidFill>
              <a:effectLst/>
              <a:latin typeface="+mn-lt"/>
              <a:ea typeface="+mn-ea"/>
              <a:cs typeface="+mn-cs"/>
            </a:endParaRPr>
          </a:p>
          <a:p>
            <a:pPr lvl="2"/>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Alright, so lets take a look at some interviews that you can most likely relate to and discuss: </a:t>
            </a:r>
          </a:p>
          <a:p>
            <a:pPr lvl="2"/>
            <a:endParaRPr lang="en-US" sz="1200" kern="1200" dirty="0">
              <a:solidFill>
                <a:schemeClr val="tx1"/>
              </a:solidFill>
              <a:effectLst/>
              <a:latin typeface="+mn-lt"/>
              <a:ea typeface="+mn-ea"/>
              <a:cs typeface="+mn-cs"/>
            </a:endParaRPr>
          </a:p>
          <a:p>
            <a:pPr lvl="2"/>
            <a:endParaRPr lang="en-US" sz="1200" kern="1200" dirty="0">
              <a:solidFill>
                <a:schemeClr val="tx1"/>
              </a:solidFill>
              <a:effectLst/>
              <a:latin typeface="+mn-lt"/>
              <a:ea typeface="+mn-ea"/>
              <a:cs typeface="+mn-cs"/>
              <a:sym typeface="Wingdings" panose="05000000000000000000" pitchFamily="2" charset="2"/>
            </a:endParaRPr>
          </a:p>
          <a:p>
            <a:pPr lvl="2"/>
            <a:r>
              <a:rPr lang="en-US" sz="1200" kern="1200" dirty="0">
                <a:solidFill>
                  <a:schemeClr val="tx1"/>
                </a:solidFill>
                <a:effectLst/>
                <a:latin typeface="+mn-lt"/>
                <a:ea typeface="+mn-ea"/>
                <a:cs typeface="+mn-cs"/>
                <a:sym typeface="Wingdings" panose="05000000000000000000" pitchFamily="2" charset="2"/>
              </a:rPr>
              <a:t>Challenging Candidate:</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sym typeface="Wingdings" panose="05000000000000000000" pitchFamily="2" charset="2"/>
              </a:rPr>
              <a:t>What did you notice that was challenging in this interview?</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sym typeface="Wingdings" panose="05000000000000000000" pitchFamily="2" charset="2"/>
              </a:rPr>
              <a:t>How did the interviewer react?</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sym typeface="Wingdings" panose="05000000000000000000" pitchFamily="2" charset="2"/>
              </a:rPr>
              <a:t>What behaviors did the interviewee display?</a:t>
            </a:r>
          </a:p>
          <a:p>
            <a:pPr lvl="2"/>
            <a:endParaRPr lang="en-US" sz="1200" kern="1200" dirty="0">
              <a:solidFill>
                <a:schemeClr val="tx1"/>
              </a:solidFill>
              <a:effectLst/>
              <a:latin typeface="+mn-lt"/>
              <a:ea typeface="+mn-ea"/>
              <a:cs typeface="+mn-cs"/>
              <a:sym typeface="Wingdings" panose="05000000000000000000" pitchFamily="2" charset="2"/>
            </a:endParaRPr>
          </a:p>
          <a:p>
            <a:pPr lvl="2"/>
            <a:r>
              <a:rPr lang="en-US" sz="1200" kern="1200" dirty="0">
                <a:solidFill>
                  <a:schemeClr val="tx1"/>
                </a:solidFill>
                <a:effectLst/>
                <a:latin typeface="+mn-lt"/>
                <a:ea typeface="+mn-ea"/>
                <a:cs typeface="+mn-cs"/>
                <a:sym typeface="Wingdings" panose="05000000000000000000" pitchFamily="2" charset="2"/>
              </a:rPr>
              <a:t>Don’t</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sym typeface="Wingdings" panose="05000000000000000000" pitchFamily="2" charset="2"/>
              </a:rPr>
              <a:t>What were some behaviors you observed that were unprofessional?</a:t>
            </a:r>
          </a:p>
          <a:p>
            <a:pPr marL="1085850" lvl="2" indent="-171450">
              <a:buFont typeface="Arial" panose="020B0604020202020204" pitchFamily="34" charset="0"/>
              <a:buChar char="•"/>
            </a:pPr>
            <a:endParaRPr lang="en-US" sz="1200" kern="1200" dirty="0">
              <a:solidFill>
                <a:schemeClr val="tx1"/>
              </a:solidFill>
              <a:effectLst/>
              <a:latin typeface="+mn-lt"/>
              <a:ea typeface="+mn-ea"/>
              <a:cs typeface="+mn-cs"/>
              <a:sym typeface="Wingdings" panose="05000000000000000000" pitchFamily="2" charset="2"/>
            </a:endParaRPr>
          </a:p>
          <a:p>
            <a:pPr lvl="2"/>
            <a:endParaRPr lang="en-US" sz="1200" kern="1200" dirty="0">
              <a:solidFill>
                <a:schemeClr val="tx1"/>
              </a:solidFill>
              <a:effectLst/>
              <a:latin typeface="+mn-lt"/>
              <a:ea typeface="+mn-ea"/>
              <a:cs typeface="+mn-cs"/>
              <a:sym typeface="Wingdings" panose="05000000000000000000" pitchFamily="2" charset="2"/>
            </a:endParaRPr>
          </a:p>
          <a:p>
            <a:pPr lvl="2"/>
            <a:r>
              <a:rPr lang="en-US" sz="1200" kern="1200" dirty="0">
                <a:solidFill>
                  <a:schemeClr val="tx1"/>
                </a:solidFill>
                <a:effectLst/>
                <a:latin typeface="+mn-lt"/>
                <a:ea typeface="+mn-ea"/>
                <a:cs typeface="+mn-cs"/>
                <a:sym typeface="Wingdings" panose="05000000000000000000" pitchFamily="2" charset="2"/>
              </a:rPr>
              <a:t>Do’s</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sym typeface="Wingdings" panose="05000000000000000000" pitchFamily="2" charset="2"/>
              </a:rPr>
              <a:t>What were some behaviors you observed that were professional/appropriate </a:t>
            </a:r>
          </a:p>
          <a:p>
            <a:pPr lvl="2"/>
            <a:endParaRPr lang="en-US" sz="1200" kern="1200" dirty="0">
              <a:solidFill>
                <a:schemeClr val="tx1"/>
              </a:solidFill>
              <a:effectLst/>
              <a:latin typeface="+mn-lt"/>
              <a:ea typeface="+mn-ea"/>
              <a:cs typeface="+mn-cs"/>
            </a:endParaRPr>
          </a:p>
          <a:p>
            <a:pPr lvl="2"/>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16AC51E-0E53-48F8-8288-DF019B33F6FE}" type="slidenum">
              <a:rPr lang="en-US" smtClean="0"/>
              <a:t>11</a:t>
            </a:fld>
            <a:endParaRPr lang="en-US"/>
          </a:p>
        </p:txBody>
      </p:sp>
    </p:spTree>
    <p:extLst>
      <p:ext uri="{BB962C8B-B14F-4D97-AF65-F5344CB8AC3E}">
        <p14:creationId xmlns:p14="http://schemas.microsoft.com/office/powerpoint/2010/main" val="215160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2"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Lead: Jake (Time 5:00 minutes)</a:t>
            </a:r>
          </a:p>
          <a:p>
            <a:pPr lvl="2"/>
            <a:endParaRPr lang="en-US" sz="1200" kern="1200" dirty="0">
              <a:solidFill>
                <a:schemeClr val="tx1"/>
              </a:solidFill>
              <a:effectLst/>
              <a:latin typeface="+mn-lt"/>
              <a:ea typeface="+mn-ea"/>
              <a:cs typeface="+mn-cs"/>
            </a:endParaRPr>
          </a:p>
          <a:p>
            <a:pPr lvl="2"/>
            <a:endParaRPr lang="en-US" sz="1200" kern="1200" dirty="0">
              <a:solidFill>
                <a:schemeClr val="tx1"/>
              </a:solidFill>
              <a:effectLst/>
              <a:latin typeface="+mn-lt"/>
              <a:ea typeface="+mn-ea"/>
              <a:cs typeface="+mn-cs"/>
            </a:endParaRPr>
          </a:p>
          <a:p>
            <a:pPr lvl="2"/>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Great observations from those </a:t>
            </a:r>
            <a:r>
              <a:rPr lang="en-US" sz="1200" kern="1200" dirty="0" err="1">
                <a:solidFill>
                  <a:schemeClr val="tx1"/>
                </a:solidFill>
                <a:effectLst/>
                <a:latin typeface="+mn-lt"/>
                <a:ea typeface="+mn-ea"/>
                <a:cs typeface="+mn-cs"/>
              </a:rPr>
              <a:t>Tik</a:t>
            </a:r>
            <a:r>
              <a:rPr lang="en-US" sz="1200" kern="1200" dirty="0">
                <a:solidFill>
                  <a:schemeClr val="tx1"/>
                </a:solidFill>
                <a:effectLst/>
                <a:latin typeface="+mn-lt"/>
                <a:ea typeface="+mn-ea"/>
                <a:cs typeface="+mn-cs"/>
              </a:rPr>
              <a:t> Toks!</a:t>
            </a:r>
          </a:p>
          <a:p>
            <a:pPr lvl="2"/>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Let’s discuss more examples of Best practices (soft- skills) </a:t>
            </a:r>
          </a:p>
          <a:p>
            <a:pPr lvl="2"/>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Set the tone for the interview- set the tone for yourself before you go into the interview. Explain to the candidate that you  may be called to the front and they will be part of the adventure.</a:t>
            </a:r>
          </a:p>
          <a:p>
            <a:pPr marL="1085850" lvl="2"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143000" lvl="2" indent="-228600">
              <a:buFont typeface="Arial" panose="020B0604020202020204" pitchFamily="34" charset="0"/>
              <a:buChar char="•"/>
            </a:pPr>
            <a:r>
              <a:rPr lang="en-US" sz="1200" kern="1200" dirty="0">
                <a:solidFill>
                  <a:schemeClr val="tx1"/>
                </a:solidFill>
                <a:effectLst/>
                <a:latin typeface="+mn-lt"/>
                <a:ea typeface="+mn-ea"/>
                <a:cs typeface="+mn-cs"/>
              </a:rPr>
              <a:t>Building rapport- Be friendly and warm- Ask about the persons interests and hobbies, answer their questions about you, be respectful and provide contact information</a:t>
            </a:r>
          </a:p>
          <a:p>
            <a:pPr marL="1085850" lvl="2"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143000" lvl="2" indent="-228600">
              <a:buFont typeface="Arial" panose="020B0604020202020204" pitchFamily="34" charset="0"/>
              <a:buChar char="•"/>
            </a:pPr>
            <a:r>
              <a:rPr lang="en-US" sz="1200" kern="1200" dirty="0">
                <a:solidFill>
                  <a:schemeClr val="tx1"/>
                </a:solidFill>
                <a:effectLst/>
                <a:latin typeface="+mn-lt"/>
                <a:ea typeface="+mn-ea"/>
                <a:cs typeface="+mn-cs"/>
              </a:rPr>
              <a:t>Make eye contact- Explain you will be taking notes throughout the interview so they understand why you break eye contact</a:t>
            </a:r>
          </a:p>
          <a:p>
            <a:pPr marL="1143000" lvl="2" indent="-228600">
              <a:buFont typeface="Arial" panose="020B0604020202020204" pitchFamily="34" charset="0"/>
              <a:buChar char="•"/>
            </a:pP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 Store tour- Always offer a store tour to your candidate so they can become familiar with roles, production and service to customers. Be sure to explain to your candidate the realistic expectations of each role in the store.</a:t>
            </a:r>
          </a:p>
          <a:p>
            <a:pPr lvl="2"/>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Ask for input from the group</a:t>
            </a:r>
            <a:r>
              <a:rPr lang="en-US" sz="1100" kern="120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Address IRL situations and ask for participation </a:t>
            </a:r>
          </a:p>
          <a:p>
            <a:pPr marL="228600" lvl="0" indent="-228600">
              <a:buAutoNum type="arabicPeriod"/>
            </a:pPr>
            <a:r>
              <a:rPr lang="en-US" sz="1200" kern="1200" dirty="0">
                <a:solidFill>
                  <a:schemeClr val="tx1"/>
                </a:solidFill>
                <a:effectLst/>
                <a:latin typeface="+mn-lt"/>
                <a:ea typeface="+mn-ea"/>
                <a:cs typeface="+mn-cs"/>
              </a:rPr>
              <a:t>It’s challenging when we get interrupted while interviewing and we get called up to the front. How do you navigate that situation without making the candidate uncomfortable? </a:t>
            </a:r>
          </a:p>
          <a:p>
            <a:pPr marL="228600" lvl="0" indent="-228600">
              <a:buAutoNum type="arabicPeriod"/>
            </a:pPr>
            <a:r>
              <a:rPr lang="en-US" sz="1200" kern="1200" dirty="0">
                <a:solidFill>
                  <a:schemeClr val="tx1"/>
                </a:solidFill>
                <a:effectLst/>
                <a:latin typeface="+mn-lt"/>
                <a:ea typeface="+mn-ea"/>
                <a:cs typeface="+mn-cs"/>
              </a:rPr>
              <a:t>I try to input interview questions while interviewing the candidate but it’s awkward because I have to use my office computer. What have you done to help that? </a:t>
            </a:r>
          </a:p>
          <a:p>
            <a:pPr marL="228600" lvl="0" indent="-228600">
              <a:buAutoNum type="arabicPeriod"/>
            </a:pPr>
            <a:r>
              <a:rPr lang="en-US" sz="1200" kern="1200" dirty="0">
                <a:solidFill>
                  <a:schemeClr val="tx1"/>
                </a:solidFill>
                <a:effectLst/>
                <a:latin typeface="+mn-lt"/>
                <a:ea typeface="+mn-ea"/>
                <a:cs typeface="+mn-cs"/>
              </a:rPr>
              <a:t>Natalie to send an updated question</a:t>
            </a:r>
          </a:p>
          <a:p>
            <a:endParaRPr lang="en-US" dirty="0"/>
          </a:p>
        </p:txBody>
      </p:sp>
      <p:sp>
        <p:nvSpPr>
          <p:cNvPr id="4" name="Slide Number Placeholder 3"/>
          <p:cNvSpPr>
            <a:spLocks noGrp="1"/>
          </p:cNvSpPr>
          <p:nvPr>
            <p:ph type="sldNum" sz="quarter" idx="5"/>
          </p:nvPr>
        </p:nvSpPr>
        <p:spPr/>
        <p:txBody>
          <a:bodyPr/>
          <a:lstStyle/>
          <a:p>
            <a:fld id="{916AC51E-0E53-48F8-8288-DF019B33F6FE}" type="slidenum">
              <a:rPr lang="en-US" smtClean="0"/>
              <a:t>12</a:t>
            </a:fld>
            <a:endParaRPr lang="en-US"/>
          </a:p>
        </p:txBody>
      </p:sp>
    </p:spTree>
    <p:extLst>
      <p:ext uri="{BB962C8B-B14F-4D97-AF65-F5344CB8AC3E}">
        <p14:creationId xmlns:p14="http://schemas.microsoft.com/office/powerpoint/2010/main" val="4188314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Lead: Natalie- </a:t>
            </a:r>
            <a:r>
              <a:rPr lang="en-US" sz="1200" kern="1200" dirty="0">
                <a:solidFill>
                  <a:schemeClr val="tx1"/>
                </a:solidFill>
                <a:effectLst/>
                <a:latin typeface="+mn-lt"/>
                <a:ea typeface="+mn-ea"/>
                <a:cs typeface="+mn-cs"/>
              </a:rPr>
              <a:t>(Time 5:00 minutes)</a:t>
            </a:r>
            <a:endParaRPr lang="en-US" dirty="0">
              <a:effectLst/>
            </a:endParaRPr>
          </a:p>
          <a:p>
            <a:pPr lvl="2"/>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Why it's important to complete the interview guide</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Liability- organization vs individual (time, $ spent on this)</a:t>
            </a:r>
            <a:endParaRPr lang="en-US" sz="110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Reflects on Mission- developing others</a:t>
            </a:r>
            <a:endParaRPr lang="en-US" sz="110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Being able to provide reasoning behind our hiring decisions </a:t>
            </a:r>
            <a:endParaRPr lang="en-US" sz="110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Info in interview guide is beneficial for scheduling, etc.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What was agreed upon in the interview and discussed upon hire? </a:t>
            </a:r>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16AC51E-0E53-48F8-8288-DF019B33F6FE}" type="slidenum">
              <a:rPr lang="en-US" smtClean="0"/>
              <a:t>13</a:t>
            </a:fld>
            <a:endParaRPr lang="en-US"/>
          </a:p>
        </p:txBody>
      </p:sp>
    </p:spTree>
    <p:extLst>
      <p:ext uri="{BB962C8B-B14F-4D97-AF65-F5344CB8AC3E}">
        <p14:creationId xmlns:p14="http://schemas.microsoft.com/office/powerpoint/2010/main" val="675138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Lead: Jake- </a:t>
            </a:r>
            <a:r>
              <a:rPr lang="en-US" sz="1200" kern="1200" dirty="0">
                <a:solidFill>
                  <a:schemeClr val="tx1"/>
                </a:solidFill>
                <a:effectLst/>
                <a:latin typeface="+mn-lt"/>
                <a:ea typeface="+mn-ea"/>
                <a:cs typeface="+mn-cs"/>
              </a:rPr>
              <a:t>(Time 5:00 minutes)</a:t>
            </a:r>
            <a:endParaRPr lang="en-US" dirty="0">
              <a:effectLst/>
            </a:endParaRPr>
          </a:p>
          <a:p>
            <a:pPr lvl="1"/>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Next Steps</a:t>
            </a:r>
          </a:p>
          <a:p>
            <a:pPr lvl="2"/>
            <a:endParaRPr lang="en-US" sz="1100" kern="1200" dirty="0">
              <a:solidFill>
                <a:schemeClr val="tx1"/>
              </a:solidFill>
              <a:effectLst/>
              <a:latin typeface="+mn-lt"/>
              <a:ea typeface="+mn-ea"/>
              <a:cs typeface="+mn-cs"/>
            </a:endParaRPr>
          </a:p>
          <a:p>
            <a:pPr lvl="2"/>
            <a:r>
              <a:rPr lang="en-US" sz="1100" kern="1200" dirty="0">
                <a:solidFill>
                  <a:schemeClr val="tx1"/>
                </a:solidFill>
                <a:effectLst/>
                <a:latin typeface="+mn-lt"/>
                <a:ea typeface="+mn-ea"/>
                <a:cs typeface="+mn-cs"/>
              </a:rPr>
              <a:t>Communication and Follow up is HUGE: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Communication with Candidate (soft) Moving Forward or Not Moving Forward</a:t>
            </a:r>
          </a:p>
          <a:p>
            <a:pPr lvl="2"/>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Keep your req clean by updating candidate status info</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Dispositioning the candidate/ confirm auto emails for manual dispositions and expired applications</a:t>
            </a:r>
            <a:endParaRPr lang="en-US" sz="1100" kern="1200" dirty="0">
              <a:solidFill>
                <a:schemeClr val="tx1"/>
              </a:solidFill>
              <a:effectLst/>
              <a:latin typeface="+mn-lt"/>
              <a:ea typeface="+mn-ea"/>
              <a:cs typeface="+mn-cs"/>
            </a:endParaRPr>
          </a:p>
          <a:p>
            <a:pPr lvl="2"/>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How do these all play a part in the onboarding? </a:t>
            </a:r>
          </a:p>
          <a:p>
            <a:pPr lvl="2"/>
            <a:r>
              <a:rPr lang="en-US" sz="1200" kern="1200" dirty="0">
                <a:solidFill>
                  <a:schemeClr val="tx1"/>
                </a:solidFill>
                <a:effectLst/>
                <a:latin typeface="+mn-lt"/>
                <a:ea typeface="+mn-ea"/>
                <a:cs typeface="+mn-cs"/>
              </a:rPr>
              <a:t>Impact of onboarding</a:t>
            </a:r>
            <a:endParaRPr lang="en-US" dirty="0"/>
          </a:p>
        </p:txBody>
      </p:sp>
      <p:sp>
        <p:nvSpPr>
          <p:cNvPr id="4" name="Slide Number Placeholder 3"/>
          <p:cNvSpPr>
            <a:spLocks noGrp="1"/>
          </p:cNvSpPr>
          <p:nvPr>
            <p:ph type="sldNum" sz="quarter" idx="5"/>
          </p:nvPr>
        </p:nvSpPr>
        <p:spPr/>
        <p:txBody>
          <a:bodyPr/>
          <a:lstStyle/>
          <a:p>
            <a:fld id="{916AC51E-0E53-48F8-8288-DF019B33F6FE}" type="slidenum">
              <a:rPr lang="en-US" smtClean="0"/>
              <a:t>14</a:t>
            </a:fld>
            <a:endParaRPr lang="en-US"/>
          </a:p>
        </p:txBody>
      </p:sp>
    </p:spTree>
    <p:extLst>
      <p:ext uri="{BB962C8B-B14F-4D97-AF65-F5344CB8AC3E}">
        <p14:creationId xmlns:p14="http://schemas.microsoft.com/office/powerpoint/2010/main" val="3903683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Lead: Jennifer/ Natalie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Questions on content FAQ- (5 minutes total) or Use as Closing Time and collect questions sheet</a:t>
            </a:r>
          </a:p>
          <a:p>
            <a:endParaRPr lang="en-US" dirty="0"/>
          </a:p>
        </p:txBody>
      </p:sp>
      <p:sp>
        <p:nvSpPr>
          <p:cNvPr id="4" name="Slide Number Placeholder 3"/>
          <p:cNvSpPr>
            <a:spLocks noGrp="1"/>
          </p:cNvSpPr>
          <p:nvPr>
            <p:ph type="sldNum" sz="quarter" idx="5"/>
          </p:nvPr>
        </p:nvSpPr>
        <p:spPr/>
        <p:txBody>
          <a:bodyPr/>
          <a:lstStyle/>
          <a:p>
            <a:fld id="{916AC51E-0E53-48F8-8288-DF019B33F6FE}" type="slidenum">
              <a:rPr lang="en-US" smtClean="0"/>
              <a:t>15</a:t>
            </a:fld>
            <a:endParaRPr lang="en-US"/>
          </a:p>
        </p:txBody>
      </p:sp>
    </p:spTree>
    <p:extLst>
      <p:ext uri="{BB962C8B-B14F-4D97-AF65-F5344CB8AC3E}">
        <p14:creationId xmlns:p14="http://schemas.microsoft.com/office/powerpoint/2010/main" val="3329121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Intro to class- Jennifer/ Natalie (Time 3:00 minutes)</a:t>
            </a:r>
          </a:p>
          <a:p>
            <a:pPr lvl="1"/>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Key contributors (SME)- Jake Meyer and Becca Myers</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rgbClr val="FF0000"/>
                </a:solidFill>
                <a:effectLst/>
                <a:latin typeface="+mn-lt"/>
                <a:ea typeface="+mn-ea"/>
                <a:cs typeface="+mn-cs"/>
              </a:rPr>
              <a:t>Agenda and intro to resources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Form for questions- allow for name, store location, position and questions to address either same day or within 1 week</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Include the data pull “why”, time constraints, etc.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Side note: this will help us develop future FAQ’s for future trainings</a:t>
            </a:r>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16AC51E-0E53-48F8-8288-DF019B33F6FE}" type="slidenum">
              <a:rPr lang="en-US" smtClean="0"/>
              <a:t>2</a:t>
            </a:fld>
            <a:endParaRPr lang="en-US"/>
          </a:p>
        </p:txBody>
      </p:sp>
    </p:spTree>
    <p:extLst>
      <p:ext uri="{BB962C8B-B14F-4D97-AF65-F5344CB8AC3E}">
        <p14:creationId xmlns:p14="http://schemas.microsoft.com/office/powerpoint/2010/main" val="1834140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Jennifer (Time 5:00 minutes)</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Intro- (5 min total) </a:t>
            </a:r>
            <a:r>
              <a:rPr lang="en-US" sz="1200" kern="1200" dirty="0" err="1">
                <a:solidFill>
                  <a:schemeClr val="tx1"/>
                </a:solidFill>
                <a:effectLst/>
                <a:latin typeface="+mn-lt"/>
                <a:ea typeface="+mn-ea"/>
                <a:cs typeface="+mn-cs"/>
              </a:rPr>
              <a:t>Tik</a:t>
            </a:r>
            <a:r>
              <a:rPr lang="en-US" sz="1200" kern="1200" dirty="0">
                <a:solidFill>
                  <a:schemeClr val="tx1"/>
                </a:solidFill>
                <a:effectLst/>
                <a:latin typeface="+mn-lt"/>
                <a:ea typeface="+mn-ea"/>
                <a:cs typeface="+mn-cs"/>
              </a:rPr>
              <a:t> Toks- Sit and Stand engagement</a:t>
            </a:r>
          </a:p>
          <a:p>
            <a:pPr lvl="0"/>
            <a:endParaRPr lang="en-US" sz="1200" kern="1200" dirty="0">
              <a:solidFill>
                <a:schemeClr val="tx1"/>
              </a:solidFill>
              <a:effectLst/>
              <a:latin typeface="+mn-lt"/>
              <a:ea typeface="+mn-ea"/>
              <a:cs typeface="+mn-cs"/>
            </a:endParaRPr>
          </a:p>
          <a:p>
            <a:pPr lvl="0"/>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16AC51E-0E53-48F8-8288-DF019B33F6FE}" type="slidenum">
              <a:rPr lang="en-US" smtClean="0"/>
              <a:t>3</a:t>
            </a:fld>
            <a:endParaRPr lang="en-US"/>
          </a:p>
        </p:txBody>
      </p:sp>
    </p:spTree>
    <p:extLst>
      <p:ext uri="{BB962C8B-B14F-4D97-AF65-F5344CB8AC3E}">
        <p14:creationId xmlns:p14="http://schemas.microsoft.com/office/powerpoint/2010/main" val="1838459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6AC51E-0E53-48F8-8288-DF019B33F6FE}" type="slidenum">
              <a:rPr lang="en-US" smtClean="0"/>
              <a:t>4</a:t>
            </a:fld>
            <a:endParaRPr lang="en-US"/>
          </a:p>
        </p:txBody>
      </p:sp>
    </p:spTree>
    <p:extLst>
      <p:ext uri="{BB962C8B-B14F-4D97-AF65-F5344CB8AC3E}">
        <p14:creationId xmlns:p14="http://schemas.microsoft.com/office/powerpoint/2010/main" val="741822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Jennifer </a:t>
            </a:r>
            <a:r>
              <a:rPr lang="en-US" sz="1200" kern="1200" dirty="0">
                <a:solidFill>
                  <a:schemeClr val="tx1"/>
                </a:solidFill>
                <a:effectLst/>
                <a:latin typeface="+mn-lt"/>
                <a:ea typeface="+mn-ea"/>
                <a:cs typeface="+mn-cs"/>
              </a:rPr>
              <a:t>(Time 3:00 minutes)</a:t>
            </a:r>
          </a:p>
          <a:p>
            <a:endParaRPr lang="en-US" dirty="0"/>
          </a:p>
        </p:txBody>
      </p:sp>
      <p:sp>
        <p:nvSpPr>
          <p:cNvPr id="4" name="Slide Number Placeholder 3"/>
          <p:cNvSpPr>
            <a:spLocks noGrp="1"/>
          </p:cNvSpPr>
          <p:nvPr>
            <p:ph type="sldNum" sz="quarter" idx="5"/>
          </p:nvPr>
        </p:nvSpPr>
        <p:spPr/>
        <p:txBody>
          <a:bodyPr/>
          <a:lstStyle/>
          <a:p>
            <a:fld id="{916AC51E-0E53-48F8-8288-DF019B33F6FE}" type="slidenum">
              <a:rPr lang="en-US" smtClean="0"/>
              <a:t>5</a:t>
            </a:fld>
            <a:endParaRPr lang="en-US"/>
          </a:p>
        </p:txBody>
      </p:sp>
    </p:spTree>
    <p:extLst>
      <p:ext uri="{BB962C8B-B14F-4D97-AF65-F5344CB8AC3E}">
        <p14:creationId xmlns:p14="http://schemas.microsoft.com/office/powerpoint/2010/main" val="1373842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Jake to facilitate and Natalie to record (personal) (Time 15:00 minutes)</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lvl="1"/>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Getting Candidates (10 minutes total )</a:t>
            </a:r>
            <a:endParaRPr lang="en-US" sz="11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How to post a req (technical) Jake/ Christian</a:t>
            </a:r>
            <a:endParaRPr lang="en-US" sz="1100" kern="1200" dirty="0">
              <a:solidFill>
                <a:schemeClr val="tx1"/>
              </a:solidFill>
              <a:effectLst/>
              <a:latin typeface="+mn-lt"/>
              <a:ea typeface="+mn-ea"/>
              <a:cs typeface="+mn-cs"/>
            </a:endParaRPr>
          </a:p>
          <a:p>
            <a:pPr lvl="3"/>
            <a:r>
              <a:rPr lang="en-US" sz="1200" kern="1200" dirty="0">
                <a:solidFill>
                  <a:schemeClr val="tx1"/>
                </a:solidFill>
                <a:effectLst/>
                <a:latin typeface="+mn-lt"/>
                <a:ea typeface="+mn-ea"/>
                <a:cs typeface="+mn-cs"/>
              </a:rPr>
              <a:t>Get access to Sandbox to demo live; create req and add applicants </a:t>
            </a:r>
            <a:endParaRPr lang="en-US" sz="1100" kern="1200" dirty="0">
              <a:solidFill>
                <a:schemeClr val="tx1"/>
              </a:solidFill>
              <a:effectLst/>
              <a:latin typeface="+mn-lt"/>
              <a:ea typeface="+mn-ea"/>
              <a:cs typeface="+mn-cs"/>
            </a:endParaRPr>
          </a:p>
          <a:p>
            <a:pPr lvl="3"/>
            <a:r>
              <a:rPr lang="en-US" sz="1200" kern="1200" dirty="0">
                <a:solidFill>
                  <a:schemeClr val="tx1"/>
                </a:solidFill>
                <a:effectLst/>
                <a:latin typeface="+mn-lt"/>
                <a:ea typeface="+mn-ea"/>
                <a:cs typeface="+mn-cs"/>
              </a:rPr>
              <a:t>Load info Monday prior</a:t>
            </a:r>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16AC51E-0E53-48F8-8288-DF019B33F6FE}" type="slidenum">
              <a:rPr lang="en-US" smtClean="0"/>
              <a:t>6</a:t>
            </a:fld>
            <a:endParaRPr lang="en-US"/>
          </a:p>
        </p:txBody>
      </p:sp>
    </p:spTree>
    <p:extLst>
      <p:ext uri="{BB962C8B-B14F-4D97-AF65-F5344CB8AC3E}">
        <p14:creationId xmlns:p14="http://schemas.microsoft.com/office/powerpoint/2010/main" val="247008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Jake to facilitate and Natalie to record (personal) (Time 15:00 minutes)</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lvl="1"/>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Getting Candidates (10 minutes total )</a:t>
            </a:r>
            <a:endParaRPr lang="en-US" sz="11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How to post a req (technical) Jake/ Christian</a:t>
            </a:r>
            <a:endParaRPr lang="en-US" sz="1100" kern="1200" dirty="0">
              <a:solidFill>
                <a:schemeClr val="tx1"/>
              </a:solidFill>
              <a:effectLst/>
              <a:latin typeface="+mn-lt"/>
              <a:ea typeface="+mn-ea"/>
              <a:cs typeface="+mn-cs"/>
            </a:endParaRPr>
          </a:p>
          <a:p>
            <a:pPr lvl="3"/>
            <a:r>
              <a:rPr lang="en-US" sz="1200" kern="1200" dirty="0">
                <a:solidFill>
                  <a:schemeClr val="tx1"/>
                </a:solidFill>
                <a:effectLst/>
                <a:latin typeface="+mn-lt"/>
                <a:ea typeface="+mn-ea"/>
                <a:cs typeface="+mn-cs"/>
              </a:rPr>
              <a:t>Get access to Sandbox to demo live; create req and add applicants </a:t>
            </a:r>
            <a:endParaRPr lang="en-US" sz="1100" kern="1200" dirty="0">
              <a:solidFill>
                <a:schemeClr val="tx1"/>
              </a:solidFill>
              <a:effectLst/>
              <a:latin typeface="+mn-lt"/>
              <a:ea typeface="+mn-ea"/>
              <a:cs typeface="+mn-cs"/>
            </a:endParaRPr>
          </a:p>
          <a:p>
            <a:pPr lvl="3"/>
            <a:r>
              <a:rPr lang="en-US" sz="1200" kern="1200" dirty="0">
                <a:solidFill>
                  <a:schemeClr val="tx1"/>
                </a:solidFill>
                <a:effectLst/>
                <a:latin typeface="+mn-lt"/>
                <a:ea typeface="+mn-ea"/>
                <a:cs typeface="+mn-cs"/>
              </a:rPr>
              <a:t>Load info Monday prior</a:t>
            </a:r>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16AC51E-0E53-48F8-8288-DF019B33F6FE}" type="slidenum">
              <a:rPr lang="en-US" smtClean="0"/>
              <a:t>7</a:t>
            </a:fld>
            <a:endParaRPr lang="en-US"/>
          </a:p>
        </p:txBody>
      </p:sp>
    </p:spTree>
    <p:extLst>
      <p:ext uri="{BB962C8B-B14F-4D97-AF65-F5344CB8AC3E}">
        <p14:creationId xmlns:p14="http://schemas.microsoft.com/office/powerpoint/2010/main" val="2157376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Becca: </a:t>
            </a:r>
            <a:r>
              <a:rPr lang="en-US" sz="1200" kern="1200" dirty="0">
                <a:solidFill>
                  <a:schemeClr val="tx1"/>
                </a:solidFill>
                <a:effectLst/>
                <a:latin typeface="+mn-lt"/>
                <a:ea typeface="+mn-ea"/>
                <a:cs typeface="+mn-cs"/>
              </a:rPr>
              <a:t>(Time 2:00 minutes)</a:t>
            </a:r>
          </a:p>
          <a:p>
            <a:endParaRPr lang="en-US" dirty="0">
              <a:effectLst/>
            </a:endParaRPr>
          </a:p>
          <a:p>
            <a:pPr lvl="3"/>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it works, why doesn’t it auto post w/ Evergreen, how can including an Evergreen benefit you?</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Now that you have learned how to open a job req- let’s review how to add Evergreen to your job req as a standard practice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Demo- Explain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move Evergreen candidates back into the pool that are not moving forward</a:t>
            </a:r>
          </a:p>
          <a:p>
            <a:pPr marL="0" lvl="0" indent="0">
              <a:buFont typeface="Arial" panose="020B0604020202020204" pitchFamily="34" charset="0"/>
              <a:buNone/>
            </a:pP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16AC51E-0E53-48F8-8288-DF019B33F6FE}" type="slidenum">
              <a:rPr lang="en-US" smtClean="0"/>
              <a:t>8</a:t>
            </a:fld>
            <a:endParaRPr lang="en-US"/>
          </a:p>
        </p:txBody>
      </p:sp>
    </p:spTree>
    <p:extLst>
      <p:ext uri="{BB962C8B-B14F-4D97-AF65-F5344CB8AC3E}">
        <p14:creationId xmlns:p14="http://schemas.microsoft.com/office/powerpoint/2010/main" val="90331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Lead: Becca </a:t>
            </a:r>
            <a:r>
              <a:rPr lang="en-US" sz="1200" kern="1200" dirty="0">
                <a:solidFill>
                  <a:schemeClr val="tx1"/>
                </a:solidFill>
                <a:effectLst/>
                <a:latin typeface="+mn-lt"/>
                <a:ea typeface="+mn-ea"/>
                <a:cs typeface="+mn-cs"/>
              </a:rPr>
              <a:t>(Time 10:00 minutes)</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WD candidates should be contacted as soon as possible</a:t>
            </a:r>
          </a:p>
          <a:p>
            <a:pPr marL="171450" indent="-171450">
              <a:buFont typeface="Arial" panose="020B0604020202020204" pitchFamily="34" charset="0"/>
              <a:buChar char="•"/>
            </a:pPr>
            <a:r>
              <a:rPr lang="en-US" dirty="0"/>
              <a:t>The hard part is getting them to actually apply- so they are on a platter for you</a:t>
            </a:r>
          </a:p>
          <a:p>
            <a:pPr marL="171450" indent="-171450">
              <a:buFont typeface="Arial" panose="020B0604020202020204" pitchFamily="34" charset="0"/>
              <a:buChar char="•"/>
            </a:pPr>
            <a:r>
              <a:rPr lang="en-US" dirty="0"/>
              <a:t>Can be overwhelming: There is a way to create an Indeed folder in your Outlook inbox to organize your incoming resumes. * Can type Indeed in search bar to find all of your resumes if you need. </a:t>
            </a:r>
          </a:p>
          <a:p>
            <a:pPr marL="171450" indent="-171450">
              <a:buFont typeface="Arial" panose="020B0604020202020204" pitchFamily="34" charset="0"/>
              <a:buChar char="•"/>
            </a:pPr>
            <a:r>
              <a:rPr lang="en-US" dirty="0"/>
              <a:t>Find what works best for you to stay on top of the Indeed resumes coming to the store DL</a:t>
            </a:r>
          </a:p>
          <a:p>
            <a:pPr marL="171450" indent="-171450">
              <a:buFont typeface="Arial" panose="020B0604020202020204" pitchFamily="34" charset="0"/>
              <a:buChar char="•"/>
            </a:pPr>
            <a:r>
              <a:rPr lang="en-US" dirty="0"/>
              <a:t>When calling your candidates from the Indeed resumes coming in- be sure to ask them to apply online </a:t>
            </a:r>
          </a:p>
          <a:p>
            <a:pPr marL="171450" indent="-171450">
              <a:buFont typeface="Arial" panose="020B0604020202020204" pitchFamily="34" charset="0"/>
              <a:buChar char="•"/>
            </a:pPr>
            <a:r>
              <a:rPr lang="en-US" dirty="0"/>
              <a:t>Many leaders have them apply in the store where they can support on any questions</a:t>
            </a:r>
          </a:p>
          <a:p>
            <a:pPr marL="171450" indent="-171450">
              <a:buFont typeface="Arial" panose="020B0604020202020204" pitchFamily="34" charset="0"/>
              <a:buChar char="•"/>
            </a:pPr>
            <a:r>
              <a:rPr lang="en-US" dirty="0"/>
              <a:t>You may come across some very limited or even crazy resumes that make you wonder why they would even apply</a:t>
            </a:r>
          </a:p>
          <a:p>
            <a:pPr marL="171450" indent="-171450">
              <a:buFont typeface="Arial" panose="020B0604020202020204" pitchFamily="34" charset="0"/>
              <a:buChar char="•"/>
            </a:pPr>
            <a:r>
              <a:rPr lang="en-US" dirty="0"/>
              <a:t>Still take the time to scan it, call them and probe and then dive deeper in the in-person interview</a:t>
            </a:r>
          </a:p>
          <a:p>
            <a:pPr marL="171450" indent="-171450">
              <a:buFont typeface="Arial" panose="020B0604020202020204" pitchFamily="34" charset="0"/>
              <a:buChar char="•"/>
            </a:pPr>
            <a:r>
              <a:rPr lang="en-US" dirty="0"/>
              <a:t>You never know – you may find a gem who just didn’t know how to develop a professionally formatted resume</a:t>
            </a:r>
          </a:p>
          <a:p>
            <a:pPr marL="171450" indent="-171450">
              <a:buFont typeface="Arial" panose="020B0604020202020204" pitchFamily="34" charset="0"/>
              <a:buChar char="•"/>
            </a:pPr>
            <a:r>
              <a:rPr lang="en-US" dirty="0"/>
              <a:t>That’s why we have our My Career Matters </a:t>
            </a:r>
          </a:p>
          <a:p>
            <a:endParaRPr lang="en-US" dirty="0"/>
          </a:p>
          <a:p>
            <a:endParaRPr lang="en-US" dirty="0"/>
          </a:p>
        </p:txBody>
      </p:sp>
      <p:sp>
        <p:nvSpPr>
          <p:cNvPr id="4" name="Slide Number Placeholder 3"/>
          <p:cNvSpPr>
            <a:spLocks noGrp="1"/>
          </p:cNvSpPr>
          <p:nvPr>
            <p:ph type="sldNum" sz="quarter" idx="5"/>
          </p:nvPr>
        </p:nvSpPr>
        <p:spPr/>
        <p:txBody>
          <a:bodyPr/>
          <a:lstStyle/>
          <a:p>
            <a:fld id="{916AC51E-0E53-48F8-8288-DF019B33F6FE}" type="slidenum">
              <a:rPr lang="en-US" smtClean="0"/>
              <a:t>9</a:t>
            </a:fld>
            <a:endParaRPr lang="en-US"/>
          </a:p>
        </p:txBody>
      </p:sp>
    </p:spTree>
    <p:extLst>
      <p:ext uri="{BB962C8B-B14F-4D97-AF65-F5344CB8AC3E}">
        <p14:creationId xmlns:p14="http://schemas.microsoft.com/office/powerpoint/2010/main" val="2264220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F3887-F3D6-445D-B3BD-0B4FD70B95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8D79CB8-F670-4DF8-9632-B9B43A8566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92F2D6-5110-48E6-8A2A-A55F3CE9453B}"/>
              </a:ext>
            </a:extLst>
          </p:cNvPr>
          <p:cNvSpPr>
            <a:spLocks noGrp="1"/>
          </p:cNvSpPr>
          <p:nvPr>
            <p:ph type="dt" sz="half" idx="10"/>
          </p:nvPr>
        </p:nvSpPr>
        <p:spPr/>
        <p:txBody>
          <a:bodyPr/>
          <a:lstStyle/>
          <a:p>
            <a:fld id="{557A0C43-AA2E-4B82-A866-D84E895E4AFC}" type="datetimeFigureOut">
              <a:rPr lang="en-US" smtClean="0"/>
              <a:t>9/23/2022</a:t>
            </a:fld>
            <a:endParaRPr lang="en-US"/>
          </a:p>
        </p:txBody>
      </p:sp>
      <p:sp>
        <p:nvSpPr>
          <p:cNvPr id="5" name="Footer Placeholder 4">
            <a:extLst>
              <a:ext uri="{FF2B5EF4-FFF2-40B4-BE49-F238E27FC236}">
                <a16:creationId xmlns:a16="http://schemas.microsoft.com/office/drawing/2014/main" id="{17A8703C-057F-463B-93B0-CCA80FED4E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198394-B821-4602-8724-6FB7FD7D42CB}"/>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4166832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82E14-7BA2-495B-AA4B-54E8C1D064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17C996-8FBA-4298-8CC3-413F9E3EBF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6C0A3F-C112-49BD-8FA9-ED6933C6D578}"/>
              </a:ext>
            </a:extLst>
          </p:cNvPr>
          <p:cNvSpPr>
            <a:spLocks noGrp="1"/>
          </p:cNvSpPr>
          <p:nvPr>
            <p:ph type="dt" sz="half" idx="10"/>
          </p:nvPr>
        </p:nvSpPr>
        <p:spPr/>
        <p:txBody>
          <a:bodyPr/>
          <a:lstStyle/>
          <a:p>
            <a:fld id="{557A0C43-AA2E-4B82-A866-D84E895E4AFC}" type="datetimeFigureOut">
              <a:rPr lang="en-US" smtClean="0"/>
              <a:t>9/23/2022</a:t>
            </a:fld>
            <a:endParaRPr lang="en-US"/>
          </a:p>
        </p:txBody>
      </p:sp>
      <p:sp>
        <p:nvSpPr>
          <p:cNvPr id="5" name="Footer Placeholder 4">
            <a:extLst>
              <a:ext uri="{FF2B5EF4-FFF2-40B4-BE49-F238E27FC236}">
                <a16:creationId xmlns:a16="http://schemas.microsoft.com/office/drawing/2014/main" id="{3EB5FD95-72AA-4A87-A72C-476954BDF9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6598A0-CA9E-42F9-8DC6-52275AAB6B7D}"/>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1806338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B17484-0F47-40FA-B17A-41CBEBF0AEB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1EDABE-4D31-4EBA-AB5D-9C9FB7C348F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EDAEAE-1FF7-41A2-B659-78520AEAFBB8}"/>
              </a:ext>
            </a:extLst>
          </p:cNvPr>
          <p:cNvSpPr>
            <a:spLocks noGrp="1"/>
          </p:cNvSpPr>
          <p:nvPr>
            <p:ph type="dt" sz="half" idx="10"/>
          </p:nvPr>
        </p:nvSpPr>
        <p:spPr/>
        <p:txBody>
          <a:bodyPr/>
          <a:lstStyle/>
          <a:p>
            <a:fld id="{557A0C43-AA2E-4B82-A866-D84E895E4AFC}" type="datetimeFigureOut">
              <a:rPr lang="en-US" smtClean="0"/>
              <a:t>9/23/2022</a:t>
            </a:fld>
            <a:endParaRPr lang="en-US"/>
          </a:p>
        </p:txBody>
      </p:sp>
      <p:sp>
        <p:nvSpPr>
          <p:cNvPr id="5" name="Footer Placeholder 4">
            <a:extLst>
              <a:ext uri="{FF2B5EF4-FFF2-40B4-BE49-F238E27FC236}">
                <a16:creationId xmlns:a16="http://schemas.microsoft.com/office/drawing/2014/main" id="{A54A38EA-755E-4FF6-B18B-8E1E347467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A94DBB-0AE0-4083-A401-41EFBC3FFF24}"/>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998444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73B93-B568-4232-A188-E997CC5D8A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2E7798-BE90-4EC9-93F1-DA2C7A3E737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E7EB1B-BDB4-46FE-A19B-286141DACCF7}"/>
              </a:ext>
            </a:extLst>
          </p:cNvPr>
          <p:cNvSpPr>
            <a:spLocks noGrp="1"/>
          </p:cNvSpPr>
          <p:nvPr>
            <p:ph type="dt" sz="half" idx="10"/>
          </p:nvPr>
        </p:nvSpPr>
        <p:spPr/>
        <p:txBody>
          <a:bodyPr/>
          <a:lstStyle/>
          <a:p>
            <a:fld id="{557A0C43-AA2E-4B82-A866-D84E895E4AFC}" type="datetimeFigureOut">
              <a:rPr lang="en-US" smtClean="0"/>
              <a:t>9/23/2022</a:t>
            </a:fld>
            <a:endParaRPr lang="en-US"/>
          </a:p>
        </p:txBody>
      </p:sp>
      <p:sp>
        <p:nvSpPr>
          <p:cNvPr id="5" name="Footer Placeholder 4">
            <a:extLst>
              <a:ext uri="{FF2B5EF4-FFF2-40B4-BE49-F238E27FC236}">
                <a16:creationId xmlns:a16="http://schemas.microsoft.com/office/drawing/2014/main" id="{E9F2F423-0546-48E3-8553-00FF9EBEE4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A42325-4C46-471D-B76E-A83E716C754F}"/>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1422634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81941-6CF2-47DE-B628-E890F144A3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F08F4F-BBC6-480A-BFCD-B5231BE73C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AB26115-EB52-4E3C-9C71-A383F7D8D326}"/>
              </a:ext>
            </a:extLst>
          </p:cNvPr>
          <p:cNvSpPr>
            <a:spLocks noGrp="1"/>
          </p:cNvSpPr>
          <p:nvPr>
            <p:ph type="dt" sz="half" idx="10"/>
          </p:nvPr>
        </p:nvSpPr>
        <p:spPr/>
        <p:txBody>
          <a:bodyPr/>
          <a:lstStyle/>
          <a:p>
            <a:fld id="{557A0C43-AA2E-4B82-A866-D84E895E4AFC}" type="datetimeFigureOut">
              <a:rPr lang="en-US" smtClean="0"/>
              <a:t>9/23/2022</a:t>
            </a:fld>
            <a:endParaRPr lang="en-US"/>
          </a:p>
        </p:txBody>
      </p:sp>
      <p:sp>
        <p:nvSpPr>
          <p:cNvPr id="5" name="Footer Placeholder 4">
            <a:extLst>
              <a:ext uri="{FF2B5EF4-FFF2-40B4-BE49-F238E27FC236}">
                <a16:creationId xmlns:a16="http://schemas.microsoft.com/office/drawing/2014/main" id="{CD98AFE8-53B6-4585-8A36-2CF406AD50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FE183E-C95A-4A71-BEE0-FF98E3C5BC7B}"/>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3125600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26E91-CDB4-4198-8D3F-CEE2C47AAF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DF1B2C-E50B-427A-9A19-36AB96F9143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11E6C9-9EA9-4C88-B211-2A7687DEBAB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774CA78-09E6-41A4-8B76-14E8F50F9091}"/>
              </a:ext>
            </a:extLst>
          </p:cNvPr>
          <p:cNvSpPr>
            <a:spLocks noGrp="1"/>
          </p:cNvSpPr>
          <p:nvPr>
            <p:ph type="dt" sz="half" idx="10"/>
          </p:nvPr>
        </p:nvSpPr>
        <p:spPr/>
        <p:txBody>
          <a:bodyPr/>
          <a:lstStyle/>
          <a:p>
            <a:fld id="{557A0C43-AA2E-4B82-A866-D84E895E4AFC}" type="datetimeFigureOut">
              <a:rPr lang="en-US" smtClean="0"/>
              <a:t>9/23/2022</a:t>
            </a:fld>
            <a:endParaRPr lang="en-US"/>
          </a:p>
        </p:txBody>
      </p:sp>
      <p:sp>
        <p:nvSpPr>
          <p:cNvPr id="6" name="Footer Placeholder 5">
            <a:extLst>
              <a:ext uri="{FF2B5EF4-FFF2-40B4-BE49-F238E27FC236}">
                <a16:creationId xmlns:a16="http://schemas.microsoft.com/office/drawing/2014/main" id="{6758DF19-1519-4606-AC88-CAAC83BA9C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C68FFC-0DCD-482D-AF86-CB94C029319F}"/>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1698398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9B830-CDBB-4145-8F80-C6904A3207E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3884038-2E07-46D4-BF33-B506A71747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EA69038-50C1-45B0-8102-C7E623D951D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BA3804-C0B7-4C79-80D4-EB940CF647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22E325B-01CD-4DB5-B762-1A28CF7C6F5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A74CCFC-6EDC-4872-8A0E-344D6781411E}"/>
              </a:ext>
            </a:extLst>
          </p:cNvPr>
          <p:cNvSpPr>
            <a:spLocks noGrp="1"/>
          </p:cNvSpPr>
          <p:nvPr>
            <p:ph type="dt" sz="half" idx="10"/>
          </p:nvPr>
        </p:nvSpPr>
        <p:spPr/>
        <p:txBody>
          <a:bodyPr/>
          <a:lstStyle/>
          <a:p>
            <a:fld id="{557A0C43-AA2E-4B82-A866-D84E895E4AFC}" type="datetimeFigureOut">
              <a:rPr lang="en-US" smtClean="0"/>
              <a:t>9/23/2022</a:t>
            </a:fld>
            <a:endParaRPr lang="en-US"/>
          </a:p>
        </p:txBody>
      </p:sp>
      <p:sp>
        <p:nvSpPr>
          <p:cNvPr id="8" name="Footer Placeholder 7">
            <a:extLst>
              <a:ext uri="{FF2B5EF4-FFF2-40B4-BE49-F238E27FC236}">
                <a16:creationId xmlns:a16="http://schemas.microsoft.com/office/drawing/2014/main" id="{2727A148-ECDC-4A25-B92E-983D90A7B72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120AC1-773A-4470-B26D-581A41E94570}"/>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2005746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DE357-A0BC-417D-8DBA-F3D6BEBDD87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5D49F9-6E50-46CE-B06B-A93DC5869C4F}"/>
              </a:ext>
            </a:extLst>
          </p:cNvPr>
          <p:cNvSpPr>
            <a:spLocks noGrp="1"/>
          </p:cNvSpPr>
          <p:nvPr>
            <p:ph type="dt" sz="half" idx="10"/>
          </p:nvPr>
        </p:nvSpPr>
        <p:spPr/>
        <p:txBody>
          <a:bodyPr/>
          <a:lstStyle/>
          <a:p>
            <a:fld id="{557A0C43-AA2E-4B82-A866-D84E895E4AFC}" type="datetimeFigureOut">
              <a:rPr lang="en-US" smtClean="0"/>
              <a:t>9/23/2022</a:t>
            </a:fld>
            <a:endParaRPr lang="en-US"/>
          </a:p>
        </p:txBody>
      </p:sp>
      <p:sp>
        <p:nvSpPr>
          <p:cNvPr id="4" name="Footer Placeholder 3">
            <a:extLst>
              <a:ext uri="{FF2B5EF4-FFF2-40B4-BE49-F238E27FC236}">
                <a16:creationId xmlns:a16="http://schemas.microsoft.com/office/drawing/2014/main" id="{07C0E9C8-FA6E-4E99-ABFE-59B95951970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54594F-49A5-45BB-96B6-CEAE712AD4EE}"/>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1800214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DC16BA-3BEB-478A-87BC-5FC93E8ACA55}"/>
              </a:ext>
            </a:extLst>
          </p:cNvPr>
          <p:cNvSpPr>
            <a:spLocks noGrp="1"/>
          </p:cNvSpPr>
          <p:nvPr>
            <p:ph type="dt" sz="half" idx="10"/>
          </p:nvPr>
        </p:nvSpPr>
        <p:spPr/>
        <p:txBody>
          <a:bodyPr/>
          <a:lstStyle/>
          <a:p>
            <a:fld id="{557A0C43-AA2E-4B82-A866-D84E895E4AFC}" type="datetimeFigureOut">
              <a:rPr lang="en-US" smtClean="0"/>
              <a:t>9/23/2022</a:t>
            </a:fld>
            <a:endParaRPr lang="en-US"/>
          </a:p>
        </p:txBody>
      </p:sp>
      <p:sp>
        <p:nvSpPr>
          <p:cNvPr id="3" name="Footer Placeholder 2">
            <a:extLst>
              <a:ext uri="{FF2B5EF4-FFF2-40B4-BE49-F238E27FC236}">
                <a16:creationId xmlns:a16="http://schemas.microsoft.com/office/drawing/2014/main" id="{3863557F-5CCE-4596-AFBE-47D1B12B9D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97B108-8E45-450F-ABAE-64AB94439E20}"/>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667015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C9FA9-7767-4A9E-A9AC-F3F235D0B0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12BCBB4-9E35-44B0-B3C2-49A0394FF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3BB66D-1900-4C96-BC5D-955E3B32AB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7B32A6D-7BA6-499D-844A-8215537E60A6}"/>
              </a:ext>
            </a:extLst>
          </p:cNvPr>
          <p:cNvSpPr>
            <a:spLocks noGrp="1"/>
          </p:cNvSpPr>
          <p:nvPr>
            <p:ph type="dt" sz="half" idx="10"/>
          </p:nvPr>
        </p:nvSpPr>
        <p:spPr/>
        <p:txBody>
          <a:bodyPr/>
          <a:lstStyle/>
          <a:p>
            <a:fld id="{557A0C43-AA2E-4B82-A866-D84E895E4AFC}" type="datetimeFigureOut">
              <a:rPr lang="en-US" smtClean="0"/>
              <a:t>9/23/2022</a:t>
            </a:fld>
            <a:endParaRPr lang="en-US"/>
          </a:p>
        </p:txBody>
      </p:sp>
      <p:sp>
        <p:nvSpPr>
          <p:cNvPr id="6" name="Footer Placeholder 5">
            <a:extLst>
              <a:ext uri="{FF2B5EF4-FFF2-40B4-BE49-F238E27FC236}">
                <a16:creationId xmlns:a16="http://schemas.microsoft.com/office/drawing/2014/main" id="{AF168DB9-1572-4049-AF9A-D26DB9E174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7274A8-FD7B-403D-9270-6D51A7CE14C6}"/>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1117412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87C0E-22F1-4CFE-A57B-2865925456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2A3DF09-D5C5-4337-AC68-6D586DB742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C4824C-08D8-4AF5-B5F6-F1F3AE0991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899B745-75D0-43F1-8150-CB0966310F8A}"/>
              </a:ext>
            </a:extLst>
          </p:cNvPr>
          <p:cNvSpPr>
            <a:spLocks noGrp="1"/>
          </p:cNvSpPr>
          <p:nvPr>
            <p:ph type="dt" sz="half" idx="10"/>
          </p:nvPr>
        </p:nvSpPr>
        <p:spPr/>
        <p:txBody>
          <a:bodyPr/>
          <a:lstStyle/>
          <a:p>
            <a:fld id="{557A0C43-AA2E-4B82-A866-D84E895E4AFC}" type="datetimeFigureOut">
              <a:rPr lang="en-US" smtClean="0"/>
              <a:t>9/23/2022</a:t>
            </a:fld>
            <a:endParaRPr lang="en-US"/>
          </a:p>
        </p:txBody>
      </p:sp>
      <p:sp>
        <p:nvSpPr>
          <p:cNvPr id="6" name="Footer Placeholder 5">
            <a:extLst>
              <a:ext uri="{FF2B5EF4-FFF2-40B4-BE49-F238E27FC236}">
                <a16:creationId xmlns:a16="http://schemas.microsoft.com/office/drawing/2014/main" id="{86D3CF38-7B53-43FC-88EF-A0F6BBCF2E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3D2798-484D-4166-8726-C541B20E4BD7}"/>
              </a:ext>
            </a:extLst>
          </p:cNvPr>
          <p:cNvSpPr>
            <a:spLocks noGrp="1"/>
          </p:cNvSpPr>
          <p:nvPr>
            <p:ph type="sldNum" sz="quarter" idx="12"/>
          </p:nvPr>
        </p:nvSpPr>
        <p:spPr/>
        <p:txBody>
          <a:bodyPr/>
          <a:lstStyle/>
          <a:p>
            <a:fld id="{F8752A6C-B330-472C-9234-39965A55C16F}" type="slidenum">
              <a:rPr lang="en-US" smtClean="0"/>
              <a:t>‹#›</a:t>
            </a:fld>
            <a:endParaRPr lang="en-US"/>
          </a:p>
        </p:txBody>
      </p:sp>
    </p:spTree>
    <p:extLst>
      <p:ext uri="{BB962C8B-B14F-4D97-AF65-F5344CB8AC3E}">
        <p14:creationId xmlns:p14="http://schemas.microsoft.com/office/powerpoint/2010/main" val="47843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6BE925-9C90-438C-9720-D7067B752C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13F351A-12E7-4A78-8B9F-603C1AA45A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B5BFEE-4E3F-460E-BF4B-38061E97B1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7A0C43-AA2E-4B82-A866-D84E895E4AFC}" type="datetimeFigureOut">
              <a:rPr lang="en-US" smtClean="0"/>
              <a:t>9/23/2022</a:t>
            </a:fld>
            <a:endParaRPr lang="en-US"/>
          </a:p>
        </p:txBody>
      </p:sp>
      <p:sp>
        <p:nvSpPr>
          <p:cNvPr id="5" name="Footer Placeholder 4">
            <a:extLst>
              <a:ext uri="{FF2B5EF4-FFF2-40B4-BE49-F238E27FC236}">
                <a16:creationId xmlns:a16="http://schemas.microsoft.com/office/drawing/2014/main" id="{90C642AC-C3EF-41F6-B263-03FE18F912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1B1647-25E8-490A-8CD2-5FE87FE60C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752A6C-B330-472C-9234-39965A55C16F}" type="slidenum">
              <a:rPr lang="en-US" smtClean="0"/>
              <a:t>‹#›</a:t>
            </a:fld>
            <a:endParaRPr lang="en-US"/>
          </a:p>
        </p:txBody>
      </p:sp>
    </p:spTree>
    <p:extLst>
      <p:ext uri="{BB962C8B-B14F-4D97-AF65-F5344CB8AC3E}">
        <p14:creationId xmlns:p14="http://schemas.microsoft.com/office/powerpoint/2010/main" val="3478005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video" Target="../media/media5.mov"/><Relationship Id="rId7" Type="http://schemas.openxmlformats.org/officeDocument/2006/relationships/video" Target="../media/media7.mov"/><Relationship Id="rId12" Type="http://schemas.openxmlformats.org/officeDocument/2006/relationships/image" Target="../media/image15.png"/><Relationship Id="rId2" Type="http://schemas.microsoft.com/office/2007/relationships/media" Target="../media/media5.mov"/><Relationship Id="rId1" Type="http://schemas.openxmlformats.org/officeDocument/2006/relationships/tags" Target="../tags/tag12.xml"/><Relationship Id="rId6" Type="http://schemas.microsoft.com/office/2007/relationships/media" Target="../media/media7.mov"/><Relationship Id="rId11" Type="http://schemas.openxmlformats.org/officeDocument/2006/relationships/image" Target="../media/image14.png"/><Relationship Id="rId5" Type="http://schemas.openxmlformats.org/officeDocument/2006/relationships/video" Target="../media/media6.mov"/><Relationship Id="rId10" Type="http://schemas.openxmlformats.org/officeDocument/2006/relationships/image" Target="../media/image13.png"/><Relationship Id="rId4" Type="http://schemas.microsoft.com/office/2007/relationships/media" Target="../media/media6.mov"/><Relationship Id="rId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microsoft.com/office/2007/relationships/media" Target="../media/media11.mp4"/><Relationship Id="rId13" Type="http://schemas.openxmlformats.org/officeDocument/2006/relationships/image" Target="../media/image17.png"/><Relationship Id="rId3" Type="http://schemas.openxmlformats.org/officeDocument/2006/relationships/video" Target="../media/media8.mov"/><Relationship Id="rId7" Type="http://schemas.openxmlformats.org/officeDocument/2006/relationships/video" Target="../media/media10.mov"/><Relationship Id="rId12" Type="http://schemas.openxmlformats.org/officeDocument/2006/relationships/image" Target="../media/image16.png"/><Relationship Id="rId2" Type="http://schemas.microsoft.com/office/2007/relationships/media" Target="../media/media8.mov"/><Relationship Id="rId1" Type="http://schemas.openxmlformats.org/officeDocument/2006/relationships/tags" Target="../tags/tag13.xml"/><Relationship Id="rId6" Type="http://schemas.microsoft.com/office/2007/relationships/media" Target="../media/media10.mov"/><Relationship Id="rId11" Type="http://schemas.openxmlformats.org/officeDocument/2006/relationships/notesSlide" Target="../notesSlides/notesSlide12.xml"/><Relationship Id="rId5" Type="http://schemas.openxmlformats.org/officeDocument/2006/relationships/video" Target="../media/media9.mov"/><Relationship Id="rId15" Type="http://schemas.openxmlformats.org/officeDocument/2006/relationships/image" Target="../media/image19.png"/><Relationship Id="rId10" Type="http://schemas.openxmlformats.org/officeDocument/2006/relationships/slideLayout" Target="../slideLayouts/slideLayout2.xml"/><Relationship Id="rId4" Type="http://schemas.microsoft.com/office/2007/relationships/media" Target="../media/media9.mov"/><Relationship Id="rId9" Type="http://schemas.openxmlformats.org/officeDocument/2006/relationships/video" Target="../media/media11.mp4"/><Relationship Id="rId14" Type="http://schemas.openxmlformats.org/officeDocument/2006/relationships/image" Target="../media/image18.png"/></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notesSlide" Target="../notesSlides/notesSlide13.xml"/><Relationship Id="rId7" Type="http://schemas.openxmlformats.org/officeDocument/2006/relationships/diagramQuickStyle" Target="../diagrams/quickStyle7.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20.png"/><Relationship Id="rId9" Type="http://schemas.microsoft.com/office/2007/relationships/diagramDrawing" Target="../diagrams/drawing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8" Type="http://schemas.microsoft.com/office/2007/relationships/media" Target="../media/media4.MP4"/><Relationship Id="rId13" Type="http://schemas.openxmlformats.org/officeDocument/2006/relationships/image" Target="../media/image4.png"/><Relationship Id="rId3" Type="http://schemas.openxmlformats.org/officeDocument/2006/relationships/video" Target="../media/media1.MP4"/><Relationship Id="rId7" Type="http://schemas.openxmlformats.org/officeDocument/2006/relationships/video" Target="../media/media3.MP4"/><Relationship Id="rId12" Type="http://schemas.openxmlformats.org/officeDocument/2006/relationships/image" Target="../media/image3.png"/><Relationship Id="rId2" Type="http://schemas.microsoft.com/office/2007/relationships/media" Target="../media/media1.MP4"/><Relationship Id="rId1" Type="http://schemas.openxmlformats.org/officeDocument/2006/relationships/tags" Target="../tags/tag5.xml"/><Relationship Id="rId6" Type="http://schemas.microsoft.com/office/2007/relationships/media" Target="../media/media3.MP4"/><Relationship Id="rId11" Type="http://schemas.openxmlformats.org/officeDocument/2006/relationships/notesSlide" Target="../notesSlides/notesSlide4.xml"/><Relationship Id="rId5" Type="http://schemas.openxmlformats.org/officeDocument/2006/relationships/video" Target="../media/media2.MP4"/><Relationship Id="rId15" Type="http://schemas.openxmlformats.org/officeDocument/2006/relationships/image" Target="../media/image6.png"/><Relationship Id="rId10" Type="http://schemas.openxmlformats.org/officeDocument/2006/relationships/slideLayout" Target="../slideLayouts/slideLayout2.xml"/><Relationship Id="rId4" Type="http://schemas.microsoft.com/office/2007/relationships/media" Target="../media/media2.MP4"/><Relationship Id="rId9" Type="http://schemas.openxmlformats.org/officeDocument/2006/relationships/video" Target="../media/media4.MP4"/><Relationship Id="rId1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5.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6.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7.xml"/><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8.xml"/><Relationship Id="rId7" Type="http://schemas.openxmlformats.org/officeDocument/2006/relationships/diagramColors" Target="../diagrams/colors5.xm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notesSlide" Target="../notesSlides/notesSlide9.xml"/><Relationship Id="rId7" Type="http://schemas.openxmlformats.org/officeDocument/2006/relationships/diagramData" Target="../diagrams/data6.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9.png"/><Relationship Id="rId11" Type="http://schemas.microsoft.com/office/2007/relationships/diagramDrawing" Target="../diagrams/drawing6.xml"/><Relationship Id="rId5" Type="http://schemas.openxmlformats.org/officeDocument/2006/relationships/image" Target="../media/image8.png"/><Relationship Id="rId10" Type="http://schemas.openxmlformats.org/officeDocument/2006/relationships/diagramColors" Target="../diagrams/colors6.xml"/><Relationship Id="rId4" Type="http://schemas.openxmlformats.org/officeDocument/2006/relationships/image" Target="../media/image7.jpeg"/><Relationship Id="rId9"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6236FAD-41FB-4D1B-BFCC-198C60057BF2}"/>
              </a:ext>
            </a:extLst>
          </p:cNvPr>
          <p:cNvSpPr/>
          <p:nvPr/>
        </p:nvSpPr>
        <p:spPr>
          <a:xfrm>
            <a:off x="698500" y="2516174"/>
            <a:ext cx="4279900" cy="4418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2B6AA35-A3EE-42E8-9524-69E64B4AC6E8}"/>
              </a:ext>
            </a:extLst>
          </p:cNvPr>
          <p:cNvSpPr/>
          <p:nvPr/>
        </p:nvSpPr>
        <p:spPr>
          <a:xfrm>
            <a:off x="-127001" y="2516174"/>
            <a:ext cx="2755902" cy="5847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4421B04-E176-423C-8967-43E052D32EA7}"/>
              </a:ext>
            </a:extLst>
          </p:cNvPr>
          <p:cNvSpPr/>
          <p:nvPr/>
        </p:nvSpPr>
        <p:spPr>
          <a:xfrm>
            <a:off x="0" y="5686752"/>
            <a:ext cx="12192000" cy="1279258"/>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D376C"/>
              </a:solidFill>
            </a:endParaRPr>
          </a:p>
        </p:txBody>
      </p:sp>
      <p:sp>
        <p:nvSpPr>
          <p:cNvPr id="4" name="TextBox 3">
            <a:extLst>
              <a:ext uri="{FF2B5EF4-FFF2-40B4-BE49-F238E27FC236}">
                <a16:creationId xmlns:a16="http://schemas.microsoft.com/office/drawing/2014/main" id="{35391FEF-4612-4674-91FD-6332F01F8A3D}"/>
              </a:ext>
            </a:extLst>
          </p:cNvPr>
          <p:cNvSpPr txBox="1"/>
          <p:nvPr/>
        </p:nvSpPr>
        <p:spPr>
          <a:xfrm>
            <a:off x="717551" y="782644"/>
            <a:ext cx="11036300" cy="1759456"/>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Retail</a:t>
            </a:r>
          </a:p>
          <a:p>
            <a:pPr>
              <a:lnSpc>
                <a:spcPts val="6500"/>
              </a:lnSpc>
            </a:pPr>
            <a:r>
              <a:rPr lang="en-US" sz="6000" b="1" dirty="0">
                <a:solidFill>
                  <a:srgbClr val="1D376C"/>
                </a:solidFill>
                <a:latin typeface="Arial" panose="020B0604020202020204" pitchFamily="34" charset="0"/>
                <a:cs typeface="Arial" panose="020B0604020202020204" pitchFamily="34" charset="0"/>
              </a:rPr>
              <a:t>Culture &amp;</a:t>
            </a:r>
          </a:p>
        </p:txBody>
      </p:sp>
      <p:sp>
        <p:nvSpPr>
          <p:cNvPr id="7" name="TextBox 6">
            <a:extLst>
              <a:ext uri="{FF2B5EF4-FFF2-40B4-BE49-F238E27FC236}">
                <a16:creationId xmlns:a16="http://schemas.microsoft.com/office/drawing/2014/main" id="{1CA7C044-0A90-4BE4-9E0E-988245A6FC35}"/>
              </a:ext>
            </a:extLst>
          </p:cNvPr>
          <p:cNvSpPr txBox="1"/>
          <p:nvPr/>
        </p:nvSpPr>
        <p:spPr>
          <a:xfrm>
            <a:off x="1155700" y="2490212"/>
            <a:ext cx="10947400" cy="584775"/>
          </a:xfrm>
          <a:prstGeom prst="rect">
            <a:avLst/>
          </a:prstGeom>
          <a:noFill/>
        </p:spPr>
        <p:txBody>
          <a:bodyPr wrap="square" rtlCol="0">
            <a:spAutoFit/>
          </a:bodyPr>
          <a:lstStyle/>
          <a:p>
            <a:r>
              <a:rPr lang="en-US" sz="3200" b="1" spc="300" dirty="0">
                <a:solidFill>
                  <a:schemeClr val="bg1"/>
                </a:solidFill>
                <a:latin typeface="Arial" panose="020B0604020202020204" pitchFamily="34" charset="0"/>
                <a:cs typeface="Arial" panose="020B0604020202020204" pitchFamily="34" charset="0"/>
              </a:rPr>
              <a:t>C O N </a:t>
            </a:r>
            <a:r>
              <a:rPr lang="en-US" sz="3200" b="1" spc="300" dirty="0" err="1">
                <a:solidFill>
                  <a:schemeClr val="bg1"/>
                </a:solidFill>
                <a:latin typeface="Arial" panose="020B0604020202020204" pitchFamily="34" charset="0"/>
                <a:cs typeface="Arial" panose="020B0604020202020204" pitchFamily="34" charset="0"/>
              </a:rPr>
              <a:t>N</a:t>
            </a:r>
            <a:r>
              <a:rPr lang="en-US" sz="3200" b="1" spc="300" dirty="0">
                <a:solidFill>
                  <a:schemeClr val="bg1"/>
                </a:solidFill>
                <a:latin typeface="Arial" panose="020B0604020202020204" pitchFamily="34" charset="0"/>
                <a:cs typeface="Arial" panose="020B0604020202020204" pitchFamily="34" charset="0"/>
              </a:rPr>
              <a:t> E C T</a:t>
            </a:r>
          </a:p>
        </p:txBody>
      </p:sp>
      <p:sp>
        <p:nvSpPr>
          <p:cNvPr id="12" name="TextBox 11">
            <a:extLst>
              <a:ext uri="{FF2B5EF4-FFF2-40B4-BE49-F238E27FC236}">
                <a16:creationId xmlns:a16="http://schemas.microsoft.com/office/drawing/2014/main" id="{F5F7B4FC-1D2B-4FBC-82C7-FAC7412BD339}"/>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chemeClr val="bg1"/>
                </a:solidFill>
                <a:latin typeface="Pacifico" panose="00000500000000000000" pitchFamily="2" charset="0"/>
              </a:rPr>
              <a:t>Goodwill</a:t>
            </a:r>
          </a:p>
        </p:txBody>
      </p:sp>
      <p:sp>
        <p:nvSpPr>
          <p:cNvPr id="2" name="TextBox 1">
            <a:extLst>
              <a:ext uri="{FF2B5EF4-FFF2-40B4-BE49-F238E27FC236}">
                <a16:creationId xmlns:a16="http://schemas.microsoft.com/office/drawing/2014/main" id="{521CD46F-06BC-4DF8-8141-69110AF4060D}"/>
              </a:ext>
            </a:extLst>
          </p:cNvPr>
          <p:cNvSpPr txBox="1"/>
          <p:nvPr/>
        </p:nvSpPr>
        <p:spPr>
          <a:xfrm>
            <a:off x="5657048" y="2782599"/>
            <a:ext cx="5767403" cy="1938992"/>
          </a:xfrm>
          <a:prstGeom prst="rect">
            <a:avLst/>
          </a:prstGeom>
          <a:noFill/>
        </p:spPr>
        <p:txBody>
          <a:bodyPr wrap="square" rtlCol="0">
            <a:spAutoFit/>
          </a:bodyPr>
          <a:lstStyle/>
          <a:p>
            <a:pPr algn="ctr"/>
            <a:r>
              <a:rPr lang="en-US" sz="6000" dirty="0">
                <a:solidFill>
                  <a:srgbClr val="1D376C"/>
                </a:solidFill>
                <a:latin typeface="Brandon Grotesque Bold" panose="020B0803020203060202" pitchFamily="34" charset="0"/>
              </a:rPr>
              <a:t>Recruiting &amp; Interviewing</a:t>
            </a:r>
          </a:p>
        </p:txBody>
      </p:sp>
    </p:spTree>
    <p:custDataLst>
      <p:tags r:id="rId1"/>
    </p:custDataLst>
    <p:extLst>
      <p:ext uri="{BB962C8B-B14F-4D97-AF65-F5344CB8AC3E}">
        <p14:creationId xmlns:p14="http://schemas.microsoft.com/office/powerpoint/2010/main" val="396261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DD9506-B58A-485F-8ABF-87459FD5E0BE}"/>
              </a:ext>
            </a:extLst>
          </p:cNvPr>
          <p:cNvSpPr txBox="1"/>
          <p:nvPr/>
        </p:nvSpPr>
        <p:spPr>
          <a:xfrm>
            <a:off x="696686"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Interacting with Candidates</a:t>
            </a:r>
          </a:p>
        </p:txBody>
      </p:sp>
      <p:sp>
        <p:nvSpPr>
          <p:cNvPr id="7" name="Rectangle 6">
            <a:extLst>
              <a:ext uri="{FF2B5EF4-FFF2-40B4-BE49-F238E27FC236}">
                <a16:creationId xmlns:a16="http://schemas.microsoft.com/office/drawing/2014/main" id="{488386A0-A8AA-4A84-8D33-F3179DF7D291}"/>
              </a:ext>
            </a:extLst>
          </p:cNvPr>
          <p:cNvSpPr/>
          <p:nvPr/>
        </p:nvSpPr>
        <p:spPr>
          <a:xfrm>
            <a:off x="-45655" y="0"/>
            <a:ext cx="660252"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380057"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428219A-E1FC-4B8E-813D-FD4FCECD0D5C}"/>
              </a:ext>
            </a:extLst>
          </p:cNvPr>
          <p:cNvSpPr txBox="1"/>
          <p:nvPr/>
        </p:nvSpPr>
        <p:spPr>
          <a:xfrm>
            <a:off x="696686" y="867050"/>
            <a:ext cx="10912533" cy="707886"/>
          </a:xfrm>
          <a:prstGeom prst="rect">
            <a:avLst/>
          </a:prstGeom>
          <a:noFill/>
        </p:spPr>
        <p:txBody>
          <a:bodyPr wrap="square" rtlCol="0">
            <a:spAutoFit/>
          </a:bodyPr>
          <a:lstStyle/>
          <a:p>
            <a:r>
              <a:rPr lang="en-US" sz="4000" dirty="0">
                <a:solidFill>
                  <a:srgbClr val="00ADBB"/>
                </a:solidFill>
                <a:latin typeface="Brandon Grotesque Medium" panose="020B0603020203060202" pitchFamily="34" charset="0"/>
              </a:rPr>
              <a:t>Email Notifications</a:t>
            </a:r>
          </a:p>
        </p:txBody>
      </p:sp>
      <p:sp>
        <p:nvSpPr>
          <p:cNvPr id="4" name="TextBox 3">
            <a:extLst>
              <a:ext uri="{FF2B5EF4-FFF2-40B4-BE49-F238E27FC236}">
                <a16:creationId xmlns:a16="http://schemas.microsoft.com/office/drawing/2014/main" id="{B2BB3394-63A9-4855-953C-70DCA284699A}"/>
              </a:ext>
            </a:extLst>
          </p:cNvPr>
          <p:cNvSpPr txBox="1"/>
          <p:nvPr/>
        </p:nvSpPr>
        <p:spPr>
          <a:xfrm>
            <a:off x="1790218" y="1862431"/>
            <a:ext cx="8611564" cy="523220"/>
          </a:xfrm>
          <a:prstGeom prst="rect">
            <a:avLst/>
          </a:prstGeom>
          <a:noFill/>
        </p:spPr>
        <p:txBody>
          <a:bodyPr wrap="square" rtlCol="0">
            <a:spAutoFit/>
          </a:bodyPr>
          <a:lstStyle/>
          <a:p>
            <a:pPr algn="ctr"/>
            <a:r>
              <a:rPr lang="en-US" sz="2800" dirty="0">
                <a:solidFill>
                  <a:srgbClr val="1D376C"/>
                </a:solidFill>
                <a:latin typeface="Brandon Grotesque Black" panose="020B0A03020203060202" pitchFamily="34" charset="0"/>
              </a:rPr>
              <a:t>Indeed Application Notification</a:t>
            </a:r>
          </a:p>
        </p:txBody>
      </p:sp>
      <p:pic>
        <p:nvPicPr>
          <p:cNvPr id="2" name="Picture 1">
            <a:extLst>
              <a:ext uri="{FF2B5EF4-FFF2-40B4-BE49-F238E27FC236}">
                <a16:creationId xmlns:a16="http://schemas.microsoft.com/office/drawing/2014/main" id="{35DB7B24-7DF7-46C9-B295-57C534CDE49D}"/>
              </a:ext>
            </a:extLst>
          </p:cNvPr>
          <p:cNvPicPr>
            <a:picLocks noChangeAspect="1"/>
          </p:cNvPicPr>
          <p:nvPr/>
        </p:nvPicPr>
        <p:blipFill>
          <a:blip r:embed="rId4"/>
          <a:stretch>
            <a:fillRect/>
          </a:stretch>
        </p:blipFill>
        <p:spPr>
          <a:xfrm>
            <a:off x="849085" y="2859061"/>
            <a:ext cx="3618139" cy="2710599"/>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0D701B2B-5FEF-467A-B5C0-3CFC1ADA39F8}"/>
              </a:ext>
            </a:extLst>
          </p:cNvPr>
          <p:cNvPicPr>
            <a:picLocks noChangeAspect="1"/>
          </p:cNvPicPr>
          <p:nvPr/>
        </p:nvPicPr>
        <p:blipFill>
          <a:blip r:embed="rId5"/>
          <a:stretch>
            <a:fillRect/>
          </a:stretch>
        </p:blipFill>
        <p:spPr>
          <a:xfrm>
            <a:off x="4701712" y="2844517"/>
            <a:ext cx="3440430" cy="3569154"/>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5027C2EB-82E7-4A38-BCA4-DF801BB02494}"/>
              </a:ext>
            </a:extLst>
          </p:cNvPr>
          <p:cNvPicPr>
            <a:picLocks noChangeAspect="1"/>
          </p:cNvPicPr>
          <p:nvPr/>
        </p:nvPicPr>
        <p:blipFill>
          <a:blip r:embed="rId6"/>
          <a:stretch>
            <a:fillRect/>
          </a:stretch>
        </p:blipFill>
        <p:spPr>
          <a:xfrm>
            <a:off x="8554339" y="2844517"/>
            <a:ext cx="3440430" cy="3569154"/>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010714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DD9506-B58A-485F-8ABF-87459FD5E0BE}"/>
              </a:ext>
            </a:extLst>
          </p:cNvPr>
          <p:cNvSpPr txBox="1"/>
          <p:nvPr/>
        </p:nvSpPr>
        <p:spPr>
          <a:xfrm>
            <a:off x="696686"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Interacting with Candidates</a:t>
            </a:r>
          </a:p>
        </p:txBody>
      </p:sp>
      <p:sp>
        <p:nvSpPr>
          <p:cNvPr id="7" name="Rectangle 6">
            <a:extLst>
              <a:ext uri="{FF2B5EF4-FFF2-40B4-BE49-F238E27FC236}">
                <a16:creationId xmlns:a16="http://schemas.microsoft.com/office/drawing/2014/main" id="{488386A0-A8AA-4A84-8D33-F3179DF7D291}"/>
              </a:ext>
            </a:extLst>
          </p:cNvPr>
          <p:cNvSpPr/>
          <p:nvPr/>
        </p:nvSpPr>
        <p:spPr>
          <a:xfrm>
            <a:off x="-45655" y="0"/>
            <a:ext cx="660252"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380057"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3035846-353A-4CC3-B1F2-72FA8598B215}"/>
              </a:ext>
            </a:extLst>
          </p:cNvPr>
          <p:cNvSpPr txBox="1"/>
          <p:nvPr/>
        </p:nvSpPr>
        <p:spPr>
          <a:xfrm>
            <a:off x="899410" y="1034321"/>
            <a:ext cx="5756223" cy="707886"/>
          </a:xfrm>
          <a:prstGeom prst="rect">
            <a:avLst/>
          </a:prstGeom>
          <a:noFill/>
        </p:spPr>
        <p:txBody>
          <a:bodyPr wrap="square" rtlCol="0">
            <a:spAutoFit/>
          </a:bodyPr>
          <a:lstStyle/>
          <a:p>
            <a:r>
              <a:rPr lang="en-US" sz="4000" dirty="0">
                <a:solidFill>
                  <a:srgbClr val="00ADBB"/>
                </a:solidFill>
                <a:latin typeface="Brandon Grotesque Medium" panose="020B0603020203060202" pitchFamily="34" charset="0"/>
              </a:rPr>
              <a:t>Best Practices</a:t>
            </a:r>
          </a:p>
        </p:txBody>
      </p:sp>
      <p:sp>
        <p:nvSpPr>
          <p:cNvPr id="3" name="Rectangle 2">
            <a:extLst>
              <a:ext uri="{FF2B5EF4-FFF2-40B4-BE49-F238E27FC236}">
                <a16:creationId xmlns:a16="http://schemas.microsoft.com/office/drawing/2014/main" id="{7CEF88FA-5254-4F86-88E2-F861428B14F2}"/>
              </a:ext>
            </a:extLst>
          </p:cNvPr>
          <p:cNvSpPr/>
          <p:nvPr/>
        </p:nvSpPr>
        <p:spPr>
          <a:xfrm>
            <a:off x="4360985" y="2685327"/>
            <a:ext cx="98473" cy="41726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5B9239D-BD0D-4024-BF8F-742298F0E287}"/>
              </a:ext>
            </a:extLst>
          </p:cNvPr>
          <p:cNvSpPr/>
          <p:nvPr/>
        </p:nvSpPr>
        <p:spPr>
          <a:xfrm>
            <a:off x="8156609" y="2685326"/>
            <a:ext cx="98473" cy="41726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9D3D119-71D2-4794-915E-68A20A1D35F1}"/>
              </a:ext>
            </a:extLst>
          </p:cNvPr>
          <p:cNvSpPr txBox="1"/>
          <p:nvPr/>
        </p:nvSpPr>
        <p:spPr>
          <a:xfrm>
            <a:off x="451027" y="2319936"/>
            <a:ext cx="4031405"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Challenging Candidate</a:t>
            </a:r>
          </a:p>
        </p:txBody>
      </p:sp>
      <p:sp>
        <p:nvSpPr>
          <p:cNvPr id="13" name="TextBox 12">
            <a:extLst>
              <a:ext uri="{FF2B5EF4-FFF2-40B4-BE49-F238E27FC236}">
                <a16:creationId xmlns:a16="http://schemas.microsoft.com/office/drawing/2014/main" id="{AB044ACF-FC11-4BE2-A9F6-AFF884D6562C}"/>
              </a:ext>
            </a:extLst>
          </p:cNvPr>
          <p:cNvSpPr txBox="1"/>
          <p:nvPr/>
        </p:nvSpPr>
        <p:spPr>
          <a:xfrm>
            <a:off x="4596561" y="2223662"/>
            <a:ext cx="3001258"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Don’t</a:t>
            </a:r>
          </a:p>
        </p:txBody>
      </p:sp>
      <p:sp>
        <p:nvSpPr>
          <p:cNvPr id="14" name="TextBox 13">
            <a:extLst>
              <a:ext uri="{FF2B5EF4-FFF2-40B4-BE49-F238E27FC236}">
                <a16:creationId xmlns:a16="http://schemas.microsoft.com/office/drawing/2014/main" id="{DBA39C86-4E49-403A-BD6A-623277401575}"/>
              </a:ext>
            </a:extLst>
          </p:cNvPr>
          <p:cNvSpPr txBox="1"/>
          <p:nvPr/>
        </p:nvSpPr>
        <p:spPr>
          <a:xfrm>
            <a:off x="8578525" y="2285063"/>
            <a:ext cx="3001258"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Do’s</a:t>
            </a:r>
          </a:p>
        </p:txBody>
      </p:sp>
      <p:pic>
        <p:nvPicPr>
          <p:cNvPr id="2" name="Bad Interviewer">
            <a:hlinkClick r:id="" action="ppaction://media"/>
            <a:extLst>
              <a:ext uri="{FF2B5EF4-FFF2-40B4-BE49-F238E27FC236}">
                <a16:creationId xmlns:a16="http://schemas.microsoft.com/office/drawing/2014/main" id="{429D8DC9-E9DF-43CA-9D80-E80241DC1F56}"/>
              </a:ext>
            </a:extLst>
          </p:cNvPr>
          <p:cNvPicPr>
            <a:picLocks noChangeAspect="1"/>
          </p:cNvPicPr>
          <p:nvPr>
            <a:videoFile r:link="rId3"/>
            <p:extLst>
              <p:ext uri="{DAA4B4D4-6D71-4841-9C94-3DE7FCFB9230}">
                <p14:media xmlns:p14="http://schemas.microsoft.com/office/powerpoint/2010/main" r:embed="rId2"/>
              </p:ext>
            </p:extLst>
          </p:nvPr>
        </p:nvPicPr>
        <p:blipFill>
          <a:blip r:embed="rId10"/>
          <a:stretch>
            <a:fillRect/>
          </a:stretch>
        </p:blipFill>
        <p:spPr>
          <a:xfrm>
            <a:off x="5242705" y="2893653"/>
            <a:ext cx="2116066" cy="3756017"/>
          </a:xfrm>
          <a:prstGeom prst="rect">
            <a:avLst/>
          </a:prstGeom>
          <a:ln>
            <a:noFill/>
          </a:ln>
          <a:effectLst>
            <a:outerShdw blurRad="190500" algn="tl" rotWithShape="0">
              <a:srgbClr val="000000">
                <a:alpha val="70000"/>
              </a:srgbClr>
            </a:outerShdw>
          </a:effectLst>
        </p:spPr>
      </p:pic>
      <p:pic>
        <p:nvPicPr>
          <p:cNvPr id="5" name="Bad Candidate">
            <a:hlinkClick r:id="" action="ppaction://media"/>
            <a:extLst>
              <a:ext uri="{FF2B5EF4-FFF2-40B4-BE49-F238E27FC236}">
                <a16:creationId xmlns:a16="http://schemas.microsoft.com/office/drawing/2014/main" id="{188BA526-582C-48CE-9C61-813323FAE0EA}"/>
              </a:ext>
            </a:extLst>
          </p:cNvPr>
          <p:cNvPicPr>
            <a:picLocks noChangeAspect="1"/>
          </p:cNvPicPr>
          <p:nvPr>
            <a:videoFile r:link="rId5"/>
            <p:extLst>
              <p:ext uri="{DAA4B4D4-6D71-4841-9C94-3DE7FCFB9230}">
                <p14:media xmlns:p14="http://schemas.microsoft.com/office/powerpoint/2010/main" r:embed="rId4"/>
              </p:ext>
            </p:extLst>
          </p:nvPr>
        </p:nvPicPr>
        <p:blipFill>
          <a:blip r:embed="rId11"/>
          <a:stretch>
            <a:fillRect/>
          </a:stretch>
        </p:blipFill>
        <p:spPr>
          <a:xfrm>
            <a:off x="1397844" y="2893652"/>
            <a:ext cx="2116066" cy="3756017"/>
          </a:xfrm>
          <a:prstGeom prst="rect">
            <a:avLst/>
          </a:prstGeom>
          <a:ln>
            <a:noFill/>
          </a:ln>
          <a:effectLst>
            <a:outerShdw blurRad="190500" algn="tl" rotWithShape="0">
              <a:srgbClr val="000000">
                <a:alpha val="70000"/>
              </a:srgbClr>
            </a:outerShdw>
          </a:effectLst>
        </p:spPr>
      </p:pic>
      <p:pic>
        <p:nvPicPr>
          <p:cNvPr id="11" name="Good Interviewer">
            <a:hlinkClick r:id="" action="ppaction://media"/>
            <a:extLst>
              <a:ext uri="{FF2B5EF4-FFF2-40B4-BE49-F238E27FC236}">
                <a16:creationId xmlns:a16="http://schemas.microsoft.com/office/drawing/2014/main" id="{12953AD7-27A7-4C3B-B777-2B9C9783A97E}"/>
              </a:ext>
            </a:extLst>
          </p:cNvPr>
          <p:cNvPicPr>
            <a:picLocks noChangeAspect="1"/>
          </p:cNvPicPr>
          <p:nvPr>
            <a:videoFile r:link="rId7"/>
            <p:extLst>
              <p:ext uri="{DAA4B4D4-6D71-4841-9C94-3DE7FCFB9230}">
                <p14:media xmlns:p14="http://schemas.microsoft.com/office/powerpoint/2010/main" r:embed="rId6"/>
              </p:ext>
            </p:extLst>
          </p:nvPr>
        </p:nvPicPr>
        <p:blipFill>
          <a:blip r:embed="rId12"/>
          <a:stretch>
            <a:fillRect/>
          </a:stretch>
        </p:blipFill>
        <p:spPr>
          <a:xfrm>
            <a:off x="9052920" y="2893652"/>
            <a:ext cx="2157468" cy="3756017"/>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56967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40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9466" fill="hold"/>
                                        <p:tgtEl>
                                          <p:spTgt spid="5"/>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5780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2"/>
                </p:tgtEl>
              </p:cMediaNode>
            </p:video>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2"/>
                                        </p:tgtEl>
                                      </p:cBhvr>
                                    </p:cmd>
                                  </p:childTnLst>
                                </p:cTn>
                              </p:par>
                            </p:childTnLst>
                          </p:cTn>
                        </p:par>
                      </p:childTnLst>
                    </p:cTn>
                  </p:par>
                </p:childTnLst>
              </p:cTn>
              <p:nextCondLst>
                <p:cond evt="onClick" delay="0">
                  <p:tgtEl>
                    <p:spTgt spid="2"/>
                  </p:tgtEl>
                </p:cond>
              </p:nextCondLst>
            </p:seq>
            <p:video>
              <p:cMediaNode vol="80000">
                <p:cTn id="21" fill="hold" display="0">
                  <p:stCondLst>
                    <p:cond delay="indefinite"/>
                  </p:stCondLst>
                </p:cTn>
                <p:tgtEl>
                  <p:spTgt spid="5"/>
                </p:tgtEl>
              </p:cMediaNode>
            </p:video>
            <p:seq concurrent="1" nextAc="seek">
              <p:cTn id="22" restart="whenNotActive" fill="hold" evtFilter="cancelBubble" nodeType="interactiveSeq">
                <p:stCondLst>
                  <p:cond evt="onClick" delay="0">
                    <p:tgtEl>
                      <p:spTgt spid="5"/>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5"/>
                                        </p:tgtEl>
                                      </p:cBhvr>
                                    </p:cmd>
                                  </p:childTnLst>
                                </p:cTn>
                              </p:par>
                            </p:childTnLst>
                          </p:cTn>
                        </p:par>
                      </p:childTnLst>
                    </p:cTn>
                  </p:par>
                </p:childTnLst>
              </p:cTn>
              <p:nextCondLst>
                <p:cond evt="onClick" delay="0">
                  <p:tgtEl>
                    <p:spTgt spid="5"/>
                  </p:tgtEl>
                </p:cond>
              </p:nextCondLst>
            </p:seq>
            <p:video>
              <p:cMediaNode vol="80000">
                <p:cTn id="27" fill="hold" display="0">
                  <p:stCondLst>
                    <p:cond delay="indefinite"/>
                  </p:stCondLst>
                </p:cTn>
                <p:tgtEl>
                  <p:spTgt spid="11"/>
                </p:tgtEl>
              </p:cMediaNode>
            </p:video>
            <p:seq concurrent="1" nextAc="seek">
              <p:cTn id="28" restart="whenNotActive" fill="hold" evtFilter="cancelBubble" nodeType="interactiveSeq">
                <p:stCondLst>
                  <p:cond evt="onClick" delay="0">
                    <p:tgtEl>
                      <p:spTgt spid="11"/>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DD9506-B58A-485F-8ABF-87459FD5E0BE}"/>
              </a:ext>
            </a:extLst>
          </p:cNvPr>
          <p:cNvSpPr txBox="1"/>
          <p:nvPr/>
        </p:nvSpPr>
        <p:spPr>
          <a:xfrm>
            <a:off x="696686"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Interacting with Candidates</a:t>
            </a:r>
          </a:p>
        </p:txBody>
      </p:sp>
      <p:sp>
        <p:nvSpPr>
          <p:cNvPr id="7" name="Rectangle 6">
            <a:extLst>
              <a:ext uri="{FF2B5EF4-FFF2-40B4-BE49-F238E27FC236}">
                <a16:creationId xmlns:a16="http://schemas.microsoft.com/office/drawing/2014/main" id="{488386A0-A8AA-4A84-8D33-F3179DF7D291}"/>
              </a:ext>
            </a:extLst>
          </p:cNvPr>
          <p:cNvSpPr/>
          <p:nvPr/>
        </p:nvSpPr>
        <p:spPr>
          <a:xfrm>
            <a:off x="-45655" y="0"/>
            <a:ext cx="660252"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380057"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53CB290-81E9-4424-A2B0-18892147D9FF}"/>
              </a:ext>
            </a:extLst>
          </p:cNvPr>
          <p:cNvSpPr txBox="1"/>
          <p:nvPr/>
        </p:nvSpPr>
        <p:spPr>
          <a:xfrm>
            <a:off x="899410" y="1034321"/>
            <a:ext cx="5756223" cy="707886"/>
          </a:xfrm>
          <a:prstGeom prst="rect">
            <a:avLst/>
          </a:prstGeom>
          <a:noFill/>
        </p:spPr>
        <p:txBody>
          <a:bodyPr wrap="square" rtlCol="0">
            <a:spAutoFit/>
          </a:bodyPr>
          <a:lstStyle/>
          <a:p>
            <a:r>
              <a:rPr lang="en-US" sz="4000" dirty="0">
                <a:solidFill>
                  <a:srgbClr val="00ADBB"/>
                </a:solidFill>
                <a:latin typeface="Brandon Grotesque Medium" panose="020B0603020203060202" pitchFamily="34" charset="0"/>
              </a:rPr>
              <a:t>Best Practices</a:t>
            </a:r>
          </a:p>
        </p:txBody>
      </p:sp>
      <p:sp>
        <p:nvSpPr>
          <p:cNvPr id="2" name="Rectangle 1">
            <a:extLst>
              <a:ext uri="{FF2B5EF4-FFF2-40B4-BE49-F238E27FC236}">
                <a16:creationId xmlns:a16="http://schemas.microsoft.com/office/drawing/2014/main" id="{C1D80AFB-C72D-4621-A49A-67684B5FC656}"/>
              </a:ext>
            </a:extLst>
          </p:cNvPr>
          <p:cNvSpPr/>
          <p:nvPr/>
        </p:nvSpPr>
        <p:spPr>
          <a:xfrm>
            <a:off x="3358830" y="2862942"/>
            <a:ext cx="84407" cy="39950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3C02676-5D12-4355-AD52-C606B77CAFAC}"/>
              </a:ext>
            </a:extLst>
          </p:cNvPr>
          <p:cNvSpPr/>
          <p:nvPr/>
        </p:nvSpPr>
        <p:spPr>
          <a:xfrm>
            <a:off x="6316688" y="2862942"/>
            <a:ext cx="84407" cy="39950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9F4E628-3BB5-4727-AD4C-38275CA29DBC}"/>
              </a:ext>
            </a:extLst>
          </p:cNvPr>
          <p:cNvSpPr/>
          <p:nvPr/>
        </p:nvSpPr>
        <p:spPr>
          <a:xfrm>
            <a:off x="9145328" y="2862942"/>
            <a:ext cx="84407" cy="4037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BC01111-3F5F-4423-941A-C9113A8F131E}"/>
              </a:ext>
            </a:extLst>
          </p:cNvPr>
          <p:cNvSpPr txBox="1"/>
          <p:nvPr/>
        </p:nvSpPr>
        <p:spPr>
          <a:xfrm>
            <a:off x="816429" y="2329543"/>
            <a:ext cx="2373085" cy="523220"/>
          </a:xfrm>
          <a:prstGeom prst="rect">
            <a:avLst/>
          </a:prstGeom>
          <a:noFill/>
        </p:spPr>
        <p:txBody>
          <a:bodyPr wrap="square" rtlCol="0">
            <a:spAutoFit/>
          </a:bodyPr>
          <a:lstStyle/>
          <a:p>
            <a:pPr algn="ctr"/>
            <a:r>
              <a:rPr lang="en-US" sz="2800" dirty="0">
                <a:solidFill>
                  <a:srgbClr val="1D376C"/>
                </a:solidFill>
                <a:latin typeface="Brandon Grotesque Black" panose="020B0A03020203060202" pitchFamily="34" charset="0"/>
              </a:rPr>
              <a:t>Set the Tone</a:t>
            </a:r>
          </a:p>
        </p:txBody>
      </p:sp>
      <p:sp>
        <p:nvSpPr>
          <p:cNvPr id="15" name="TextBox 14">
            <a:extLst>
              <a:ext uri="{FF2B5EF4-FFF2-40B4-BE49-F238E27FC236}">
                <a16:creationId xmlns:a16="http://schemas.microsoft.com/office/drawing/2014/main" id="{E9126CE1-E1D8-4C9F-9D4F-49E7CE6E088A}"/>
              </a:ext>
            </a:extLst>
          </p:cNvPr>
          <p:cNvSpPr txBox="1"/>
          <p:nvPr/>
        </p:nvSpPr>
        <p:spPr>
          <a:xfrm>
            <a:off x="3463375" y="2329543"/>
            <a:ext cx="2673930" cy="523220"/>
          </a:xfrm>
          <a:prstGeom prst="rect">
            <a:avLst/>
          </a:prstGeom>
          <a:noFill/>
        </p:spPr>
        <p:txBody>
          <a:bodyPr wrap="square" rtlCol="0">
            <a:spAutoFit/>
          </a:bodyPr>
          <a:lstStyle/>
          <a:p>
            <a:pPr algn="ctr"/>
            <a:r>
              <a:rPr lang="en-US" sz="2800" dirty="0">
                <a:solidFill>
                  <a:srgbClr val="1D376C"/>
                </a:solidFill>
                <a:latin typeface="Brandon Grotesque Black" panose="020B0A03020203060202" pitchFamily="34" charset="0"/>
              </a:rPr>
              <a:t>Rapport &amp; Trust</a:t>
            </a:r>
          </a:p>
        </p:txBody>
      </p:sp>
      <p:sp>
        <p:nvSpPr>
          <p:cNvPr id="16" name="TextBox 15">
            <a:extLst>
              <a:ext uri="{FF2B5EF4-FFF2-40B4-BE49-F238E27FC236}">
                <a16:creationId xmlns:a16="http://schemas.microsoft.com/office/drawing/2014/main" id="{100B4122-22B8-4FC9-90A4-D5A78ACB849C}"/>
              </a:ext>
            </a:extLst>
          </p:cNvPr>
          <p:cNvSpPr txBox="1"/>
          <p:nvPr/>
        </p:nvSpPr>
        <p:spPr>
          <a:xfrm>
            <a:off x="6586669" y="2339722"/>
            <a:ext cx="2373085" cy="523220"/>
          </a:xfrm>
          <a:prstGeom prst="rect">
            <a:avLst/>
          </a:prstGeom>
          <a:noFill/>
        </p:spPr>
        <p:txBody>
          <a:bodyPr wrap="square" rtlCol="0">
            <a:spAutoFit/>
          </a:bodyPr>
          <a:lstStyle/>
          <a:p>
            <a:pPr algn="ctr"/>
            <a:r>
              <a:rPr lang="en-US" sz="2800" dirty="0">
                <a:solidFill>
                  <a:srgbClr val="1D376C"/>
                </a:solidFill>
                <a:latin typeface="Brandon Grotesque Black" panose="020B0A03020203060202" pitchFamily="34" charset="0"/>
              </a:rPr>
              <a:t>Eye Contact</a:t>
            </a:r>
          </a:p>
        </p:txBody>
      </p:sp>
      <p:sp>
        <p:nvSpPr>
          <p:cNvPr id="17" name="TextBox 16">
            <a:extLst>
              <a:ext uri="{FF2B5EF4-FFF2-40B4-BE49-F238E27FC236}">
                <a16:creationId xmlns:a16="http://schemas.microsoft.com/office/drawing/2014/main" id="{684A85F4-611A-4883-91FF-E2018ACE5C24}"/>
              </a:ext>
            </a:extLst>
          </p:cNvPr>
          <p:cNvSpPr txBox="1"/>
          <p:nvPr/>
        </p:nvSpPr>
        <p:spPr>
          <a:xfrm>
            <a:off x="9409118" y="2339722"/>
            <a:ext cx="2373085" cy="523220"/>
          </a:xfrm>
          <a:prstGeom prst="rect">
            <a:avLst/>
          </a:prstGeom>
          <a:noFill/>
        </p:spPr>
        <p:txBody>
          <a:bodyPr wrap="square" rtlCol="0">
            <a:spAutoFit/>
          </a:bodyPr>
          <a:lstStyle/>
          <a:p>
            <a:pPr algn="ctr"/>
            <a:r>
              <a:rPr lang="en-US" sz="2800" dirty="0">
                <a:solidFill>
                  <a:srgbClr val="1D376C"/>
                </a:solidFill>
                <a:latin typeface="Brandon Grotesque Black" panose="020B0A03020203060202" pitchFamily="34" charset="0"/>
              </a:rPr>
              <a:t>Store Tour</a:t>
            </a:r>
          </a:p>
        </p:txBody>
      </p:sp>
      <p:pic>
        <p:nvPicPr>
          <p:cNvPr id="5" name="Setting the tone">
            <a:hlinkClick r:id="" action="ppaction://media"/>
            <a:extLst>
              <a:ext uri="{FF2B5EF4-FFF2-40B4-BE49-F238E27FC236}">
                <a16:creationId xmlns:a16="http://schemas.microsoft.com/office/drawing/2014/main" id="{A9AE8162-9EFE-4B81-8896-51DA05FD92B4}"/>
              </a:ext>
            </a:extLst>
          </p:cNvPr>
          <p:cNvPicPr>
            <a:picLocks noChangeAspect="1"/>
          </p:cNvPicPr>
          <p:nvPr>
            <a:videoFile r:link="rId3"/>
            <p:extLst>
              <p:ext uri="{DAA4B4D4-6D71-4841-9C94-3DE7FCFB9230}">
                <p14:media xmlns:p14="http://schemas.microsoft.com/office/powerpoint/2010/main" r:embed="rId2"/>
              </p:ext>
            </p:extLst>
          </p:nvPr>
        </p:nvPicPr>
        <p:blipFill>
          <a:blip r:embed="rId12"/>
          <a:stretch>
            <a:fillRect/>
          </a:stretch>
        </p:blipFill>
        <p:spPr>
          <a:xfrm>
            <a:off x="1003175" y="3057482"/>
            <a:ext cx="1959090" cy="3477385"/>
          </a:xfrm>
          <a:prstGeom prst="rect">
            <a:avLst/>
          </a:prstGeom>
          <a:ln>
            <a:noFill/>
          </a:ln>
          <a:effectLst>
            <a:outerShdw blurRad="190500" algn="tl" rotWithShape="0">
              <a:srgbClr val="000000">
                <a:alpha val="70000"/>
              </a:srgbClr>
            </a:outerShdw>
          </a:effectLst>
        </p:spPr>
      </p:pic>
      <p:pic>
        <p:nvPicPr>
          <p:cNvPr id="11" name="Rapport Trust">
            <a:hlinkClick r:id="" action="ppaction://media"/>
            <a:extLst>
              <a:ext uri="{FF2B5EF4-FFF2-40B4-BE49-F238E27FC236}">
                <a16:creationId xmlns:a16="http://schemas.microsoft.com/office/drawing/2014/main" id="{6D9A006E-A01E-40FA-8B76-670B0718EF06}"/>
              </a:ext>
            </a:extLst>
          </p:cNvPr>
          <p:cNvPicPr>
            <a:picLocks noChangeAspect="1"/>
          </p:cNvPicPr>
          <p:nvPr>
            <a:videoFile r:link="rId5"/>
            <p:extLst>
              <p:ext uri="{DAA4B4D4-6D71-4841-9C94-3DE7FCFB9230}">
                <p14:media xmlns:p14="http://schemas.microsoft.com/office/powerpoint/2010/main" r:embed="rId4"/>
              </p:ext>
            </p:extLst>
          </p:nvPr>
        </p:nvPicPr>
        <p:blipFill>
          <a:blip r:embed="rId13"/>
          <a:stretch>
            <a:fillRect/>
          </a:stretch>
        </p:blipFill>
        <p:spPr>
          <a:xfrm>
            <a:off x="3762196" y="3057482"/>
            <a:ext cx="2076288" cy="3599234"/>
          </a:xfrm>
          <a:prstGeom prst="rect">
            <a:avLst/>
          </a:prstGeom>
          <a:ln>
            <a:noFill/>
          </a:ln>
          <a:effectLst>
            <a:outerShdw blurRad="190500" algn="tl" rotWithShape="0">
              <a:srgbClr val="000000">
                <a:alpha val="70000"/>
              </a:srgbClr>
            </a:outerShdw>
          </a:effectLst>
        </p:spPr>
      </p:pic>
      <p:pic>
        <p:nvPicPr>
          <p:cNvPr id="12" name="Store Tour">
            <a:hlinkClick r:id="" action="ppaction://media"/>
            <a:extLst>
              <a:ext uri="{FF2B5EF4-FFF2-40B4-BE49-F238E27FC236}">
                <a16:creationId xmlns:a16="http://schemas.microsoft.com/office/drawing/2014/main" id="{AF5703FC-37CB-4A9B-BFEF-0FA752E7142A}"/>
              </a:ext>
            </a:extLst>
          </p:cNvPr>
          <p:cNvPicPr>
            <a:picLocks noChangeAspect="1"/>
          </p:cNvPicPr>
          <p:nvPr>
            <a:videoFile r:link="rId7"/>
            <p:extLst>
              <p:ext uri="{DAA4B4D4-6D71-4841-9C94-3DE7FCFB9230}">
                <p14:media xmlns:p14="http://schemas.microsoft.com/office/powerpoint/2010/main" r:embed="rId6"/>
              </p:ext>
            </p:extLst>
          </p:nvPr>
        </p:nvPicPr>
        <p:blipFill>
          <a:blip r:embed="rId14"/>
          <a:stretch>
            <a:fillRect/>
          </a:stretch>
        </p:blipFill>
        <p:spPr>
          <a:xfrm>
            <a:off x="9650806" y="3057483"/>
            <a:ext cx="2027737" cy="3599233"/>
          </a:xfrm>
          <a:prstGeom prst="rect">
            <a:avLst/>
          </a:prstGeom>
          <a:ln>
            <a:noFill/>
          </a:ln>
          <a:effectLst>
            <a:outerShdw blurRad="190500" algn="tl" rotWithShape="0">
              <a:srgbClr val="000000">
                <a:alpha val="70000"/>
              </a:srgbClr>
            </a:outerShdw>
          </a:effectLst>
        </p:spPr>
      </p:pic>
      <p:pic>
        <p:nvPicPr>
          <p:cNvPr id="13" name="EyeContact">
            <a:hlinkClick r:id="" action="ppaction://media"/>
            <a:extLst>
              <a:ext uri="{FF2B5EF4-FFF2-40B4-BE49-F238E27FC236}">
                <a16:creationId xmlns:a16="http://schemas.microsoft.com/office/drawing/2014/main" id="{87BE6257-8775-43A5-A35D-EEBFE0D3605B}"/>
              </a:ext>
            </a:extLst>
          </p:cNvPr>
          <p:cNvPicPr>
            <a:picLocks noChangeAspect="1"/>
          </p:cNvPicPr>
          <p:nvPr>
            <a:videoFile r:link="rId9"/>
            <p:extLst>
              <p:ext uri="{DAA4B4D4-6D71-4841-9C94-3DE7FCFB9230}">
                <p14:media xmlns:p14="http://schemas.microsoft.com/office/powerpoint/2010/main" r:embed="rId8"/>
              </p:ext>
            </p:extLst>
          </p:nvPr>
        </p:nvPicPr>
        <p:blipFill>
          <a:blip r:embed="rId15"/>
          <a:stretch>
            <a:fillRect/>
          </a:stretch>
        </p:blipFill>
        <p:spPr>
          <a:xfrm>
            <a:off x="6759342" y="3057483"/>
            <a:ext cx="2027737" cy="3599233"/>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229069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66"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1500" fill="hold"/>
                                        <p:tgtEl>
                                          <p:spTgt spid="11"/>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7066" fill="hold"/>
                                        <p:tgtEl>
                                          <p:spTgt spid="12"/>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992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5"/>
                </p:tgtEl>
              </p:cMediaNode>
            </p:video>
            <p:seq concurrent="1" nextAc="seek">
              <p:cTn id="20" restart="whenNotActive" fill="hold" evtFilter="cancelBubble" nodeType="interactiveSeq">
                <p:stCondLst>
                  <p:cond evt="onClick" delay="0">
                    <p:tgtEl>
                      <p:spTgt spid="5"/>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5"/>
                                        </p:tgtEl>
                                      </p:cBhvr>
                                    </p:cmd>
                                  </p:childTnLst>
                                </p:cTn>
                              </p:par>
                            </p:childTnLst>
                          </p:cTn>
                        </p:par>
                      </p:childTnLst>
                    </p:cTn>
                  </p:par>
                </p:childTnLst>
              </p:cTn>
              <p:nextCondLst>
                <p:cond evt="onClick" delay="0">
                  <p:tgtEl>
                    <p:spTgt spid="5"/>
                  </p:tgtEl>
                </p:cond>
              </p:nextCondLst>
            </p:seq>
            <p:video>
              <p:cMediaNode vol="80000">
                <p:cTn id="25" fill="hold" display="0">
                  <p:stCondLst>
                    <p:cond delay="indefinite"/>
                  </p:stCondLst>
                </p:cTn>
                <p:tgtEl>
                  <p:spTgt spid="11"/>
                </p:tgtEl>
              </p:cMediaNode>
            </p:video>
            <p:seq concurrent="1" nextAc="seek">
              <p:cTn id="26" restart="whenNotActive" fill="hold" evtFilter="cancelBubble" nodeType="interactiveSeq">
                <p:stCondLst>
                  <p:cond evt="onClick" delay="0">
                    <p:tgtEl>
                      <p:spTgt spid="11"/>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11"/>
                                        </p:tgtEl>
                                      </p:cBhvr>
                                    </p:cmd>
                                  </p:childTnLst>
                                </p:cTn>
                              </p:par>
                            </p:childTnLst>
                          </p:cTn>
                        </p:par>
                      </p:childTnLst>
                    </p:cTn>
                  </p:par>
                </p:childTnLst>
              </p:cTn>
              <p:nextCondLst>
                <p:cond evt="onClick" delay="0">
                  <p:tgtEl>
                    <p:spTgt spid="11"/>
                  </p:tgtEl>
                </p:cond>
              </p:nextCondLst>
            </p:seq>
            <p:video>
              <p:cMediaNode vol="80000">
                <p:cTn id="31" fill="hold" display="0">
                  <p:stCondLst>
                    <p:cond delay="indefinite"/>
                  </p:stCondLst>
                </p:cTn>
                <p:tgtEl>
                  <p:spTgt spid="12"/>
                </p:tgtEl>
              </p:cMediaNode>
            </p:video>
            <p:seq concurrent="1" nextAc="seek">
              <p:cTn id="32" restart="whenNotActive" fill="hold" evtFilter="cancelBubble" nodeType="interactiveSeq">
                <p:stCondLst>
                  <p:cond evt="onClick" delay="0">
                    <p:tgtEl>
                      <p:spTgt spid="12"/>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12"/>
                                        </p:tgtEl>
                                      </p:cBhvr>
                                    </p:cmd>
                                  </p:childTnLst>
                                </p:cTn>
                              </p:par>
                            </p:childTnLst>
                          </p:cTn>
                        </p:par>
                      </p:childTnLst>
                    </p:cTn>
                  </p:par>
                </p:childTnLst>
              </p:cTn>
              <p:nextCondLst>
                <p:cond evt="onClick" delay="0">
                  <p:tgtEl>
                    <p:spTgt spid="12"/>
                  </p:tgtEl>
                </p:cond>
              </p:nextCondLst>
            </p:seq>
            <p:video>
              <p:cMediaNode vol="80000">
                <p:cTn id="37" fill="hold" display="0">
                  <p:stCondLst>
                    <p:cond delay="indefinite"/>
                  </p:stCondLst>
                </p:cTn>
                <p:tgtEl>
                  <p:spTgt spid="13"/>
                </p:tgtEl>
              </p:cMediaNode>
            </p:video>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3BDAFF-297E-43CC-AECD-7EEC5A2F0297}"/>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6" name="TextBox 5">
            <a:extLst>
              <a:ext uri="{FF2B5EF4-FFF2-40B4-BE49-F238E27FC236}">
                <a16:creationId xmlns:a16="http://schemas.microsoft.com/office/drawing/2014/main" id="{A5DD9506-B58A-485F-8ABF-87459FD5E0BE}"/>
              </a:ext>
            </a:extLst>
          </p:cNvPr>
          <p:cNvSpPr txBox="1"/>
          <p:nvPr/>
        </p:nvSpPr>
        <p:spPr>
          <a:xfrm>
            <a:off x="696686"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Interviewing Guide</a:t>
            </a:r>
          </a:p>
        </p:txBody>
      </p:sp>
      <p:sp>
        <p:nvSpPr>
          <p:cNvPr id="7" name="Rectangle 6">
            <a:extLst>
              <a:ext uri="{FF2B5EF4-FFF2-40B4-BE49-F238E27FC236}">
                <a16:creationId xmlns:a16="http://schemas.microsoft.com/office/drawing/2014/main" id="{488386A0-A8AA-4A84-8D33-F3179DF7D291}"/>
              </a:ext>
            </a:extLst>
          </p:cNvPr>
          <p:cNvSpPr/>
          <p:nvPr/>
        </p:nvSpPr>
        <p:spPr>
          <a:xfrm>
            <a:off x="-45655" y="0"/>
            <a:ext cx="660252"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380057"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3035846-353A-4CC3-B1F2-72FA8598B215}"/>
              </a:ext>
            </a:extLst>
          </p:cNvPr>
          <p:cNvSpPr txBox="1"/>
          <p:nvPr/>
        </p:nvSpPr>
        <p:spPr>
          <a:xfrm>
            <a:off x="899410" y="1034321"/>
            <a:ext cx="7794885" cy="707886"/>
          </a:xfrm>
          <a:prstGeom prst="rect">
            <a:avLst/>
          </a:prstGeom>
          <a:noFill/>
        </p:spPr>
        <p:txBody>
          <a:bodyPr wrap="square" rtlCol="0">
            <a:spAutoFit/>
          </a:bodyPr>
          <a:lstStyle/>
          <a:p>
            <a:r>
              <a:rPr lang="en-US" sz="4000" dirty="0">
                <a:solidFill>
                  <a:srgbClr val="00ADBB"/>
                </a:solidFill>
                <a:latin typeface="Brandon Grotesque Medium" panose="020B0603020203060202" pitchFamily="34" charset="0"/>
              </a:rPr>
              <a:t>Completion Importance</a:t>
            </a:r>
          </a:p>
        </p:txBody>
      </p:sp>
      <p:pic>
        <p:nvPicPr>
          <p:cNvPr id="2050" name="Picture 2" descr="How to interview candidates for better hiring results | Workable">
            <a:extLst>
              <a:ext uri="{FF2B5EF4-FFF2-40B4-BE49-F238E27FC236}">
                <a16:creationId xmlns:a16="http://schemas.microsoft.com/office/drawing/2014/main" id="{4EAE243D-BD73-4E57-BE91-8499C8B2B8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8636" y="3244980"/>
            <a:ext cx="4643494" cy="25786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aphicFrame>
        <p:nvGraphicFramePr>
          <p:cNvPr id="2" name="Diagram 1">
            <a:extLst>
              <a:ext uri="{FF2B5EF4-FFF2-40B4-BE49-F238E27FC236}">
                <a16:creationId xmlns:a16="http://schemas.microsoft.com/office/drawing/2014/main" id="{5C1FC056-1945-4A8E-83E3-C923CCCBE997}"/>
              </a:ext>
            </a:extLst>
          </p:cNvPr>
          <p:cNvGraphicFramePr/>
          <p:nvPr>
            <p:extLst>
              <p:ext uri="{D42A27DB-BD31-4B8C-83A1-F6EECF244321}">
                <p14:modId xmlns:p14="http://schemas.microsoft.com/office/powerpoint/2010/main" val="93874544"/>
              </p:ext>
            </p:extLst>
          </p:nvPr>
        </p:nvGraphicFramePr>
        <p:xfrm>
          <a:off x="883014" y="2823510"/>
          <a:ext cx="5212986" cy="352302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a:extLst>
              <a:ext uri="{FF2B5EF4-FFF2-40B4-BE49-F238E27FC236}">
                <a16:creationId xmlns:a16="http://schemas.microsoft.com/office/drawing/2014/main" id="{BEAD0A48-E6C2-454F-B516-0B6DEF5B9BD9}"/>
              </a:ext>
            </a:extLst>
          </p:cNvPr>
          <p:cNvSpPr txBox="1"/>
          <p:nvPr/>
        </p:nvSpPr>
        <p:spPr>
          <a:xfrm>
            <a:off x="3120452" y="2052026"/>
            <a:ext cx="5951095" cy="523220"/>
          </a:xfrm>
          <a:prstGeom prst="rect">
            <a:avLst/>
          </a:prstGeom>
          <a:noFill/>
        </p:spPr>
        <p:txBody>
          <a:bodyPr wrap="square" rtlCol="0">
            <a:spAutoFit/>
          </a:bodyPr>
          <a:lstStyle/>
          <a:p>
            <a:pPr algn="ctr"/>
            <a:r>
              <a:rPr lang="en-US" sz="2800" dirty="0">
                <a:solidFill>
                  <a:srgbClr val="1D376C"/>
                </a:solidFill>
                <a:latin typeface="Brandon Grotesque Medium" panose="020B0603020203060202" pitchFamily="34" charset="0"/>
              </a:rPr>
              <a:t>Why is guide completion important?</a:t>
            </a:r>
          </a:p>
        </p:txBody>
      </p:sp>
    </p:spTree>
    <p:custDataLst>
      <p:tags r:id="rId1"/>
    </p:custDataLst>
    <p:extLst>
      <p:ext uri="{BB962C8B-B14F-4D97-AF65-F5344CB8AC3E}">
        <p14:creationId xmlns:p14="http://schemas.microsoft.com/office/powerpoint/2010/main" val="525980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graphicEl>
                                              <a:dgm id="{12530083-019B-46DD-B01A-A53E7D3F9389}"/>
                                            </p:graphicEl>
                                          </p:spTgt>
                                        </p:tgtEl>
                                        <p:attrNameLst>
                                          <p:attrName>style.visibility</p:attrName>
                                        </p:attrNameLst>
                                      </p:cBhvr>
                                      <p:to>
                                        <p:strVal val="visible"/>
                                      </p:to>
                                    </p:set>
                                    <p:anim calcmode="lin" valueType="num">
                                      <p:cBhvr additive="base">
                                        <p:cTn id="7" dur="500" fill="hold"/>
                                        <p:tgtEl>
                                          <p:spTgt spid="2">
                                            <p:graphicEl>
                                              <a:dgm id="{12530083-019B-46DD-B01A-A53E7D3F9389}"/>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graphicEl>
                                              <a:dgm id="{12530083-019B-46DD-B01A-A53E7D3F9389}"/>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graphicEl>
                                              <a:dgm id="{0AF35F8D-E3CF-4A50-8D9F-CE7925641DB6}"/>
                                            </p:graphicEl>
                                          </p:spTgt>
                                        </p:tgtEl>
                                        <p:attrNameLst>
                                          <p:attrName>style.visibility</p:attrName>
                                        </p:attrNameLst>
                                      </p:cBhvr>
                                      <p:to>
                                        <p:strVal val="visible"/>
                                      </p:to>
                                    </p:set>
                                    <p:anim calcmode="lin" valueType="num">
                                      <p:cBhvr additive="base">
                                        <p:cTn id="11" dur="500" fill="hold"/>
                                        <p:tgtEl>
                                          <p:spTgt spid="2">
                                            <p:graphicEl>
                                              <a:dgm id="{0AF35F8D-E3CF-4A50-8D9F-CE7925641DB6}"/>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graphicEl>
                                              <a:dgm id="{0AF35F8D-E3CF-4A50-8D9F-CE7925641DB6}"/>
                                            </p:graphic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graphicEl>
                                              <a:dgm id="{9AEA3F36-6230-490A-9B38-C21ED48947D4}"/>
                                            </p:graphicEl>
                                          </p:spTgt>
                                        </p:tgtEl>
                                        <p:attrNameLst>
                                          <p:attrName>style.visibility</p:attrName>
                                        </p:attrNameLst>
                                      </p:cBhvr>
                                      <p:to>
                                        <p:strVal val="visible"/>
                                      </p:to>
                                    </p:set>
                                    <p:anim calcmode="lin" valueType="num">
                                      <p:cBhvr additive="base">
                                        <p:cTn id="15" dur="500" fill="hold"/>
                                        <p:tgtEl>
                                          <p:spTgt spid="2">
                                            <p:graphicEl>
                                              <a:dgm id="{9AEA3F36-6230-490A-9B38-C21ED48947D4}"/>
                                            </p:graphic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graphicEl>
                                              <a:dgm id="{9AEA3F36-6230-490A-9B38-C21ED48947D4}"/>
                                            </p:graphic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graphicEl>
                                              <a:dgm id="{5FA367B3-5642-498D-9E93-02A14101ABC5}"/>
                                            </p:graphicEl>
                                          </p:spTgt>
                                        </p:tgtEl>
                                        <p:attrNameLst>
                                          <p:attrName>style.visibility</p:attrName>
                                        </p:attrNameLst>
                                      </p:cBhvr>
                                      <p:to>
                                        <p:strVal val="visible"/>
                                      </p:to>
                                    </p:set>
                                    <p:anim calcmode="lin" valueType="num">
                                      <p:cBhvr additive="base">
                                        <p:cTn id="19" dur="500" fill="hold"/>
                                        <p:tgtEl>
                                          <p:spTgt spid="2">
                                            <p:graphicEl>
                                              <a:dgm id="{5FA367B3-5642-498D-9E93-02A14101ABC5}"/>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graphicEl>
                                              <a:dgm id="{5FA367B3-5642-498D-9E93-02A14101ABC5}"/>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lvlAtOnc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3BDAFF-297E-43CC-AECD-7EEC5A2F0297}"/>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6" name="TextBox 5">
            <a:extLst>
              <a:ext uri="{FF2B5EF4-FFF2-40B4-BE49-F238E27FC236}">
                <a16:creationId xmlns:a16="http://schemas.microsoft.com/office/drawing/2014/main" id="{A5DD9506-B58A-485F-8ABF-87459FD5E0BE}"/>
              </a:ext>
            </a:extLst>
          </p:cNvPr>
          <p:cNvSpPr txBox="1"/>
          <p:nvPr/>
        </p:nvSpPr>
        <p:spPr>
          <a:xfrm>
            <a:off x="696686"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Next Steps</a:t>
            </a:r>
          </a:p>
        </p:txBody>
      </p:sp>
      <p:sp>
        <p:nvSpPr>
          <p:cNvPr id="7" name="Rectangle 6">
            <a:extLst>
              <a:ext uri="{FF2B5EF4-FFF2-40B4-BE49-F238E27FC236}">
                <a16:creationId xmlns:a16="http://schemas.microsoft.com/office/drawing/2014/main" id="{488386A0-A8AA-4A84-8D33-F3179DF7D291}"/>
              </a:ext>
            </a:extLst>
          </p:cNvPr>
          <p:cNvSpPr/>
          <p:nvPr/>
        </p:nvSpPr>
        <p:spPr>
          <a:xfrm>
            <a:off x="-45655" y="0"/>
            <a:ext cx="660252"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380057"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3035846-353A-4CC3-B1F2-72FA8598B215}"/>
              </a:ext>
            </a:extLst>
          </p:cNvPr>
          <p:cNvSpPr txBox="1"/>
          <p:nvPr/>
        </p:nvSpPr>
        <p:spPr>
          <a:xfrm>
            <a:off x="899410" y="1034321"/>
            <a:ext cx="7794885" cy="707886"/>
          </a:xfrm>
          <a:prstGeom prst="rect">
            <a:avLst/>
          </a:prstGeom>
          <a:noFill/>
        </p:spPr>
        <p:txBody>
          <a:bodyPr wrap="square" rtlCol="0">
            <a:spAutoFit/>
          </a:bodyPr>
          <a:lstStyle/>
          <a:p>
            <a:r>
              <a:rPr lang="en-US" sz="4000" dirty="0">
                <a:solidFill>
                  <a:srgbClr val="00ADBB"/>
                </a:solidFill>
                <a:latin typeface="Brandon Grotesque Medium" panose="020B0603020203060202" pitchFamily="34" charset="0"/>
              </a:rPr>
              <a:t>Moving Forward</a:t>
            </a:r>
          </a:p>
        </p:txBody>
      </p:sp>
      <p:pic>
        <p:nvPicPr>
          <p:cNvPr id="2" name="Picture 1">
            <a:extLst>
              <a:ext uri="{FF2B5EF4-FFF2-40B4-BE49-F238E27FC236}">
                <a16:creationId xmlns:a16="http://schemas.microsoft.com/office/drawing/2014/main" id="{50600A40-312E-47E8-AFC4-CFA80D31578D}"/>
              </a:ext>
            </a:extLst>
          </p:cNvPr>
          <p:cNvPicPr>
            <a:picLocks noChangeAspect="1"/>
          </p:cNvPicPr>
          <p:nvPr/>
        </p:nvPicPr>
        <p:blipFill>
          <a:blip r:embed="rId4"/>
          <a:stretch>
            <a:fillRect/>
          </a:stretch>
        </p:blipFill>
        <p:spPr>
          <a:xfrm>
            <a:off x="1404076" y="2706634"/>
            <a:ext cx="2083633" cy="1653581"/>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DAE0C2FE-1AF1-463C-8C7F-3BD6AA6B1873}"/>
              </a:ext>
            </a:extLst>
          </p:cNvPr>
          <p:cNvPicPr>
            <a:picLocks noChangeAspect="1"/>
          </p:cNvPicPr>
          <p:nvPr/>
        </p:nvPicPr>
        <p:blipFill>
          <a:blip r:embed="rId5"/>
          <a:stretch>
            <a:fillRect/>
          </a:stretch>
        </p:blipFill>
        <p:spPr>
          <a:xfrm>
            <a:off x="5209557" y="2706634"/>
            <a:ext cx="2212596" cy="1653581"/>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40F4AE46-70C6-4529-87CD-FA382D08C6C4}"/>
              </a:ext>
            </a:extLst>
          </p:cNvPr>
          <p:cNvPicPr>
            <a:picLocks noChangeAspect="1"/>
          </p:cNvPicPr>
          <p:nvPr/>
        </p:nvPicPr>
        <p:blipFill>
          <a:blip r:embed="rId6"/>
          <a:stretch>
            <a:fillRect/>
          </a:stretch>
        </p:blipFill>
        <p:spPr>
          <a:xfrm>
            <a:off x="9144001" y="2740322"/>
            <a:ext cx="2212596" cy="1619893"/>
          </a:xfrm>
          <a:prstGeom prst="rect">
            <a:avLst/>
          </a:prstGeom>
          <a:ln>
            <a:noFill/>
          </a:ln>
          <a:effectLst>
            <a:outerShdw blurRad="292100" dist="139700" dir="2700000" algn="tl" rotWithShape="0">
              <a:srgbClr val="333333">
                <a:alpha val="65000"/>
              </a:srgbClr>
            </a:outerShdw>
          </a:effectLst>
        </p:spPr>
      </p:pic>
      <p:sp>
        <p:nvSpPr>
          <p:cNvPr id="10" name="Arrow: Right 9">
            <a:extLst>
              <a:ext uri="{FF2B5EF4-FFF2-40B4-BE49-F238E27FC236}">
                <a16:creationId xmlns:a16="http://schemas.microsoft.com/office/drawing/2014/main" id="{8B1C952B-A7F5-4A0A-B8F8-4F962E1AD514}"/>
              </a:ext>
            </a:extLst>
          </p:cNvPr>
          <p:cNvSpPr/>
          <p:nvPr/>
        </p:nvSpPr>
        <p:spPr>
          <a:xfrm>
            <a:off x="3912432" y="3429000"/>
            <a:ext cx="884420" cy="5134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F4A200F5-AFB7-42E5-9CDF-5DE5204986E7}"/>
              </a:ext>
            </a:extLst>
          </p:cNvPr>
          <p:cNvSpPr/>
          <p:nvPr/>
        </p:nvSpPr>
        <p:spPr>
          <a:xfrm>
            <a:off x="7834858" y="3429000"/>
            <a:ext cx="884420" cy="5134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6050DCE-B76B-4448-B4B2-7C3DD4087756}"/>
              </a:ext>
            </a:extLst>
          </p:cNvPr>
          <p:cNvSpPr txBox="1"/>
          <p:nvPr/>
        </p:nvSpPr>
        <p:spPr>
          <a:xfrm>
            <a:off x="838019" y="4832201"/>
            <a:ext cx="3215746" cy="400110"/>
          </a:xfrm>
          <a:prstGeom prst="rect">
            <a:avLst/>
          </a:prstGeom>
          <a:noFill/>
        </p:spPr>
        <p:txBody>
          <a:bodyPr wrap="square" rtlCol="0">
            <a:spAutoFit/>
          </a:bodyPr>
          <a:lstStyle/>
          <a:p>
            <a:pPr algn="ctr"/>
            <a:r>
              <a:rPr lang="en-US" sz="2000" dirty="0">
                <a:solidFill>
                  <a:srgbClr val="1D376C"/>
                </a:solidFill>
                <a:latin typeface="Brandon Grotesque Bold" panose="020B0803020203060202" pitchFamily="34" charset="0"/>
              </a:rPr>
              <a:t>Communicate with Candidate</a:t>
            </a:r>
          </a:p>
        </p:txBody>
      </p:sp>
      <p:sp>
        <p:nvSpPr>
          <p:cNvPr id="13" name="TextBox 12">
            <a:extLst>
              <a:ext uri="{FF2B5EF4-FFF2-40B4-BE49-F238E27FC236}">
                <a16:creationId xmlns:a16="http://schemas.microsoft.com/office/drawing/2014/main" id="{4F1E204B-0897-40C4-B676-BFCA6B8023F3}"/>
              </a:ext>
            </a:extLst>
          </p:cNvPr>
          <p:cNvSpPr txBox="1"/>
          <p:nvPr/>
        </p:nvSpPr>
        <p:spPr>
          <a:xfrm>
            <a:off x="4707982" y="4822022"/>
            <a:ext cx="3215746" cy="400110"/>
          </a:xfrm>
          <a:prstGeom prst="rect">
            <a:avLst/>
          </a:prstGeom>
          <a:noFill/>
        </p:spPr>
        <p:txBody>
          <a:bodyPr wrap="square" rtlCol="0">
            <a:spAutoFit/>
          </a:bodyPr>
          <a:lstStyle/>
          <a:p>
            <a:pPr algn="ctr"/>
            <a:r>
              <a:rPr lang="en-US" sz="2000" dirty="0">
                <a:solidFill>
                  <a:srgbClr val="1D376C"/>
                </a:solidFill>
                <a:latin typeface="Brandon Grotesque Bold" panose="020B0803020203060202" pitchFamily="34" charset="0"/>
              </a:rPr>
              <a:t>Disposition the Candidate</a:t>
            </a:r>
          </a:p>
        </p:txBody>
      </p:sp>
      <p:sp>
        <p:nvSpPr>
          <p:cNvPr id="14" name="TextBox 13">
            <a:extLst>
              <a:ext uri="{FF2B5EF4-FFF2-40B4-BE49-F238E27FC236}">
                <a16:creationId xmlns:a16="http://schemas.microsoft.com/office/drawing/2014/main" id="{A8DFAC97-5AAA-4770-96CD-5C2FE40D37B1}"/>
              </a:ext>
            </a:extLst>
          </p:cNvPr>
          <p:cNvSpPr txBox="1"/>
          <p:nvPr/>
        </p:nvSpPr>
        <p:spPr>
          <a:xfrm>
            <a:off x="8642426" y="4822022"/>
            <a:ext cx="3215746" cy="400110"/>
          </a:xfrm>
          <a:prstGeom prst="rect">
            <a:avLst/>
          </a:prstGeom>
          <a:noFill/>
        </p:spPr>
        <p:txBody>
          <a:bodyPr wrap="square" rtlCol="0">
            <a:spAutoFit/>
          </a:bodyPr>
          <a:lstStyle/>
          <a:p>
            <a:pPr algn="ctr"/>
            <a:r>
              <a:rPr lang="en-US" sz="2000" dirty="0">
                <a:solidFill>
                  <a:srgbClr val="1D376C"/>
                </a:solidFill>
                <a:latin typeface="Brandon Grotesque Bold" panose="020B0803020203060202" pitchFamily="34" charset="0"/>
              </a:rPr>
              <a:t>Impact of Onboarding</a:t>
            </a:r>
          </a:p>
        </p:txBody>
      </p:sp>
    </p:spTree>
    <p:custDataLst>
      <p:tags r:id="rId1"/>
    </p:custDataLst>
    <p:extLst>
      <p:ext uri="{BB962C8B-B14F-4D97-AF65-F5344CB8AC3E}">
        <p14:creationId xmlns:p14="http://schemas.microsoft.com/office/powerpoint/2010/main" val="521139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p:bldP spid="13"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7EAAA9-9A79-4520-80FB-A0B5EDF774B6}"/>
              </a:ext>
            </a:extLst>
          </p:cNvPr>
          <p:cNvSpPr/>
          <p:nvPr/>
        </p:nvSpPr>
        <p:spPr>
          <a:xfrm>
            <a:off x="1057531" y="517417"/>
            <a:ext cx="10076938" cy="5178533"/>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AA80344-5E33-4896-ACEB-E5F431F7A9F8}"/>
              </a:ext>
            </a:extLst>
          </p:cNvPr>
          <p:cNvSpPr txBox="1"/>
          <p:nvPr/>
        </p:nvSpPr>
        <p:spPr>
          <a:xfrm>
            <a:off x="0" y="1213009"/>
            <a:ext cx="12191999" cy="2215991"/>
          </a:xfrm>
          <a:prstGeom prst="rect">
            <a:avLst/>
          </a:prstGeom>
          <a:noFill/>
        </p:spPr>
        <p:txBody>
          <a:bodyPr wrap="square" rtlCol="0">
            <a:spAutoFit/>
          </a:bodyPr>
          <a:lstStyle/>
          <a:p>
            <a:pPr algn="ctr"/>
            <a:r>
              <a:rPr lang="en-US" sz="13800" b="1" dirty="0">
                <a:solidFill>
                  <a:schemeClr val="accent1"/>
                </a:solidFill>
                <a:latin typeface="Arial" panose="020B0604020202020204" pitchFamily="34" charset="0"/>
                <a:cs typeface="Arial" panose="020B0604020202020204" pitchFamily="34" charset="0"/>
              </a:rPr>
              <a:t>?</a:t>
            </a:r>
          </a:p>
        </p:txBody>
      </p:sp>
      <p:sp>
        <p:nvSpPr>
          <p:cNvPr id="7" name="TextBox 6">
            <a:extLst>
              <a:ext uri="{FF2B5EF4-FFF2-40B4-BE49-F238E27FC236}">
                <a16:creationId xmlns:a16="http://schemas.microsoft.com/office/drawing/2014/main" id="{BEC1039C-EBEC-4C7A-A918-0718C681170B}"/>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10" name="L-Shape 9">
            <a:extLst>
              <a:ext uri="{FF2B5EF4-FFF2-40B4-BE49-F238E27FC236}">
                <a16:creationId xmlns:a16="http://schemas.microsoft.com/office/drawing/2014/main" id="{C5FAFC57-8B9D-4D74-B17D-C58BE7B9A241}"/>
              </a:ext>
            </a:extLst>
          </p:cNvPr>
          <p:cNvSpPr/>
          <p:nvPr/>
        </p:nvSpPr>
        <p:spPr>
          <a:xfrm rot="10800000" flipH="1">
            <a:off x="959323" y="393512"/>
            <a:ext cx="1330326" cy="1231900"/>
          </a:xfrm>
          <a:prstGeom prst="corner">
            <a:avLst>
              <a:gd name="adj1" fmla="val 24939"/>
              <a:gd name="adj2" fmla="val 244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9" name="TextBox 8">
            <a:extLst>
              <a:ext uri="{FF2B5EF4-FFF2-40B4-BE49-F238E27FC236}">
                <a16:creationId xmlns:a16="http://schemas.microsoft.com/office/drawing/2014/main" id="{1BEA7EB5-1F38-4654-90EB-11174A045E92}"/>
              </a:ext>
            </a:extLst>
          </p:cNvPr>
          <p:cNvSpPr txBox="1"/>
          <p:nvPr/>
        </p:nvSpPr>
        <p:spPr>
          <a:xfrm>
            <a:off x="0" y="3670501"/>
            <a:ext cx="12192000" cy="502702"/>
          </a:xfrm>
          <a:prstGeom prst="rect">
            <a:avLst/>
          </a:prstGeom>
          <a:noFill/>
        </p:spPr>
        <p:txBody>
          <a:bodyPr wrap="square" rtlCol="0">
            <a:spAutoFit/>
          </a:bodyPr>
          <a:lstStyle/>
          <a:p>
            <a:pPr algn="ctr">
              <a:lnSpc>
                <a:spcPts val="3200"/>
              </a:lnSpc>
            </a:pPr>
            <a:r>
              <a:rPr lang="en-US" sz="3600" b="1" dirty="0">
                <a:solidFill>
                  <a:schemeClr val="accent1"/>
                </a:solidFill>
                <a:latin typeface="Arial" panose="020B0604020202020204" pitchFamily="34" charset="0"/>
                <a:cs typeface="Arial" panose="020B0604020202020204" pitchFamily="34" charset="0"/>
              </a:rPr>
              <a:t>QUESTIONS</a:t>
            </a:r>
          </a:p>
        </p:txBody>
      </p:sp>
    </p:spTree>
    <p:custDataLst>
      <p:tags r:id="rId1"/>
    </p:custDataLst>
    <p:extLst>
      <p:ext uri="{BB962C8B-B14F-4D97-AF65-F5344CB8AC3E}">
        <p14:creationId xmlns:p14="http://schemas.microsoft.com/office/powerpoint/2010/main" val="3338514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C9BBE6-43B5-4023-BE36-497C7A2B05D6}"/>
              </a:ext>
            </a:extLst>
          </p:cNvPr>
          <p:cNvSpPr/>
          <p:nvPr/>
        </p:nvSpPr>
        <p:spPr>
          <a:xfrm>
            <a:off x="2774950" y="1257300"/>
            <a:ext cx="6540500" cy="571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DC4EBC5-C024-4460-8936-EF0B9310CC1D}"/>
              </a:ext>
            </a:extLst>
          </p:cNvPr>
          <p:cNvSpPr/>
          <p:nvPr/>
        </p:nvSpPr>
        <p:spPr>
          <a:xfrm>
            <a:off x="-113788" y="0"/>
            <a:ext cx="12369761" cy="1485899"/>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DA4240E-4E75-4DBF-B4FD-F67550F3722D}"/>
              </a:ext>
            </a:extLst>
          </p:cNvPr>
          <p:cNvSpPr txBox="1"/>
          <p:nvPr/>
        </p:nvSpPr>
        <p:spPr>
          <a:xfrm>
            <a:off x="1" y="296608"/>
            <a:ext cx="12192000" cy="941150"/>
          </a:xfrm>
          <a:prstGeom prst="rect">
            <a:avLst/>
          </a:prstGeom>
          <a:noFill/>
        </p:spPr>
        <p:txBody>
          <a:bodyPr wrap="square" rtlCol="0">
            <a:spAutoFit/>
          </a:bodyPr>
          <a:lstStyle/>
          <a:p>
            <a:pPr algn="ctr">
              <a:lnSpc>
                <a:spcPts val="6500"/>
              </a:lnSpc>
            </a:pPr>
            <a:r>
              <a:rPr lang="en-US" sz="6000" b="1" dirty="0">
                <a:solidFill>
                  <a:schemeClr val="bg1"/>
                </a:solidFill>
                <a:latin typeface="Arial" panose="020B0604020202020204" pitchFamily="34" charset="0"/>
                <a:cs typeface="Arial" panose="020B0604020202020204" pitchFamily="34" charset="0"/>
              </a:rPr>
              <a:t>Introductions</a:t>
            </a:r>
          </a:p>
        </p:txBody>
      </p:sp>
      <p:graphicFrame>
        <p:nvGraphicFramePr>
          <p:cNvPr id="2" name="Diagram 1">
            <a:extLst>
              <a:ext uri="{FF2B5EF4-FFF2-40B4-BE49-F238E27FC236}">
                <a16:creationId xmlns:a16="http://schemas.microsoft.com/office/drawing/2014/main" id="{44D82512-6BBC-4BDA-B4C2-3D2BEAF03DAC}"/>
              </a:ext>
            </a:extLst>
          </p:cNvPr>
          <p:cNvGraphicFramePr/>
          <p:nvPr>
            <p:extLst/>
          </p:nvPr>
        </p:nvGraphicFramePr>
        <p:xfrm>
          <a:off x="804472" y="2263515"/>
          <a:ext cx="10583055" cy="41579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020930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7EAAA9-9A79-4520-80FB-A0B5EDF774B6}"/>
              </a:ext>
            </a:extLst>
          </p:cNvPr>
          <p:cNvSpPr/>
          <p:nvPr/>
        </p:nvSpPr>
        <p:spPr>
          <a:xfrm>
            <a:off x="1057531" y="517417"/>
            <a:ext cx="10076938" cy="51785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EC1039C-EBEC-4C7A-A918-0718C681170B}"/>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8" name="TextBox 7">
            <a:extLst>
              <a:ext uri="{FF2B5EF4-FFF2-40B4-BE49-F238E27FC236}">
                <a16:creationId xmlns:a16="http://schemas.microsoft.com/office/drawing/2014/main" id="{AAD38760-A22B-43AD-8F45-9D7096AAEFE8}"/>
              </a:ext>
            </a:extLst>
          </p:cNvPr>
          <p:cNvSpPr txBox="1"/>
          <p:nvPr/>
        </p:nvSpPr>
        <p:spPr>
          <a:xfrm>
            <a:off x="1504950" y="2874536"/>
            <a:ext cx="9182100" cy="654025"/>
          </a:xfrm>
          <a:prstGeom prst="rect">
            <a:avLst/>
          </a:prstGeom>
          <a:noFill/>
        </p:spPr>
        <p:txBody>
          <a:bodyPr wrap="square" rtlCol="0">
            <a:spAutoFit/>
          </a:bodyPr>
          <a:lstStyle/>
          <a:p>
            <a:pPr algn="ctr">
              <a:lnSpc>
                <a:spcPts val="3200"/>
              </a:lnSpc>
            </a:pPr>
            <a:r>
              <a:rPr lang="en-US" sz="6600" b="1" dirty="0">
                <a:solidFill>
                  <a:schemeClr val="bg1"/>
                </a:solidFill>
                <a:latin typeface="Pacifico" panose="00000500000000000000" pitchFamily="2" charset="0"/>
                <a:cs typeface="Arial" panose="020B0604020202020204" pitchFamily="34" charset="0"/>
              </a:rPr>
              <a:t>Icebreaker</a:t>
            </a:r>
            <a:endParaRPr lang="en-US" sz="6600" dirty="0">
              <a:solidFill>
                <a:schemeClr val="bg1"/>
              </a:solidFill>
              <a:latin typeface="Pacifico" panose="00000500000000000000" pitchFamily="2" charset="0"/>
              <a:cs typeface="Arial" panose="020B0604020202020204" pitchFamily="34" charset="0"/>
            </a:endParaRPr>
          </a:p>
        </p:txBody>
      </p:sp>
      <p:sp>
        <p:nvSpPr>
          <p:cNvPr id="10" name="L-Shape 9">
            <a:extLst>
              <a:ext uri="{FF2B5EF4-FFF2-40B4-BE49-F238E27FC236}">
                <a16:creationId xmlns:a16="http://schemas.microsoft.com/office/drawing/2014/main" id="{C5FAFC57-8B9D-4D74-B17D-C58BE7B9A241}"/>
              </a:ext>
            </a:extLst>
          </p:cNvPr>
          <p:cNvSpPr/>
          <p:nvPr/>
        </p:nvSpPr>
        <p:spPr>
          <a:xfrm rot="10800000" flipH="1">
            <a:off x="959323" y="393512"/>
            <a:ext cx="1330326" cy="1231900"/>
          </a:xfrm>
          <a:prstGeom prst="corner">
            <a:avLst>
              <a:gd name="adj1" fmla="val 24939"/>
              <a:gd name="adj2" fmla="val 24467"/>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261629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DD9506-B58A-485F-8ABF-87459FD5E0BE}"/>
              </a:ext>
            </a:extLst>
          </p:cNvPr>
          <p:cNvSpPr txBox="1"/>
          <p:nvPr/>
        </p:nvSpPr>
        <p:spPr>
          <a:xfrm>
            <a:off x="696686"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Interview Scramble</a:t>
            </a:r>
          </a:p>
        </p:txBody>
      </p:sp>
      <p:sp>
        <p:nvSpPr>
          <p:cNvPr id="7" name="Rectangle 6">
            <a:extLst>
              <a:ext uri="{FF2B5EF4-FFF2-40B4-BE49-F238E27FC236}">
                <a16:creationId xmlns:a16="http://schemas.microsoft.com/office/drawing/2014/main" id="{488386A0-A8AA-4A84-8D33-F3179DF7D291}"/>
              </a:ext>
            </a:extLst>
          </p:cNvPr>
          <p:cNvSpPr/>
          <p:nvPr/>
        </p:nvSpPr>
        <p:spPr>
          <a:xfrm>
            <a:off x="-45655" y="0"/>
            <a:ext cx="660252"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380057"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53CB290-81E9-4424-A2B0-18892147D9FF}"/>
              </a:ext>
            </a:extLst>
          </p:cNvPr>
          <p:cNvSpPr txBox="1"/>
          <p:nvPr/>
        </p:nvSpPr>
        <p:spPr>
          <a:xfrm>
            <a:off x="899410" y="1034321"/>
            <a:ext cx="5756223" cy="707886"/>
          </a:xfrm>
          <a:prstGeom prst="rect">
            <a:avLst/>
          </a:prstGeom>
          <a:noFill/>
        </p:spPr>
        <p:txBody>
          <a:bodyPr wrap="square" rtlCol="0">
            <a:spAutoFit/>
          </a:bodyPr>
          <a:lstStyle/>
          <a:p>
            <a:r>
              <a:rPr lang="en-US" sz="4000" dirty="0">
                <a:solidFill>
                  <a:srgbClr val="00ADBB"/>
                </a:solidFill>
                <a:latin typeface="Brandon Grotesque Medium" panose="020B0603020203060202" pitchFamily="34" charset="0"/>
              </a:rPr>
              <a:t>Sit Down or Stand-up</a:t>
            </a:r>
          </a:p>
        </p:txBody>
      </p:sp>
      <p:sp>
        <p:nvSpPr>
          <p:cNvPr id="2" name="Rectangle 1">
            <a:extLst>
              <a:ext uri="{FF2B5EF4-FFF2-40B4-BE49-F238E27FC236}">
                <a16:creationId xmlns:a16="http://schemas.microsoft.com/office/drawing/2014/main" id="{C1D80AFB-C72D-4621-A49A-67684B5FC656}"/>
              </a:ext>
            </a:extLst>
          </p:cNvPr>
          <p:cNvSpPr/>
          <p:nvPr/>
        </p:nvSpPr>
        <p:spPr>
          <a:xfrm>
            <a:off x="3369997" y="2349304"/>
            <a:ext cx="73240" cy="4508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3C02676-5D12-4355-AD52-C606B77CAFAC}"/>
              </a:ext>
            </a:extLst>
          </p:cNvPr>
          <p:cNvSpPr/>
          <p:nvPr/>
        </p:nvSpPr>
        <p:spPr>
          <a:xfrm>
            <a:off x="6316688" y="2349304"/>
            <a:ext cx="84407" cy="45086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9F4E628-3BB5-4727-AD4C-38275CA29DBC}"/>
              </a:ext>
            </a:extLst>
          </p:cNvPr>
          <p:cNvSpPr/>
          <p:nvPr/>
        </p:nvSpPr>
        <p:spPr>
          <a:xfrm>
            <a:off x="9145328" y="2349304"/>
            <a:ext cx="84407" cy="45508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Bad Interview">
            <a:hlinkClick r:id="" action="ppaction://media"/>
            <a:extLst>
              <a:ext uri="{FF2B5EF4-FFF2-40B4-BE49-F238E27FC236}">
                <a16:creationId xmlns:a16="http://schemas.microsoft.com/office/drawing/2014/main" id="{9CB9E3FA-7975-45AE-AACF-D0196C4171B7}"/>
              </a:ext>
            </a:extLst>
          </p:cNvPr>
          <p:cNvPicPr>
            <a:picLocks noChangeAspect="1"/>
          </p:cNvPicPr>
          <p:nvPr>
            <a:videoFile r:link="rId3"/>
            <p:extLst>
              <p:ext uri="{DAA4B4D4-6D71-4841-9C94-3DE7FCFB9230}">
                <p14:media xmlns:p14="http://schemas.microsoft.com/office/powerpoint/2010/main" r:embed="rId2"/>
              </p:ext>
            </p:extLst>
          </p:nvPr>
        </p:nvPicPr>
        <p:blipFill>
          <a:blip r:embed="rId12"/>
          <a:stretch>
            <a:fillRect/>
          </a:stretch>
        </p:blipFill>
        <p:spPr>
          <a:xfrm>
            <a:off x="799093" y="2349305"/>
            <a:ext cx="2417445" cy="4297680"/>
          </a:xfrm>
          <a:prstGeom prst="rect">
            <a:avLst/>
          </a:prstGeom>
          <a:ln>
            <a:noFill/>
          </a:ln>
          <a:effectLst>
            <a:outerShdw blurRad="190500" algn="tl" rotWithShape="0">
              <a:srgbClr val="000000">
                <a:alpha val="70000"/>
              </a:srgbClr>
            </a:outerShdw>
          </a:effectLst>
        </p:spPr>
      </p:pic>
      <p:pic>
        <p:nvPicPr>
          <p:cNvPr id="12" name="Bad Interview 2">
            <a:hlinkClick r:id="" action="ppaction://media"/>
            <a:extLst>
              <a:ext uri="{FF2B5EF4-FFF2-40B4-BE49-F238E27FC236}">
                <a16:creationId xmlns:a16="http://schemas.microsoft.com/office/drawing/2014/main" id="{7AC94A46-FA79-4CA8-A98E-41837803DA63}"/>
              </a:ext>
            </a:extLst>
          </p:cNvPr>
          <p:cNvPicPr>
            <a:picLocks noChangeAspect="1"/>
          </p:cNvPicPr>
          <p:nvPr>
            <a:videoFile r:link="rId5"/>
            <p:extLst>
              <p:ext uri="{DAA4B4D4-6D71-4841-9C94-3DE7FCFB9230}">
                <p14:media xmlns:p14="http://schemas.microsoft.com/office/powerpoint/2010/main" r:embed="rId4"/>
              </p:ext>
            </p:extLst>
          </p:nvPr>
        </p:nvPicPr>
        <p:blipFill>
          <a:blip r:embed="rId13"/>
          <a:stretch>
            <a:fillRect/>
          </a:stretch>
        </p:blipFill>
        <p:spPr>
          <a:xfrm>
            <a:off x="9394499" y="2349305"/>
            <a:ext cx="2417444" cy="4297680"/>
          </a:xfrm>
          <a:prstGeom prst="rect">
            <a:avLst/>
          </a:prstGeom>
          <a:ln>
            <a:noFill/>
          </a:ln>
          <a:effectLst>
            <a:outerShdw blurRad="190500" algn="tl" rotWithShape="0">
              <a:srgbClr val="000000">
                <a:alpha val="70000"/>
              </a:srgbClr>
            </a:outerShdw>
          </a:effectLst>
        </p:spPr>
      </p:pic>
      <p:pic>
        <p:nvPicPr>
          <p:cNvPr id="13" name="2">
            <a:hlinkClick r:id="" action="ppaction://media"/>
            <a:extLst>
              <a:ext uri="{FF2B5EF4-FFF2-40B4-BE49-F238E27FC236}">
                <a16:creationId xmlns:a16="http://schemas.microsoft.com/office/drawing/2014/main" id="{8E053612-E549-4E58-AB12-AC860BF3ECA2}"/>
              </a:ext>
            </a:extLst>
          </p:cNvPr>
          <p:cNvPicPr>
            <a:picLocks noChangeAspect="1"/>
          </p:cNvPicPr>
          <p:nvPr>
            <a:videoFile r:link="rId7"/>
            <p:extLst>
              <p:ext uri="{DAA4B4D4-6D71-4841-9C94-3DE7FCFB9230}">
                <p14:media xmlns:p14="http://schemas.microsoft.com/office/powerpoint/2010/main" r:embed="rId6"/>
              </p:ext>
            </p:extLst>
          </p:nvPr>
        </p:nvPicPr>
        <p:blipFill>
          <a:blip r:embed="rId14"/>
          <a:stretch>
            <a:fillRect/>
          </a:stretch>
        </p:blipFill>
        <p:spPr>
          <a:xfrm>
            <a:off x="3635638" y="2349304"/>
            <a:ext cx="2558937" cy="4297681"/>
          </a:xfrm>
          <a:prstGeom prst="rect">
            <a:avLst/>
          </a:prstGeom>
          <a:ln>
            <a:noFill/>
          </a:ln>
          <a:effectLst>
            <a:outerShdw blurRad="190500" algn="tl" rotWithShape="0">
              <a:srgbClr val="000000">
                <a:alpha val="70000"/>
              </a:srgbClr>
            </a:outerShdw>
          </a:effectLst>
        </p:spPr>
      </p:pic>
      <p:pic>
        <p:nvPicPr>
          <p:cNvPr id="14" name="4">
            <a:hlinkClick r:id="" action="ppaction://media"/>
            <a:extLst>
              <a:ext uri="{FF2B5EF4-FFF2-40B4-BE49-F238E27FC236}">
                <a16:creationId xmlns:a16="http://schemas.microsoft.com/office/drawing/2014/main" id="{A1964ADB-781B-4567-8D40-81CE95293050}"/>
              </a:ext>
            </a:extLst>
          </p:cNvPr>
          <p:cNvPicPr>
            <a:picLocks noChangeAspect="1"/>
          </p:cNvPicPr>
          <p:nvPr>
            <a:videoFile r:link="rId9"/>
            <p:extLst>
              <p:ext uri="{DAA4B4D4-6D71-4841-9C94-3DE7FCFB9230}">
                <p14:media xmlns:p14="http://schemas.microsoft.com/office/powerpoint/2010/main" r:embed="rId8"/>
              </p:ext>
            </p:extLst>
          </p:nvPr>
        </p:nvPicPr>
        <p:blipFill>
          <a:blip r:embed="rId15"/>
          <a:stretch>
            <a:fillRect/>
          </a:stretch>
        </p:blipFill>
        <p:spPr>
          <a:xfrm>
            <a:off x="6512350" y="2349304"/>
            <a:ext cx="2417446" cy="4297682"/>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183853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15"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3833" fill="hold"/>
                                        <p:tgtEl>
                                          <p:spTgt spid="13"/>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4233" fill="hold"/>
                                        <p:tgtEl>
                                          <p:spTgt spid="14"/>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63533"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11"/>
                </p:tgtEl>
              </p:cMediaNode>
            </p:video>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11"/>
                                        </p:tgtEl>
                                      </p:cBhvr>
                                    </p:cmd>
                                  </p:childTnLst>
                                </p:cTn>
                              </p:par>
                            </p:childTnLst>
                          </p:cTn>
                        </p:par>
                      </p:childTnLst>
                    </p:cTn>
                  </p:par>
                </p:childTnLst>
              </p:cTn>
              <p:nextCondLst>
                <p:cond evt="onClick" delay="0">
                  <p:tgtEl>
                    <p:spTgt spid="11"/>
                  </p:tgtEl>
                </p:cond>
              </p:nextCondLst>
            </p:seq>
            <p:video>
              <p:cMediaNode vol="80000">
                <p:cTn id="25" fill="hold" display="0">
                  <p:stCondLst>
                    <p:cond delay="indefinite"/>
                  </p:stCondLst>
                </p:cTn>
                <p:tgtEl>
                  <p:spTgt spid="13"/>
                </p:tgtEl>
              </p:cMediaNode>
            </p:video>
            <p:seq concurrent="1" nextAc="seek">
              <p:cTn id="26" restart="whenNotActive" fill="hold" evtFilter="cancelBubble" nodeType="interactiveSeq">
                <p:stCondLst>
                  <p:cond evt="onClick" delay="0">
                    <p:tgtEl>
                      <p:spTgt spid="13"/>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13"/>
                                        </p:tgtEl>
                                      </p:cBhvr>
                                    </p:cmd>
                                  </p:childTnLst>
                                </p:cTn>
                              </p:par>
                            </p:childTnLst>
                          </p:cTn>
                        </p:par>
                      </p:childTnLst>
                    </p:cTn>
                  </p:par>
                </p:childTnLst>
              </p:cTn>
              <p:nextCondLst>
                <p:cond evt="onClick" delay="0">
                  <p:tgtEl>
                    <p:spTgt spid="13"/>
                  </p:tgtEl>
                </p:cond>
              </p:nextCondLst>
            </p:seq>
            <p:video>
              <p:cMediaNode vol="80000">
                <p:cTn id="31" fill="hold" display="0">
                  <p:stCondLst>
                    <p:cond delay="indefinite"/>
                  </p:stCondLst>
                </p:cTn>
                <p:tgtEl>
                  <p:spTgt spid="14"/>
                </p:tgtEl>
              </p:cMediaNode>
            </p:video>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14"/>
                                        </p:tgtEl>
                                      </p:cBhvr>
                                    </p:cmd>
                                  </p:childTnLst>
                                </p:cTn>
                              </p:par>
                            </p:childTnLst>
                          </p:cTn>
                        </p:par>
                      </p:childTnLst>
                    </p:cTn>
                  </p:par>
                </p:childTnLst>
              </p:cTn>
              <p:nextCondLst>
                <p:cond evt="onClick" delay="0">
                  <p:tgtEl>
                    <p:spTgt spid="14"/>
                  </p:tgtEl>
                </p:cond>
              </p:nextCondLst>
            </p:seq>
            <p:video>
              <p:cMediaNode vol="80000">
                <p:cTn id="37" fill="hold" display="0">
                  <p:stCondLst>
                    <p:cond delay="indefinite"/>
                  </p:stCondLst>
                </p:cTn>
                <p:tgtEl>
                  <p:spTgt spid="12"/>
                </p:tgtEl>
              </p:cMediaNode>
            </p:video>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3BDAFF-297E-43CC-AECD-7EEC5A2F0297}"/>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6" name="TextBox 5">
            <a:extLst>
              <a:ext uri="{FF2B5EF4-FFF2-40B4-BE49-F238E27FC236}">
                <a16:creationId xmlns:a16="http://schemas.microsoft.com/office/drawing/2014/main" id="{A5DD9506-B58A-485F-8ABF-87459FD5E0BE}"/>
              </a:ext>
            </a:extLst>
          </p:cNvPr>
          <p:cNvSpPr txBox="1"/>
          <p:nvPr/>
        </p:nvSpPr>
        <p:spPr>
          <a:xfrm>
            <a:off x="696686"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Objectives</a:t>
            </a:r>
          </a:p>
        </p:txBody>
      </p:sp>
      <p:sp>
        <p:nvSpPr>
          <p:cNvPr id="7" name="Rectangle 6">
            <a:extLst>
              <a:ext uri="{FF2B5EF4-FFF2-40B4-BE49-F238E27FC236}">
                <a16:creationId xmlns:a16="http://schemas.microsoft.com/office/drawing/2014/main" id="{488386A0-A8AA-4A84-8D33-F3179DF7D291}"/>
              </a:ext>
            </a:extLst>
          </p:cNvPr>
          <p:cNvSpPr/>
          <p:nvPr/>
        </p:nvSpPr>
        <p:spPr>
          <a:xfrm>
            <a:off x="-45655" y="0"/>
            <a:ext cx="660252"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380057"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Diagram 1">
            <a:extLst>
              <a:ext uri="{FF2B5EF4-FFF2-40B4-BE49-F238E27FC236}">
                <a16:creationId xmlns:a16="http://schemas.microsoft.com/office/drawing/2014/main" id="{42391FA6-E79A-4F15-BCC3-F5A99F2B7FF3}"/>
              </a:ext>
            </a:extLst>
          </p:cNvPr>
          <p:cNvGraphicFramePr/>
          <p:nvPr>
            <p:extLst>
              <p:ext uri="{D42A27DB-BD31-4B8C-83A1-F6EECF244321}">
                <p14:modId xmlns:p14="http://schemas.microsoft.com/office/powerpoint/2010/main" val="3617228131"/>
              </p:ext>
            </p:extLst>
          </p:nvPr>
        </p:nvGraphicFramePr>
        <p:xfrm>
          <a:off x="1573967" y="1862431"/>
          <a:ext cx="9921347" cy="40097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921924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3BDAFF-297E-43CC-AECD-7EEC5A2F0297}"/>
              </a:ext>
            </a:extLst>
          </p:cNvPr>
          <p:cNvSpPr txBox="1"/>
          <p:nvPr/>
        </p:nvSpPr>
        <p:spPr>
          <a:xfrm>
            <a:off x="10278794" y="6396335"/>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6" name="TextBox 5">
            <a:extLst>
              <a:ext uri="{FF2B5EF4-FFF2-40B4-BE49-F238E27FC236}">
                <a16:creationId xmlns:a16="http://schemas.microsoft.com/office/drawing/2014/main" id="{A5DD9506-B58A-485F-8ABF-87459FD5E0BE}"/>
              </a:ext>
            </a:extLst>
          </p:cNvPr>
          <p:cNvSpPr txBox="1"/>
          <p:nvPr/>
        </p:nvSpPr>
        <p:spPr>
          <a:xfrm>
            <a:off x="696686"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Staffing your store</a:t>
            </a:r>
          </a:p>
        </p:txBody>
      </p:sp>
      <p:sp>
        <p:nvSpPr>
          <p:cNvPr id="7" name="Rectangle 6">
            <a:extLst>
              <a:ext uri="{FF2B5EF4-FFF2-40B4-BE49-F238E27FC236}">
                <a16:creationId xmlns:a16="http://schemas.microsoft.com/office/drawing/2014/main" id="{488386A0-A8AA-4A84-8D33-F3179DF7D291}"/>
              </a:ext>
            </a:extLst>
          </p:cNvPr>
          <p:cNvSpPr/>
          <p:nvPr/>
        </p:nvSpPr>
        <p:spPr>
          <a:xfrm>
            <a:off x="-45655" y="0"/>
            <a:ext cx="660252"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380057"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53CB290-81E9-4424-A2B0-18892147D9FF}"/>
              </a:ext>
            </a:extLst>
          </p:cNvPr>
          <p:cNvSpPr txBox="1"/>
          <p:nvPr/>
        </p:nvSpPr>
        <p:spPr>
          <a:xfrm>
            <a:off x="899410" y="1034321"/>
            <a:ext cx="5756223" cy="707886"/>
          </a:xfrm>
          <a:prstGeom prst="rect">
            <a:avLst/>
          </a:prstGeom>
          <a:noFill/>
        </p:spPr>
        <p:txBody>
          <a:bodyPr wrap="square" rtlCol="0">
            <a:spAutoFit/>
          </a:bodyPr>
          <a:lstStyle/>
          <a:p>
            <a:r>
              <a:rPr lang="en-US" sz="4000" dirty="0">
                <a:solidFill>
                  <a:srgbClr val="00ADBB"/>
                </a:solidFill>
                <a:latin typeface="Brandon Grotesque Medium" panose="020B0603020203060202" pitchFamily="34" charset="0"/>
              </a:rPr>
              <a:t>Getting Candidates</a:t>
            </a:r>
          </a:p>
        </p:txBody>
      </p:sp>
      <p:graphicFrame>
        <p:nvGraphicFramePr>
          <p:cNvPr id="9" name="Diagram 8">
            <a:extLst>
              <a:ext uri="{FF2B5EF4-FFF2-40B4-BE49-F238E27FC236}">
                <a16:creationId xmlns:a16="http://schemas.microsoft.com/office/drawing/2014/main" id="{85614FD9-0581-482A-9C84-75F99E093F69}"/>
              </a:ext>
            </a:extLst>
          </p:cNvPr>
          <p:cNvGraphicFramePr/>
          <p:nvPr>
            <p:extLst>
              <p:ext uri="{D42A27DB-BD31-4B8C-83A1-F6EECF244321}">
                <p14:modId xmlns:p14="http://schemas.microsoft.com/office/powerpoint/2010/main" val="4023370671"/>
              </p:ext>
            </p:extLst>
          </p:nvPr>
        </p:nvGraphicFramePr>
        <p:xfrm>
          <a:off x="1573967" y="1862431"/>
          <a:ext cx="9921347" cy="40097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62211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3BDAFF-297E-43CC-AECD-7EEC5A2F0297}"/>
              </a:ext>
            </a:extLst>
          </p:cNvPr>
          <p:cNvSpPr txBox="1"/>
          <p:nvPr/>
        </p:nvSpPr>
        <p:spPr>
          <a:xfrm>
            <a:off x="10278794" y="6396335"/>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6" name="TextBox 5">
            <a:extLst>
              <a:ext uri="{FF2B5EF4-FFF2-40B4-BE49-F238E27FC236}">
                <a16:creationId xmlns:a16="http://schemas.microsoft.com/office/drawing/2014/main" id="{A5DD9506-B58A-485F-8ABF-87459FD5E0BE}"/>
              </a:ext>
            </a:extLst>
          </p:cNvPr>
          <p:cNvSpPr txBox="1"/>
          <p:nvPr/>
        </p:nvSpPr>
        <p:spPr>
          <a:xfrm>
            <a:off x="696686"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Staffing your store</a:t>
            </a:r>
          </a:p>
        </p:txBody>
      </p:sp>
      <p:sp>
        <p:nvSpPr>
          <p:cNvPr id="7" name="Rectangle 6">
            <a:extLst>
              <a:ext uri="{FF2B5EF4-FFF2-40B4-BE49-F238E27FC236}">
                <a16:creationId xmlns:a16="http://schemas.microsoft.com/office/drawing/2014/main" id="{488386A0-A8AA-4A84-8D33-F3179DF7D291}"/>
              </a:ext>
            </a:extLst>
          </p:cNvPr>
          <p:cNvSpPr/>
          <p:nvPr/>
        </p:nvSpPr>
        <p:spPr>
          <a:xfrm>
            <a:off x="-45655" y="0"/>
            <a:ext cx="660252"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380057"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53CB290-81E9-4424-A2B0-18892147D9FF}"/>
              </a:ext>
            </a:extLst>
          </p:cNvPr>
          <p:cNvSpPr txBox="1"/>
          <p:nvPr/>
        </p:nvSpPr>
        <p:spPr>
          <a:xfrm>
            <a:off x="899410" y="1034321"/>
            <a:ext cx="5756223" cy="707886"/>
          </a:xfrm>
          <a:prstGeom prst="rect">
            <a:avLst/>
          </a:prstGeom>
          <a:noFill/>
        </p:spPr>
        <p:txBody>
          <a:bodyPr wrap="square" rtlCol="0">
            <a:spAutoFit/>
          </a:bodyPr>
          <a:lstStyle/>
          <a:p>
            <a:r>
              <a:rPr lang="en-US" sz="4000" dirty="0">
                <a:solidFill>
                  <a:srgbClr val="00ADBB"/>
                </a:solidFill>
                <a:latin typeface="Brandon Grotesque Medium" panose="020B0603020203060202" pitchFamily="34" charset="0"/>
              </a:rPr>
              <a:t>Getting Candidates</a:t>
            </a:r>
          </a:p>
        </p:txBody>
      </p:sp>
      <p:graphicFrame>
        <p:nvGraphicFramePr>
          <p:cNvPr id="9" name="Diagram 8">
            <a:extLst>
              <a:ext uri="{FF2B5EF4-FFF2-40B4-BE49-F238E27FC236}">
                <a16:creationId xmlns:a16="http://schemas.microsoft.com/office/drawing/2014/main" id="{85614FD9-0581-482A-9C84-75F99E093F69}"/>
              </a:ext>
            </a:extLst>
          </p:cNvPr>
          <p:cNvGraphicFramePr/>
          <p:nvPr>
            <p:extLst>
              <p:ext uri="{D42A27DB-BD31-4B8C-83A1-F6EECF244321}">
                <p14:modId xmlns:p14="http://schemas.microsoft.com/office/powerpoint/2010/main" val="1012576239"/>
              </p:ext>
            </p:extLst>
          </p:nvPr>
        </p:nvGraphicFramePr>
        <p:xfrm>
          <a:off x="1573967" y="1862431"/>
          <a:ext cx="9921347" cy="40097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194820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3BDAFF-297E-43CC-AECD-7EEC5A2F0297}"/>
              </a:ext>
            </a:extLst>
          </p:cNvPr>
          <p:cNvSpPr txBox="1"/>
          <p:nvPr/>
        </p:nvSpPr>
        <p:spPr>
          <a:xfrm>
            <a:off x="10007600" y="6115700"/>
            <a:ext cx="2006600" cy="461665"/>
          </a:xfrm>
          <a:prstGeom prst="rect">
            <a:avLst/>
          </a:prstGeom>
          <a:noFill/>
        </p:spPr>
        <p:txBody>
          <a:bodyPr wrap="square" rtlCol="0">
            <a:spAutoFit/>
          </a:bodyPr>
          <a:lstStyle/>
          <a:p>
            <a:pPr algn="ctr"/>
            <a:r>
              <a:rPr lang="en-US" sz="2400" dirty="0">
                <a:solidFill>
                  <a:srgbClr val="1D376C"/>
                </a:solidFill>
                <a:latin typeface="Pacifico" panose="00000500000000000000" pitchFamily="2" charset="0"/>
              </a:rPr>
              <a:t>Goodwill</a:t>
            </a:r>
          </a:p>
        </p:txBody>
      </p:sp>
      <p:sp>
        <p:nvSpPr>
          <p:cNvPr id="6" name="TextBox 5">
            <a:extLst>
              <a:ext uri="{FF2B5EF4-FFF2-40B4-BE49-F238E27FC236}">
                <a16:creationId xmlns:a16="http://schemas.microsoft.com/office/drawing/2014/main" id="{A5DD9506-B58A-485F-8ABF-87459FD5E0BE}"/>
              </a:ext>
            </a:extLst>
          </p:cNvPr>
          <p:cNvSpPr txBox="1"/>
          <p:nvPr/>
        </p:nvSpPr>
        <p:spPr>
          <a:xfrm>
            <a:off x="696686"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Staffing your store</a:t>
            </a:r>
          </a:p>
        </p:txBody>
      </p:sp>
      <p:sp>
        <p:nvSpPr>
          <p:cNvPr id="7" name="Rectangle 6">
            <a:extLst>
              <a:ext uri="{FF2B5EF4-FFF2-40B4-BE49-F238E27FC236}">
                <a16:creationId xmlns:a16="http://schemas.microsoft.com/office/drawing/2014/main" id="{488386A0-A8AA-4A84-8D33-F3179DF7D291}"/>
              </a:ext>
            </a:extLst>
          </p:cNvPr>
          <p:cNvSpPr/>
          <p:nvPr/>
        </p:nvSpPr>
        <p:spPr>
          <a:xfrm>
            <a:off x="-45655" y="0"/>
            <a:ext cx="660252"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380057"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30081BF-52D6-4D85-A9EE-9FD569404BFC}"/>
              </a:ext>
            </a:extLst>
          </p:cNvPr>
          <p:cNvSpPr txBox="1"/>
          <p:nvPr/>
        </p:nvSpPr>
        <p:spPr>
          <a:xfrm>
            <a:off x="899410" y="1034321"/>
            <a:ext cx="5756223" cy="707886"/>
          </a:xfrm>
          <a:prstGeom prst="rect">
            <a:avLst/>
          </a:prstGeom>
          <a:noFill/>
        </p:spPr>
        <p:txBody>
          <a:bodyPr wrap="square" rtlCol="0">
            <a:spAutoFit/>
          </a:bodyPr>
          <a:lstStyle/>
          <a:p>
            <a:r>
              <a:rPr lang="en-US" sz="4000" dirty="0">
                <a:solidFill>
                  <a:srgbClr val="00ADBB"/>
                </a:solidFill>
                <a:latin typeface="Brandon Grotesque Medium" panose="020B0603020203060202" pitchFamily="34" charset="0"/>
              </a:rPr>
              <a:t>Evergreen Requisitions</a:t>
            </a:r>
          </a:p>
        </p:txBody>
      </p:sp>
      <p:sp>
        <p:nvSpPr>
          <p:cNvPr id="2" name="Rectangle 1">
            <a:extLst>
              <a:ext uri="{FF2B5EF4-FFF2-40B4-BE49-F238E27FC236}">
                <a16:creationId xmlns:a16="http://schemas.microsoft.com/office/drawing/2014/main" id="{FAC8474B-6A74-4D1C-8D93-8775F76BAEE2}"/>
              </a:ext>
            </a:extLst>
          </p:cNvPr>
          <p:cNvSpPr/>
          <p:nvPr/>
        </p:nvSpPr>
        <p:spPr>
          <a:xfrm>
            <a:off x="6036039" y="3087974"/>
            <a:ext cx="119921" cy="37700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5E675DA-B45B-4318-BEB8-EB7675DEC1F1}"/>
              </a:ext>
            </a:extLst>
          </p:cNvPr>
          <p:cNvSpPr txBox="1"/>
          <p:nvPr/>
        </p:nvSpPr>
        <p:spPr>
          <a:xfrm>
            <a:off x="696686" y="2513890"/>
            <a:ext cx="5312687" cy="461665"/>
          </a:xfrm>
          <a:prstGeom prst="rect">
            <a:avLst/>
          </a:prstGeom>
          <a:noFill/>
        </p:spPr>
        <p:txBody>
          <a:bodyPr wrap="square" rtlCol="0">
            <a:spAutoFit/>
          </a:bodyPr>
          <a:lstStyle/>
          <a:p>
            <a:r>
              <a:rPr lang="en-US" sz="2400" dirty="0">
                <a:solidFill>
                  <a:srgbClr val="00ADBB"/>
                </a:solidFill>
                <a:latin typeface="Pacifico" panose="00000500000000000000" pitchFamily="2" charset="0"/>
              </a:rPr>
              <a:t>What is an evergreen requisition?</a:t>
            </a:r>
          </a:p>
        </p:txBody>
      </p:sp>
      <p:sp>
        <p:nvSpPr>
          <p:cNvPr id="10" name="Rectangle 9">
            <a:extLst>
              <a:ext uri="{FF2B5EF4-FFF2-40B4-BE49-F238E27FC236}">
                <a16:creationId xmlns:a16="http://schemas.microsoft.com/office/drawing/2014/main" id="{B8A09920-F52A-4A4F-A66E-381A57920006}"/>
              </a:ext>
            </a:extLst>
          </p:cNvPr>
          <p:cNvSpPr/>
          <p:nvPr/>
        </p:nvSpPr>
        <p:spPr>
          <a:xfrm>
            <a:off x="890742" y="3330203"/>
            <a:ext cx="4869152" cy="1938992"/>
          </a:xfrm>
          <a:prstGeom prst="rect">
            <a:avLst/>
          </a:prstGeom>
        </p:spPr>
        <p:txBody>
          <a:bodyPr wrap="square">
            <a:spAutoFit/>
          </a:bodyPr>
          <a:lstStyle/>
          <a:p>
            <a:pPr algn="ctr"/>
            <a:r>
              <a:rPr lang="en-US" sz="2000" dirty="0">
                <a:solidFill>
                  <a:srgbClr val="1D376C"/>
                </a:solidFill>
                <a:latin typeface="Brandon Grotesque Regular" panose="020B0503020203060202" pitchFamily="34" charset="0"/>
              </a:rPr>
              <a:t>Evergreen jobs are a position at your organization that are always open, either because they are high turnover positions or, more likely, because they are positions for which you have many employees in the same role.</a:t>
            </a:r>
          </a:p>
        </p:txBody>
      </p:sp>
      <p:sp>
        <p:nvSpPr>
          <p:cNvPr id="11" name="TextBox 10">
            <a:extLst>
              <a:ext uri="{FF2B5EF4-FFF2-40B4-BE49-F238E27FC236}">
                <a16:creationId xmlns:a16="http://schemas.microsoft.com/office/drawing/2014/main" id="{CA941C55-CB04-4533-9593-3DA52709D0FF}"/>
              </a:ext>
            </a:extLst>
          </p:cNvPr>
          <p:cNvSpPr txBox="1"/>
          <p:nvPr/>
        </p:nvSpPr>
        <p:spPr>
          <a:xfrm>
            <a:off x="6655633" y="2513889"/>
            <a:ext cx="4494907" cy="461665"/>
          </a:xfrm>
          <a:prstGeom prst="rect">
            <a:avLst/>
          </a:prstGeom>
          <a:noFill/>
        </p:spPr>
        <p:txBody>
          <a:bodyPr wrap="square" rtlCol="0">
            <a:spAutoFit/>
          </a:bodyPr>
          <a:lstStyle/>
          <a:p>
            <a:pPr algn="ctr"/>
            <a:r>
              <a:rPr lang="en-US" sz="2400" dirty="0">
                <a:solidFill>
                  <a:srgbClr val="00ADBB"/>
                </a:solidFill>
                <a:latin typeface="Pacifico" panose="00000500000000000000" pitchFamily="2" charset="0"/>
              </a:rPr>
              <a:t>Examples:</a:t>
            </a:r>
          </a:p>
        </p:txBody>
      </p:sp>
      <p:graphicFrame>
        <p:nvGraphicFramePr>
          <p:cNvPr id="12" name="Diagram 11">
            <a:extLst>
              <a:ext uri="{FF2B5EF4-FFF2-40B4-BE49-F238E27FC236}">
                <a16:creationId xmlns:a16="http://schemas.microsoft.com/office/drawing/2014/main" id="{4C841B70-883B-4C7E-8E10-B6D7F5BE3E08}"/>
              </a:ext>
            </a:extLst>
          </p:cNvPr>
          <p:cNvGraphicFramePr/>
          <p:nvPr>
            <p:extLst>
              <p:ext uri="{D42A27DB-BD31-4B8C-83A1-F6EECF244321}">
                <p14:modId xmlns:p14="http://schemas.microsoft.com/office/powerpoint/2010/main" val="2739404150"/>
              </p:ext>
            </p:extLst>
          </p:nvPr>
        </p:nvGraphicFramePr>
        <p:xfrm>
          <a:off x="7318179" y="3330203"/>
          <a:ext cx="3832361" cy="23165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816410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DD9506-B58A-485F-8ABF-87459FD5E0BE}"/>
              </a:ext>
            </a:extLst>
          </p:cNvPr>
          <p:cNvSpPr txBox="1"/>
          <p:nvPr/>
        </p:nvSpPr>
        <p:spPr>
          <a:xfrm>
            <a:off x="696686" y="0"/>
            <a:ext cx="10798628" cy="925894"/>
          </a:xfrm>
          <a:prstGeom prst="rect">
            <a:avLst/>
          </a:prstGeom>
          <a:noFill/>
        </p:spPr>
        <p:txBody>
          <a:bodyPr wrap="square" rtlCol="0">
            <a:spAutoFit/>
          </a:bodyPr>
          <a:lstStyle/>
          <a:p>
            <a:pPr>
              <a:lnSpc>
                <a:spcPts val="6500"/>
              </a:lnSpc>
            </a:pPr>
            <a:r>
              <a:rPr lang="en-US" sz="6000" b="1" dirty="0">
                <a:solidFill>
                  <a:srgbClr val="1D376C"/>
                </a:solidFill>
                <a:latin typeface="Arial" panose="020B0604020202020204" pitchFamily="34" charset="0"/>
                <a:cs typeface="Arial" panose="020B0604020202020204" pitchFamily="34" charset="0"/>
              </a:rPr>
              <a:t>Interacting with Candidates</a:t>
            </a:r>
          </a:p>
        </p:txBody>
      </p:sp>
      <p:sp>
        <p:nvSpPr>
          <p:cNvPr id="7" name="Rectangle 6">
            <a:extLst>
              <a:ext uri="{FF2B5EF4-FFF2-40B4-BE49-F238E27FC236}">
                <a16:creationId xmlns:a16="http://schemas.microsoft.com/office/drawing/2014/main" id="{488386A0-A8AA-4A84-8D33-F3179DF7D291}"/>
              </a:ext>
            </a:extLst>
          </p:cNvPr>
          <p:cNvSpPr/>
          <p:nvPr/>
        </p:nvSpPr>
        <p:spPr>
          <a:xfrm>
            <a:off x="-45655" y="0"/>
            <a:ext cx="660252" cy="6858000"/>
          </a:xfrm>
          <a:prstGeom prst="rect">
            <a:avLst/>
          </a:prstGeom>
          <a:solidFill>
            <a:srgbClr val="1D37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B23B37-F3D6-4892-ABCB-5B44E8CEE9A4}"/>
              </a:ext>
            </a:extLst>
          </p:cNvPr>
          <p:cNvSpPr/>
          <p:nvPr/>
        </p:nvSpPr>
        <p:spPr>
          <a:xfrm>
            <a:off x="380057" y="1862431"/>
            <a:ext cx="234540" cy="4995569"/>
          </a:xfrm>
          <a:prstGeom prst="rect">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428219A-E1FC-4B8E-813D-FD4FCECD0D5C}"/>
              </a:ext>
            </a:extLst>
          </p:cNvPr>
          <p:cNvSpPr txBox="1"/>
          <p:nvPr/>
        </p:nvSpPr>
        <p:spPr>
          <a:xfrm>
            <a:off x="696686" y="867050"/>
            <a:ext cx="10912533" cy="707886"/>
          </a:xfrm>
          <a:prstGeom prst="rect">
            <a:avLst/>
          </a:prstGeom>
          <a:noFill/>
        </p:spPr>
        <p:txBody>
          <a:bodyPr wrap="square" rtlCol="0">
            <a:spAutoFit/>
          </a:bodyPr>
          <a:lstStyle/>
          <a:p>
            <a:r>
              <a:rPr lang="en-US" sz="4000" dirty="0">
                <a:solidFill>
                  <a:srgbClr val="00ADBB"/>
                </a:solidFill>
                <a:latin typeface="Brandon Grotesque Medium" panose="020B0603020203060202" pitchFamily="34" charset="0"/>
              </a:rPr>
              <a:t>Sourcing Etiquette</a:t>
            </a:r>
          </a:p>
        </p:txBody>
      </p:sp>
      <p:pic>
        <p:nvPicPr>
          <p:cNvPr id="10" name="Picture 4" descr="Indeed For Employers Resume Search">
            <a:extLst>
              <a:ext uri="{FF2B5EF4-FFF2-40B4-BE49-F238E27FC236}">
                <a16:creationId xmlns:a16="http://schemas.microsoft.com/office/drawing/2014/main" id="{926F31DD-60CF-4BE8-B5D4-38C892E473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2872" y="2376336"/>
            <a:ext cx="2722319" cy="17914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3407BD4-6887-44EC-8F33-0BFB0CEC894B}"/>
              </a:ext>
            </a:extLst>
          </p:cNvPr>
          <p:cNvPicPr>
            <a:picLocks noChangeAspect="1"/>
          </p:cNvPicPr>
          <p:nvPr/>
        </p:nvPicPr>
        <p:blipFill>
          <a:blip r:embed="rId5"/>
          <a:stretch>
            <a:fillRect/>
          </a:stretch>
        </p:blipFill>
        <p:spPr>
          <a:xfrm>
            <a:off x="5615984" y="2991843"/>
            <a:ext cx="960032" cy="648226"/>
          </a:xfrm>
          <a:prstGeom prst="rect">
            <a:avLst/>
          </a:prstGeom>
        </p:spPr>
      </p:pic>
      <p:pic>
        <p:nvPicPr>
          <p:cNvPr id="11" name="Picture 2" descr="4 Myths About Using a Branded Email for Business - Verisign Blog">
            <a:extLst>
              <a:ext uri="{FF2B5EF4-FFF2-40B4-BE49-F238E27FC236}">
                <a16:creationId xmlns:a16="http://schemas.microsoft.com/office/drawing/2014/main" id="{371052EE-19E3-4341-802B-6A0E8B75578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06809" y="2355627"/>
            <a:ext cx="2722319" cy="18121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493C57D-9048-47F9-B667-9DF7B950204E}"/>
              </a:ext>
            </a:extLst>
          </p:cNvPr>
          <p:cNvSpPr txBox="1"/>
          <p:nvPr/>
        </p:nvSpPr>
        <p:spPr>
          <a:xfrm>
            <a:off x="3282311" y="1586089"/>
            <a:ext cx="5741282" cy="584775"/>
          </a:xfrm>
          <a:prstGeom prst="rect">
            <a:avLst/>
          </a:prstGeom>
          <a:noFill/>
        </p:spPr>
        <p:txBody>
          <a:bodyPr wrap="square" rtlCol="0">
            <a:spAutoFit/>
          </a:bodyPr>
          <a:lstStyle/>
          <a:p>
            <a:pPr algn="ctr"/>
            <a:r>
              <a:rPr lang="en-US" sz="3200" dirty="0">
                <a:solidFill>
                  <a:srgbClr val="1D376C"/>
                </a:solidFill>
                <a:latin typeface="Brandon Grotesque Bold" panose="020B0803020203060202" pitchFamily="34" charset="0"/>
              </a:rPr>
              <a:t>Workday &amp; Indeed Resumes</a:t>
            </a:r>
          </a:p>
        </p:txBody>
      </p:sp>
      <p:graphicFrame>
        <p:nvGraphicFramePr>
          <p:cNvPr id="13" name="Diagram 12">
            <a:extLst>
              <a:ext uri="{FF2B5EF4-FFF2-40B4-BE49-F238E27FC236}">
                <a16:creationId xmlns:a16="http://schemas.microsoft.com/office/drawing/2014/main" id="{442C2F5E-B651-449C-B66E-C0F9175F092A}"/>
              </a:ext>
            </a:extLst>
          </p:cNvPr>
          <p:cNvGraphicFramePr/>
          <p:nvPr>
            <p:extLst>
              <p:ext uri="{D42A27DB-BD31-4B8C-83A1-F6EECF244321}">
                <p14:modId xmlns:p14="http://schemas.microsoft.com/office/powerpoint/2010/main" val="1870629359"/>
              </p:ext>
            </p:extLst>
          </p:nvPr>
        </p:nvGraphicFramePr>
        <p:xfrm>
          <a:off x="2177521" y="4687138"/>
          <a:ext cx="8171823" cy="210436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
    </p:custDataLst>
    <p:extLst>
      <p:ext uri="{BB962C8B-B14F-4D97-AF65-F5344CB8AC3E}">
        <p14:creationId xmlns:p14="http://schemas.microsoft.com/office/powerpoint/2010/main" val="30376929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THUMBNAIL_REFRESH" val="1"/>
  <p:tag name="ARTICULATE_DESIGN_ID_OFFICE THEME" val="7HtEQAAw"/>
  <p:tag name="ARTICULATE_SLIDE_COUNT" val="1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Goodwill_07_2021">
      <a:dk1>
        <a:sysClr val="windowText" lastClr="000000"/>
      </a:dk1>
      <a:lt1>
        <a:sysClr val="window" lastClr="FFFFFF"/>
      </a:lt1>
      <a:dk2>
        <a:srgbClr val="002D73"/>
      </a:dk2>
      <a:lt2>
        <a:srgbClr val="EEECE1"/>
      </a:lt2>
      <a:accent1>
        <a:srgbClr val="00ADBC"/>
      </a:accent1>
      <a:accent2>
        <a:srgbClr val="00C18C"/>
      </a:accent2>
      <a:accent3>
        <a:srgbClr val="FF9016"/>
      </a:accent3>
      <a:accent4>
        <a:srgbClr val="D02C30"/>
      </a:accent4>
      <a:accent5>
        <a:srgbClr val="B5ADA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6735</TotalTime>
  <Words>1244</Words>
  <Application>Microsoft Office PowerPoint</Application>
  <PresentationFormat>Widescreen</PresentationFormat>
  <Paragraphs>211</Paragraphs>
  <Slides>15</Slides>
  <Notes>15</Notes>
  <HiddenSlides>0</HiddenSlides>
  <MMClips>11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Arial</vt:lpstr>
      <vt:lpstr>Brandon Grotesque Black</vt:lpstr>
      <vt:lpstr>Brandon Grotesque Bold</vt:lpstr>
      <vt:lpstr>Brandon Grotesque Medium</vt:lpstr>
      <vt:lpstr>Brandon Grotesque Regular</vt:lpstr>
      <vt:lpstr>Calibri</vt:lpstr>
      <vt:lpstr>Calibri Light</vt:lpstr>
      <vt:lpstr>Pacifico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Larry Van Wave</dc:creator>
  <cp:lastModifiedBy>Andrea Longoria</cp:lastModifiedBy>
  <cp:revision>96</cp:revision>
  <dcterms:created xsi:type="dcterms:W3CDTF">2022-03-08T20:05:27Z</dcterms:created>
  <dcterms:modified xsi:type="dcterms:W3CDTF">2022-09-23T19:14:04Z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61ADE7A0-5575-4606-9B0F-24D524440910</vt:lpwstr>
  </property>
  <property fmtid="{D5CDD505-2E9C-101B-9397-08002B2CF9AE}" pid="3" name="ArticulatePath">
    <vt:lpwstr>Presentation1</vt:lpwstr>
  </property>
</Properties>
</file>