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tags/tag15.xml" ContentType="application/vnd.openxmlformats-officedocument.presentationml.tags+xml"/>
  <Override PartName="/ppt/notesSlides/notesSlide10.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tags/tag16.xml" ContentType="application/vnd.openxmlformats-officedocument.presentationml.tags+xml"/>
  <Override PartName="/ppt/notesSlides/notesSlide11.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tags/tag20.xml" ContentType="application/vnd.openxmlformats-officedocument.presentationml.tags+xml"/>
  <Override PartName="/ppt/notesSlides/notesSlide14.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8" r:id="rId2"/>
    <p:sldId id="259" r:id="rId3"/>
    <p:sldId id="273" r:id="rId4"/>
    <p:sldId id="440" r:id="rId5"/>
    <p:sldId id="274" r:id="rId6"/>
    <p:sldId id="467" r:id="rId7"/>
    <p:sldId id="443" r:id="rId8"/>
    <p:sldId id="446" r:id="rId9"/>
    <p:sldId id="448" r:id="rId10"/>
    <p:sldId id="447" r:id="rId11"/>
    <p:sldId id="466" r:id="rId12"/>
    <p:sldId id="456" r:id="rId13"/>
    <p:sldId id="457" r:id="rId14"/>
    <p:sldId id="458" r:id="rId15"/>
    <p:sldId id="460" r:id="rId16"/>
    <p:sldId id="463" r:id="rId17"/>
    <p:sldId id="465" r:id="rId18"/>
    <p:sldId id="464" r:id="rId19"/>
    <p:sldId id="432" r:id="rId20"/>
    <p:sldId id="462" r:id="rId21"/>
    <p:sldId id="461" r:id="rId22"/>
    <p:sldId id="449" r:id="rId23"/>
    <p:sldId id="450" r:id="rId24"/>
    <p:sldId id="451" r:id="rId25"/>
    <p:sldId id="441" r:id="rId26"/>
    <p:sldId id="454" r:id="rId27"/>
    <p:sldId id="453" r:id="rId28"/>
    <p:sldId id="437" r:id="rId29"/>
    <p:sldId id="433" r:id="rId30"/>
    <p:sldId id="452" r:id="rId31"/>
    <p:sldId id="459" r:id="rId32"/>
    <p:sldId id="455" r:id="rId33"/>
    <p:sldId id="435" r:id="rId34"/>
    <p:sldId id="436" r:id="rId35"/>
    <p:sldId id="414" r:id="rId36"/>
    <p:sldId id="438" r:id="rId37"/>
    <p:sldId id="424" r:id="rId38"/>
    <p:sldId id="431" r:id="rId39"/>
    <p:sldId id="423" r:id="rId40"/>
    <p:sldId id="271" r:id="rId41"/>
    <p:sldId id="394"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76C"/>
    <a:srgbClr val="B5ADA5"/>
    <a:srgbClr val="00AD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0" autoAdjust="0"/>
    <p:restoredTop sz="85714" autoAdjust="0"/>
  </p:normalViewPr>
  <p:slideViewPr>
    <p:cSldViewPr snapToGrid="0">
      <p:cViewPr varScale="1">
        <p:scale>
          <a:sx n="98" d="100"/>
          <a:sy n="98" d="100"/>
        </p:scale>
        <p:origin x="10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4ED6B-5FCC-434E-9A05-C7459E7A0CF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1D1CC63-E1FF-46D5-BED1-771D7872B7AE}">
      <dgm:prSet phldrT="[Text]"/>
      <dgm:spPr/>
      <dgm:t>
        <a:bodyPr/>
        <a:lstStyle/>
        <a:p>
          <a:pPr algn="ctr"/>
          <a:r>
            <a:rPr lang="en-US" dirty="0"/>
            <a:t>Discuss the value of knowing your electrical</a:t>
          </a:r>
        </a:p>
      </dgm:t>
    </dgm:pt>
    <dgm:pt modelId="{4EDC5079-C4D5-46BA-8E70-8C10F7D5DC85}" type="parTrans" cxnId="{96D49AB4-B7E2-486C-941A-7C39E5C1117B}">
      <dgm:prSet/>
      <dgm:spPr/>
      <dgm:t>
        <a:bodyPr/>
        <a:lstStyle/>
        <a:p>
          <a:endParaRPr lang="en-US"/>
        </a:p>
      </dgm:t>
    </dgm:pt>
    <dgm:pt modelId="{46923322-4CF6-44E0-9032-A38085B9FC91}" type="sibTrans" cxnId="{96D49AB4-B7E2-486C-941A-7C39E5C1117B}">
      <dgm:prSet/>
      <dgm:spPr/>
      <dgm:t>
        <a:bodyPr/>
        <a:lstStyle/>
        <a:p>
          <a:endParaRPr lang="en-US"/>
        </a:p>
      </dgm:t>
    </dgm:pt>
    <dgm:pt modelId="{50C00837-9D70-45C7-92F7-F53D115D5CE1}">
      <dgm:prSet phldrT="[Text]"/>
      <dgm:spPr>
        <a:solidFill>
          <a:srgbClr val="B5ADA5"/>
        </a:solidFill>
      </dgm:spPr>
      <dgm:t>
        <a:bodyPr/>
        <a:lstStyle/>
        <a:p>
          <a:pPr algn="ctr"/>
          <a:r>
            <a:rPr lang="en-US" dirty="0"/>
            <a:t>Questions?</a:t>
          </a:r>
        </a:p>
      </dgm:t>
    </dgm:pt>
    <dgm:pt modelId="{45FF0EA2-691D-4357-B404-458DD5CC94ED}" type="sibTrans" cxnId="{45152177-9F58-4B18-AB9A-B2EEF618694E}">
      <dgm:prSet/>
      <dgm:spPr/>
      <dgm:t>
        <a:bodyPr/>
        <a:lstStyle/>
        <a:p>
          <a:endParaRPr lang="en-US"/>
        </a:p>
      </dgm:t>
    </dgm:pt>
    <dgm:pt modelId="{7C777067-AA2F-420D-9692-C662818E576E}" type="parTrans" cxnId="{45152177-9F58-4B18-AB9A-B2EEF618694E}">
      <dgm:prSet/>
      <dgm:spPr/>
      <dgm:t>
        <a:bodyPr/>
        <a:lstStyle/>
        <a:p>
          <a:endParaRPr lang="en-US"/>
        </a:p>
      </dgm:t>
    </dgm:pt>
    <dgm:pt modelId="{64DCDF00-2936-4EF2-83D9-411004032DC6}">
      <dgm:prSet phldrT="[Text]"/>
      <dgm:spPr/>
      <dgm:t>
        <a:bodyPr/>
        <a:lstStyle/>
        <a:p>
          <a:pPr algn="ctr"/>
          <a:r>
            <a:rPr lang="en-US" dirty="0"/>
            <a:t>Demonstrate ability to properly price electronics</a:t>
          </a:r>
        </a:p>
      </dgm:t>
    </dgm:pt>
    <dgm:pt modelId="{D57AD7A6-EBE0-4235-8DF2-FF6A5DA86231}" type="sibTrans" cxnId="{A9A3CB5E-5EC0-45B8-86E3-C2817571352C}">
      <dgm:prSet/>
      <dgm:spPr/>
      <dgm:t>
        <a:bodyPr/>
        <a:lstStyle/>
        <a:p>
          <a:endParaRPr lang="en-US"/>
        </a:p>
      </dgm:t>
    </dgm:pt>
    <dgm:pt modelId="{8D6E4AC1-6394-4008-9DEE-BC1786F22416}" type="parTrans" cxnId="{A9A3CB5E-5EC0-45B8-86E3-C2817571352C}">
      <dgm:prSet/>
      <dgm:spPr/>
      <dgm:t>
        <a:bodyPr/>
        <a:lstStyle/>
        <a:p>
          <a:endParaRPr lang="en-US"/>
        </a:p>
      </dgm:t>
    </dgm:pt>
    <dgm:pt modelId="{DCC6EDA4-F77C-4E29-8FCA-EA90D9A6AD13}">
      <dgm:prSet phldrT="[Text]"/>
      <dgm:spPr>
        <a:solidFill>
          <a:srgbClr val="1D376C"/>
        </a:solidFill>
      </dgm:spPr>
      <dgm:t>
        <a:bodyPr/>
        <a:lstStyle/>
        <a:p>
          <a:pPr algn="ctr"/>
          <a:r>
            <a:rPr lang="en-US" dirty="0"/>
            <a:t>Apply hands-on knowledge with an activity </a:t>
          </a:r>
        </a:p>
      </dgm:t>
    </dgm:pt>
    <dgm:pt modelId="{DDE54481-C381-47A6-A64B-22A522D7D13B}" type="sibTrans" cxnId="{A22D0C25-BDD6-4F2B-BBC8-CD1F6EC9CFB9}">
      <dgm:prSet/>
      <dgm:spPr/>
      <dgm:t>
        <a:bodyPr/>
        <a:lstStyle/>
        <a:p>
          <a:endParaRPr lang="en-US"/>
        </a:p>
      </dgm:t>
    </dgm:pt>
    <dgm:pt modelId="{B6487631-3057-4E95-AC1E-6CDBFCA3E9ED}" type="parTrans" cxnId="{A22D0C25-BDD6-4F2B-BBC8-CD1F6EC9CFB9}">
      <dgm:prSet/>
      <dgm:spPr/>
      <dgm:t>
        <a:bodyPr/>
        <a:lstStyle/>
        <a:p>
          <a:endParaRPr lang="en-US"/>
        </a:p>
      </dgm:t>
    </dgm:pt>
    <dgm:pt modelId="{B9C973C9-EFB9-4E91-AD8D-75747FBEEF10}">
      <dgm:prSet phldrT="[Text]"/>
      <dgm:spPr>
        <a:solidFill>
          <a:srgbClr val="B5ADA5"/>
        </a:solidFill>
      </dgm:spPr>
      <dgm:t>
        <a:bodyPr/>
        <a:lstStyle/>
        <a:p>
          <a:pPr algn="ctr"/>
          <a:r>
            <a:rPr lang="en-US" dirty="0"/>
            <a:t>Explore indicators: Brands, Features, Age, and Quality</a:t>
          </a:r>
        </a:p>
      </dgm:t>
    </dgm:pt>
    <dgm:pt modelId="{4E22AA86-5A4B-4DF3-96E9-F6123506AEED}" type="sibTrans" cxnId="{6D5D8F89-235B-4B8C-B324-B838AD03BE65}">
      <dgm:prSet/>
      <dgm:spPr/>
      <dgm:t>
        <a:bodyPr/>
        <a:lstStyle/>
        <a:p>
          <a:endParaRPr lang="en-US"/>
        </a:p>
      </dgm:t>
    </dgm:pt>
    <dgm:pt modelId="{BE1B9648-0422-4347-87CC-E3DCACC4B1B3}" type="parTrans" cxnId="{6D5D8F89-235B-4B8C-B324-B838AD03BE65}">
      <dgm:prSet/>
      <dgm:spPr/>
      <dgm:t>
        <a:bodyPr/>
        <a:lstStyle/>
        <a:p>
          <a:endParaRPr lang="en-US"/>
        </a:p>
      </dgm:t>
    </dgm:pt>
    <dgm:pt modelId="{BF98C5E7-12BC-4165-8AF5-7BDD8CB9CBA2}" type="pres">
      <dgm:prSet presAssocID="{A854ED6B-5FCC-434E-9A05-C7459E7A0CF4}" presName="linear" presStyleCnt="0">
        <dgm:presLayoutVars>
          <dgm:dir/>
          <dgm:animLvl val="lvl"/>
          <dgm:resizeHandles val="exact"/>
        </dgm:presLayoutVars>
      </dgm:prSet>
      <dgm:spPr/>
    </dgm:pt>
    <dgm:pt modelId="{D0888A76-7A31-4D28-8987-14393DA8FCF4}" type="pres">
      <dgm:prSet presAssocID="{C1D1CC63-E1FF-46D5-BED1-771D7872B7AE}" presName="parentLin" presStyleCnt="0"/>
      <dgm:spPr/>
    </dgm:pt>
    <dgm:pt modelId="{561BE69B-27E7-49D6-9AEF-D85D2B8E348D}" type="pres">
      <dgm:prSet presAssocID="{C1D1CC63-E1FF-46D5-BED1-771D7872B7AE}" presName="parentLeftMargin" presStyleLbl="node1" presStyleIdx="0" presStyleCnt="5"/>
      <dgm:spPr/>
    </dgm:pt>
    <dgm:pt modelId="{693C6A6F-ADA1-498D-A39C-53C14827161B}" type="pres">
      <dgm:prSet presAssocID="{C1D1CC63-E1FF-46D5-BED1-771D7872B7AE}" presName="parentText" presStyleLbl="node1" presStyleIdx="0" presStyleCnt="5">
        <dgm:presLayoutVars>
          <dgm:chMax val="0"/>
          <dgm:bulletEnabled val="1"/>
        </dgm:presLayoutVars>
      </dgm:prSet>
      <dgm:spPr/>
    </dgm:pt>
    <dgm:pt modelId="{017CFAF2-8468-4DC0-918A-B1F6C10D1D92}" type="pres">
      <dgm:prSet presAssocID="{C1D1CC63-E1FF-46D5-BED1-771D7872B7AE}" presName="negativeSpace" presStyleCnt="0"/>
      <dgm:spPr/>
    </dgm:pt>
    <dgm:pt modelId="{321988A0-B86A-44C8-A46F-EBBFCF4C5AA1}" type="pres">
      <dgm:prSet presAssocID="{C1D1CC63-E1FF-46D5-BED1-771D7872B7AE}" presName="childText" presStyleLbl="conFgAcc1" presStyleIdx="0" presStyleCnt="5">
        <dgm:presLayoutVars>
          <dgm:bulletEnabled val="1"/>
        </dgm:presLayoutVars>
      </dgm:prSet>
      <dgm:spPr/>
    </dgm:pt>
    <dgm:pt modelId="{CF6ACE47-3BE6-4CAA-B146-51CEEEFD5B20}" type="pres">
      <dgm:prSet presAssocID="{46923322-4CF6-44E0-9032-A38085B9FC91}" presName="spaceBetweenRectangles" presStyleCnt="0"/>
      <dgm:spPr/>
    </dgm:pt>
    <dgm:pt modelId="{71001BCF-3EE2-43C4-A450-56B470AC5EBF}" type="pres">
      <dgm:prSet presAssocID="{B9C973C9-EFB9-4E91-AD8D-75747FBEEF10}" presName="parentLin" presStyleCnt="0"/>
      <dgm:spPr/>
    </dgm:pt>
    <dgm:pt modelId="{3B6E7019-B736-4CE7-9AA0-712814DFA8AD}" type="pres">
      <dgm:prSet presAssocID="{B9C973C9-EFB9-4E91-AD8D-75747FBEEF10}" presName="parentLeftMargin" presStyleLbl="node1" presStyleIdx="0" presStyleCnt="5"/>
      <dgm:spPr/>
    </dgm:pt>
    <dgm:pt modelId="{41884F85-6376-4C27-A19F-93240525F9F3}" type="pres">
      <dgm:prSet presAssocID="{B9C973C9-EFB9-4E91-AD8D-75747FBEEF10}" presName="parentText" presStyleLbl="node1" presStyleIdx="1" presStyleCnt="5">
        <dgm:presLayoutVars>
          <dgm:chMax val="0"/>
          <dgm:bulletEnabled val="1"/>
        </dgm:presLayoutVars>
      </dgm:prSet>
      <dgm:spPr/>
    </dgm:pt>
    <dgm:pt modelId="{DD28CE8E-33D4-40A4-8637-756E9AAB0085}" type="pres">
      <dgm:prSet presAssocID="{B9C973C9-EFB9-4E91-AD8D-75747FBEEF10}" presName="negativeSpace" presStyleCnt="0"/>
      <dgm:spPr/>
    </dgm:pt>
    <dgm:pt modelId="{D726A1DD-0DF8-45B4-9843-DE228141707F}" type="pres">
      <dgm:prSet presAssocID="{B9C973C9-EFB9-4E91-AD8D-75747FBEEF10}" presName="childText" presStyleLbl="conFgAcc1" presStyleIdx="1" presStyleCnt="5">
        <dgm:presLayoutVars>
          <dgm:bulletEnabled val="1"/>
        </dgm:presLayoutVars>
      </dgm:prSet>
      <dgm:spPr/>
    </dgm:pt>
    <dgm:pt modelId="{0B056F28-673C-4E55-A2B5-384F2A97D44F}" type="pres">
      <dgm:prSet presAssocID="{4E22AA86-5A4B-4DF3-96E9-F6123506AEED}" presName="spaceBetweenRectangles" presStyleCnt="0"/>
      <dgm:spPr/>
    </dgm:pt>
    <dgm:pt modelId="{4BD68E5F-AFB5-42F3-AE60-57C9D873A69A}" type="pres">
      <dgm:prSet presAssocID="{DCC6EDA4-F77C-4E29-8FCA-EA90D9A6AD13}" presName="parentLin" presStyleCnt="0"/>
      <dgm:spPr/>
    </dgm:pt>
    <dgm:pt modelId="{7E14D94F-A72B-4DAB-ABC9-F5D682E78EFC}" type="pres">
      <dgm:prSet presAssocID="{DCC6EDA4-F77C-4E29-8FCA-EA90D9A6AD13}" presName="parentLeftMargin" presStyleLbl="node1" presStyleIdx="1" presStyleCnt="5"/>
      <dgm:spPr/>
    </dgm:pt>
    <dgm:pt modelId="{8F10C4DC-535F-4DF2-9DE6-614D89170C54}" type="pres">
      <dgm:prSet presAssocID="{DCC6EDA4-F77C-4E29-8FCA-EA90D9A6AD13}" presName="parentText" presStyleLbl="node1" presStyleIdx="2" presStyleCnt="5">
        <dgm:presLayoutVars>
          <dgm:chMax val="0"/>
          <dgm:bulletEnabled val="1"/>
        </dgm:presLayoutVars>
      </dgm:prSet>
      <dgm:spPr/>
    </dgm:pt>
    <dgm:pt modelId="{9080A175-90F8-4C11-83AD-CF0ABC89DDFA}" type="pres">
      <dgm:prSet presAssocID="{DCC6EDA4-F77C-4E29-8FCA-EA90D9A6AD13}" presName="negativeSpace" presStyleCnt="0"/>
      <dgm:spPr/>
    </dgm:pt>
    <dgm:pt modelId="{46E4169A-BE89-4CE7-87E8-8D5AA8C535E9}" type="pres">
      <dgm:prSet presAssocID="{DCC6EDA4-F77C-4E29-8FCA-EA90D9A6AD13}" presName="childText" presStyleLbl="conFgAcc1" presStyleIdx="2" presStyleCnt="5">
        <dgm:presLayoutVars>
          <dgm:bulletEnabled val="1"/>
        </dgm:presLayoutVars>
      </dgm:prSet>
      <dgm:spPr/>
    </dgm:pt>
    <dgm:pt modelId="{FAA8A642-458E-4302-8569-6CDAD579526A}" type="pres">
      <dgm:prSet presAssocID="{DDE54481-C381-47A6-A64B-22A522D7D13B}" presName="spaceBetweenRectangles" presStyleCnt="0"/>
      <dgm:spPr/>
    </dgm:pt>
    <dgm:pt modelId="{5679F1FF-C949-4BD7-9663-C1F4949CFF8B}" type="pres">
      <dgm:prSet presAssocID="{64DCDF00-2936-4EF2-83D9-411004032DC6}" presName="parentLin" presStyleCnt="0"/>
      <dgm:spPr/>
    </dgm:pt>
    <dgm:pt modelId="{648E373C-0153-4988-B7AD-35B5DBA03746}" type="pres">
      <dgm:prSet presAssocID="{64DCDF00-2936-4EF2-83D9-411004032DC6}" presName="parentLeftMargin" presStyleLbl="node1" presStyleIdx="2" presStyleCnt="5"/>
      <dgm:spPr/>
    </dgm:pt>
    <dgm:pt modelId="{8057196D-3BD8-45CC-80C6-FB3870377082}" type="pres">
      <dgm:prSet presAssocID="{64DCDF00-2936-4EF2-83D9-411004032DC6}" presName="parentText" presStyleLbl="node1" presStyleIdx="3" presStyleCnt="5">
        <dgm:presLayoutVars>
          <dgm:chMax val="0"/>
          <dgm:bulletEnabled val="1"/>
        </dgm:presLayoutVars>
      </dgm:prSet>
      <dgm:spPr/>
    </dgm:pt>
    <dgm:pt modelId="{C2D15A57-C765-4145-B595-EE481FCF9E7F}" type="pres">
      <dgm:prSet presAssocID="{64DCDF00-2936-4EF2-83D9-411004032DC6}" presName="negativeSpace" presStyleCnt="0"/>
      <dgm:spPr/>
    </dgm:pt>
    <dgm:pt modelId="{BA1C44E7-0A36-4032-9413-70A5DADFA947}" type="pres">
      <dgm:prSet presAssocID="{64DCDF00-2936-4EF2-83D9-411004032DC6}" presName="childText" presStyleLbl="conFgAcc1" presStyleIdx="3" presStyleCnt="5">
        <dgm:presLayoutVars>
          <dgm:bulletEnabled val="1"/>
        </dgm:presLayoutVars>
      </dgm:prSet>
      <dgm:spPr/>
    </dgm:pt>
    <dgm:pt modelId="{C77433FB-06C6-4BCB-91E7-D3F3DF4F5FF1}" type="pres">
      <dgm:prSet presAssocID="{D57AD7A6-EBE0-4235-8DF2-FF6A5DA86231}" presName="spaceBetweenRectangles" presStyleCnt="0"/>
      <dgm:spPr/>
    </dgm:pt>
    <dgm:pt modelId="{95890224-5122-4899-B060-8A254FF53FC1}" type="pres">
      <dgm:prSet presAssocID="{50C00837-9D70-45C7-92F7-F53D115D5CE1}" presName="parentLin" presStyleCnt="0"/>
      <dgm:spPr/>
    </dgm:pt>
    <dgm:pt modelId="{F7185809-C03C-4646-912C-3D95CE1E5FB7}" type="pres">
      <dgm:prSet presAssocID="{50C00837-9D70-45C7-92F7-F53D115D5CE1}" presName="parentLeftMargin" presStyleLbl="node1" presStyleIdx="3" presStyleCnt="5"/>
      <dgm:spPr/>
    </dgm:pt>
    <dgm:pt modelId="{43138924-4BAA-4E7A-8AF6-2EF674A59A67}" type="pres">
      <dgm:prSet presAssocID="{50C00837-9D70-45C7-92F7-F53D115D5CE1}" presName="parentText" presStyleLbl="node1" presStyleIdx="4" presStyleCnt="5">
        <dgm:presLayoutVars>
          <dgm:chMax val="0"/>
          <dgm:bulletEnabled val="1"/>
        </dgm:presLayoutVars>
      </dgm:prSet>
      <dgm:spPr/>
    </dgm:pt>
    <dgm:pt modelId="{E41612D8-84FE-45F6-8E2F-1887F1DE3378}" type="pres">
      <dgm:prSet presAssocID="{50C00837-9D70-45C7-92F7-F53D115D5CE1}" presName="negativeSpace" presStyleCnt="0"/>
      <dgm:spPr/>
    </dgm:pt>
    <dgm:pt modelId="{DE97A1FE-16E5-47E5-9E68-44F66F2D60CD}" type="pres">
      <dgm:prSet presAssocID="{50C00837-9D70-45C7-92F7-F53D115D5CE1}" presName="childText" presStyleLbl="conFgAcc1" presStyleIdx="4" presStyleCnt="5">
        <dgm:presLayoutVars>
          <dgm:bulletEnabled val="1"/>
        </dgm:presLayoutVars>
      </dgm:prSet>
      <dgm:spPr/>
    </dgm:pt>
  </dgm:ptLst>
  <dgm:cxnLst>
    <dgm:cxn modelId="{07667608-A956-4A9D-A046-397D57E396E3}" type="presOf" srcId="{DCC6EDA4-F77C-4E29-8FCA-EA90D9A6AD13}" destId="{8F10C4DC-535F-4DF2-9DE6-614D89170C54}" srcOrd="1" destOrd="0" presId="urn:microsoft.com/office/officeart/2005/8/layout/list1"/>
    <dgm:cxn modelId="{8677D010-BF76-4897-9AAC-09694CA798E9}" type="presOf" srcId="{C1D1CC63-E1FF-46D5-BED1-771D7872B7AE}" destId="{561BE69B-27E7-49D6-9AEF-D85D2B8E348D}" srcOrd="0" destOrd="0" presId="urn:microsoft.com/office/officeart/2005/8/layout/list1"/>
    <dgm:cxn modelId="{A22D0C25-BDD6-4F2B-BBC8-CD1F6EC9CFB9}" srcId="{A854ED6B-5FCC-434E-9A05-C7459E7A0CF4}" destId="{DCC6EDA4-F77C-4E29-8FCA-EA90D9A6AD13}" srcOrd="2" destOrd="0" parTransId="{B6487631-3057-4E95-AC1E-6CDBFCA3E9ED}" sibTransId="{DDE54481-C381-47A6-A64B-22A522D7D13B}"/>
    <dgm:cxn modelId="{CC6DF327-1264-4448-AEE3-EA1FB242BF4F}" type="presOf" srcId="{50C00837-9D70-45C7-92F7-F53D115D5CE1}" destId="{43138924-4BAA-4E7A-8AF6-2EF674A59A67}" srcOrd="1" destOrd="0" presId="urn:microsoft.com/office/officeart/2005/8/layout/list1"/>
    <dgm:cxn modelId="{914D5F2D-90B6-446B-8168-4EB5A71BA12D}" type="presOf" srcId="{A854ED6B-5FCC-434E-9A05-C7459E7A0CF4}" destId="{BF98C5E7-12BC-4165-8AF5-7BDD8CB9CBA2}" srcOrd="0" destOrd="0" presId="urn:microsoft.com/office/officeart/2005/8/layout/list1"/>
    <dgm:cxn modelId="{A9A3CB5E-5EC0-45B8-86E3-C2817571352C}" srcId="{A854ED6B-5FCC-434E-9A05-C7459E7A0CF4}" destId="{64DCDF00-2936-4EF2-83D9-411004032DC6}" srcOrd="3" destOrd="0" parTransId="{8D6E4AC1-6394-4008-9DEE-BC1786F22416}" sibTransId="{D57AD7A6-EBE0-4235-8DF2-FF6A5DA86231}"/>
    <dgm:cxn modelId="{EA53F364-F141-47EF-916C-3A548169C47D}" type="presOf" srcId="{B9C973C9-EFB9-4E91-AD8D-75747FBEEF10}" destId="{3B6E7019-B736-4CE7-9AA0-712814DFA8AD}" srcOrd="0" destOrd="0" presId="urn:microsoft.com/office/officeart/2005/8/layout/list1"/>
    <dgm:cxn modelId="{70C4026B-067C-4865-87D3-5A625DC53223}" type="presOf" srcId="{64DCDF00-2936-4EF2-83D9-411004032DC6}" destId="{648E373C-0153-4988-B7AD-35B5DBA03746}" srcOrd="0" destOrd="0" presId="urn:microsoft.com/office/officeart/2005/8/layout/list1"/>
    <dgm:cxn modelId="{F4A3D56B-BFE4-4203-BFCA-0F4DC30B5B90}" type="presOf" srcId="{B9C973C9-EFB9-4E91-AD8D-75747FBEEF10}" destId="{41884F85-6376-4C27-A19F-93240525F9F3}" srcOrd="1" destOrd="0" presId="urn:microsoft.com/office/officeart/2005/8/layout/list1"/>
    <dgm:cxn modelId="{3360FF54-DA58-457F-8AB4-A2D9A7711BA9}" type="presOf" srcId="{DCC6EDA4-F77C-4E29-8FCA-EA90D9A6AD13}" destId="{7E14D94F-A72B-4DAB-ABC9-F5D682E78EFC}" srcOrd="0" destOrd="0" presId="urn:microsoft.com/office/officeart/2005/8/layout/list1"/>
    <dgm:cxn modelId="{45152177-9F58-4B18-AB9A-B2EEF618694E}" srcId="{A854ED6B-5FCC-434E-9A05-C7459E7A0CF4}" destId="{50C00837-9D70-45C7-92F7-F53D115D5CE1}" srcOrd="4" destOrd="0" parTransId="{7C777067-AA2F-420D-9692-C662818E576E}" sibTransId="{45FF0EA2-691D-4357-B404-458DD5CC94ED}"/>
    <dgm:cxn modelId="{6D5D8F89-235B-4B8C-B324-B838AD03BE65}" srcId="{A854ED6B-5FCC-434E-9A05-C7459E7A0CF4}" destId="{B9C973C9-EFB9-4E91-AD8D-75747FBEEF10}" srcOrd="1" destOrd="0" parTransId="{BE1B9648-0422-4347-87CC-E3DCACC4B1B3}" sibTransId="{4E22AA86-5A4B-4DF3-96E9-F6123506AEED}"/>
    <dgm:cxn modelId="{47310991-9BD8-4361-9814-29F12BE64C30}" type="presOf" srcId="{50C00837-9D70-45C7-92F7-F53D115D5CE1}" destId="{F7185809-C03C-4646-912C-3D95CE1E5FB7}" srcOrd="0" destOrd="0" presId="urn:microsoft.com/office/officeart/2005/8/layout/list1"/>
    <dgm:cxn modelId="{7FBA84AC-4CFE-4D2E-AA8E-D7E7C75C1CF6}" type="presOf" srcId="{C1D1CC63-E1FF-46D5-BED1-771D7872B7AE}" destId="{693C6A6F-ADA1-498D-A39C-53C14827161B}" srcOrd="1" destOrd="0" presId="urn:microsoft.com/office/officeart/2005/8/layout/list1"/>
    <dgm:cxn modelId="{96D49AB4-B7E2-486C-941A-7C39E5C1117B}" srcId="{A854ED6B-5FCC-434E-9A05-C7459E7A0CF4}" destId="{C1D1CC63-E1FF-46D5-BED1-771D7872B7AE}" srcOrd="0" destOrd="0" parTransId="{4EDC5079-C4D5-46BA-8E70-8C10F7D5DC85}" sibTransId="{46923322-4CF6-44E0-9032-A38085B9FC91}"/>
    <dgm:cxn modelId="{55414DF1-AFCC-40A7-9EE8-F79D9486D3B7}" type="presOf" srcId="{64DCDF00-2936-4EF2-83D9-411004032DC6}" destId="{8057196D-3BD8-45CC-80C6-FB3870377082}" srcOrd="1" destOrd="0" presId="urn:microsoft.com/office/officeart/2005/8/layout/list1"/>
    <dgm:cxn modelId="{F3FCA037-8FD6-4834-88AE-A417B53E6511}" type="presParOf" srcId="{BF98C5E7-12BC-4165-8AF5-7BDD8CB9CBA2}" destId="{D0888A76-7A31-4D28-8987-14393DA8FCF4}" srcOrd="0" destOrd="0" presId="urn:microsoft.com/office/officeart/2005/8/layout/list1"/>
    <dgm:cxn modelId="{90699BD3-43BC-4512-99BB-AC12555FFFE0}" type="presParOf" srcId="{D0888A76-7A31-4D28-8987-14393DA8FCF4}" destId="{561BE69B-27E7-49D6-9AEF-D85D2B8E348D}" srcOrd="0" destOrd="0" presId="urn:microsoft.com/office/officeart/2005/8/layout/list1"/>
    <dgm:cxn modelId="{A151FA81-0329-426D-838D-8B8B40E6DA8D}" type="presParOf" srcId="{D0888A76-7A31-4D28-8987-14393DA8FCF4}" destId="{693C6A6F-ADA1-498D-A39C-53C14827161B}" srcOrd="1" destOrd="0" presId="urn:microsoft.com/office/officeart/2005/8/layout/list1"/>
    <dgm:cxn modelId="{71AA2CF5-4D4E-4161-BDDB-F6142AA1CA3C}" type="presParOf" srcId="{BF98C5E7-12BC-4165-8AF5-7BDD8CB9CBA2}" destId="{017CFAF2-8468-4DC0-918A-B1F6C10D1D92}" srcOrd="1" destOrd="0" presId="urn:microsoft.com/office/officeart/2005/8/layout/list1"/>
    <dgm:cxn modelId="{0CBB5FD2-74C9-4F8B-A6F8-B942D8D8D1DB}" type="presParOf" srcId="{BF98C5E7-12BC-4165-8AF5-7BDD8CB9CBA2}" destId="{321988A0-B86A-44C8-A46F-EBBFCF4C5AA1}" srcOrd="2" destOrd="0" presId="urn:microsoft.com/office/officeart/2005/8/layout/list1"/>
    <dgm:cxn modelId="{31633B32-A51D-4326-A339-784D7F816382}" type="presParOf" srcId="{BF98C5E7-12BC-4165-8AF5-7BDD8CB9CBA2}" destId="{CF6ACE47-3BE6-4CAA-B146-51CEEEFD5B20}" srcOrd="3" destOrd="0" presId="urn:microsoft.com/office/officeart/2005/8/layout/list1"/>
    <dgm:cxn modelId="{8AD6F24E-9820-409D-B5DE-BE5348AFA530}" type="presParOf" srcId="{BF98C5E7-12BC-4165-8AF5-7BDD8CB9CBA2}" destId="{71001BCF-3EE2-43C4-A450-56B470AC5EBF}" srcOrd="4" destOrd="0" presId="urn:microsoft.com/office/officeart/2005/8/layout/list1"/>
    <dgm:cxn modelId="{179AE179-F9F0-4087-821B-3BE7D291AF6F}" type="presParOf" srcId="{71001BCF-3EE2-43C4-A450-56B470AC5EBF}" destId="{3B6E7019-B736-4CE7-9AA0-712814DFA8AD}" srcOrd="0" destOrd="0" presId="urn:microsoft.com/office/officeart/2005/8/layout/list1"/>
    <dgm:cxn modelId="{F9B02011-7A4C-4833-9E8C-70A22F104B7C}" type="presParOf" srcId="{71001BCF-3EE2-43C4-A450-56B470AC5EBF}" destId="{41884F85-6376-4C27-A19F-93240525F9F3}" srcOrd="1" destOrd="0" presId="urn:microsoft.com/office/officeart/2005/8/layout/list1"/>
    <dgm:cxn modelId="{8E19301F-474C-4341-9336-5F2A47F994DB}" type="presParOf" srcId="{BF98C5E7-12BC-4165-8AF5-7BDD8CB9CBA2}" destId="{DD28CE8E-33D4-40A4-8637-756E9AAB0085}" srcOrd="5" destOrd="0" presId="urn:microsoft.com/office/officeart/2005/8/layout/list1"/>
    <dgm:cxn modelId="{ADB8D20E-2FEC-4D6E-95FD-F702B621EB83}" type="presParOf" srcId="{BF98C5E7-12BC-4165-8AF5-7BDD8CB9CBA2}" destId="{D726A1DD-0DF8-45B4-9843-DE228141707F}" srcOrd="6" destOrd="0" presId="urn:microsoft.com/office/officeart/2005/8/layout/list1"/>
    <dgm:cxn modelId="{BBD4D34A-D869-48EE-8787-A14B0280C103}" type="presParOf" srcId="{BF98C5E7-12BC-4165-8AF5-7BDD8CB9CBA2}" destId="{0B056F28-673C-4E55-A2B5-384F2A97D44F}" srcOrd="7" destOrd="0" presId="urn:microsoft.com/office/officeart/2005/8/layout/list1"/>
    <dgm:cxn modelId="{0D47A566-7E09-42A1-9479-D25FB6677D4E}" type="presParOf" srcId="{BF98C5E7-12BC-4165-8AF5-7BDD8CB9CBA2}" destId="{4BD68E5F-AFB5-42F3-AE60-57C9D873A69A}" srcOrd="8" destOrd="0" presId="urn:microsoft.com/office/officeart/2005/8/layout/list1"/>
    <dgm:cxn modelId="{EBB7D6A3-12F1-4A36-9E8E-B55440A07ACC}" type="presParOf" srcId="{4BD68E5F-AFB5-42F3-AE60-57C9D873A69A}" destId="{7E14D94F-A72B-4DAB-ABC9-F5D682E78EFC}" srcOrd="0" destOrd="0" presId="urn:microsoft.com/office/officeart/2005/8/layout/list1"/>
    <dgm:cxn modelId="{CA719289-24D1-408B-B540-7141F4B7DB66}" type="presParOf" srcId="{4BD68E5F-AFB5-42F3-AE60-57C9D873A69A}" destId="{8F10C4DC-535F-4DF2-9DE6-614D89170C54}" srcOrd="1" destOrd="0" presId="urn:microsoft.com/office/officeart/2005/8/layout/list1"/>
    <dgm:cxn modelId="{2E3F1676-A3B2-4FF4-877B-2E5FACF41303}" type="presParOf" srcId="{BF98C5E7-12BC-4165-8AF5-7BDD8CB9CBA2}" destId="{9080A175-90F8-4C11-83AD-CF0ABC89DDFA}" srcOrd="9" destOrd="0" presId="urn:microsoft.com/office/officeart/2005/8/layout/list1"/>
    <dgm:cxn modelId="{864687A8-9DD6-4E20-B6C6-89F6EC167A93}" type="presParOf" srcId="{BF98C5E7-12BC-4165-8AF5-7BDD8CB9CBA2}" destId="{46E4169A-BE89-4CE7-87E8-8D5AA8C535E9}" srcOrd="10" destOrd="0" presId="urn:microsoft.com/office/officeart/2005/8/layout/list1"/>
    <dgm:cxn modelId="{4A878AB0-F262-4B11-B3E3-A1EDE07784F1}" type="presParOf" srcId="{BF98C5E7-12BC-4165-8AF5-7BDD8CB9CBA2}" destId="{FAA8A642-458E-4302-8569-6CDAD579526A}" srcOrd="11" destOrd="0" presId="urn:microsoft.com/office/officeart/2005/8/layout/list1"/>
    <dgm:cxn modelId="{7AB79AC4-6AC6-42E4-BD5E-E2EF6F6B596D}" type="presParOf" srcId="{BF98C5E7-12BC-4165-8AF5-7BDD8CB9CBA2}" destId="{5679F1FF-C949-4BD7-9663-C1F4949CFF8B}" srcOrd="12" destOrd="0" presId="urn:microsoft.com/office/officeart/2005/8/layout/list1"/>
    <dgm:cxn modelId="{549C0E0A-7FB1-43B1-9EBD-D56D21B7EA22}" type="presParOf" srcId="{5679F1FF-C949-4BD7-9663-C1F4949CFF8B}" destId="{648E373C-0153-4988-B7AD-35B5DBA03746}" srcOrd="0" destOrd="0" presId="urn:microsoft.com/office/officeart/2005/8/layout/list1"/>
    <dgm:cxn modelId="{6ADDB9F2-EA2C-4E88-9362-ABDE0FD66BBC}" type="presParOf" srcId="{5679F1FF-C949-4BD7-9663-C1F4949CFF8B}" destId="{8057196D-3BD8-45CC-80C6-FB3870377082}" srcOrd="1" destOrd="0" presId="urn:microsoft.com/office/officeart/2005/8/layout/list1"/>
    <dgm:cxn modelId="{8AA2D639-545C-4CF1-B15C-991CF441EEFF}" type="presParOf" srcId="{BF98C5E7-12BC-4165-8AF5-7BDD8CB9CBA2}" destId="{C2D15A57-C765-4145-B595-EE481FCF9E7F}" srcOrd="13" destOrd="0" presId="urn:microsoft.com/office/officeart/2005/8/layout/list1"/>
    <dgm:cxn modelId="{79BA3A44-DC16-4D14-8D41-5EB4E4CD4B8F}" type="presParOf" srcId="{BF98C5E7-12BC-4165-8AF5-7BDD8CB9CBA2}" destId="{BA1C44E7-0A36-4032-9413-70A5DADFA947}" srcOrd="14" destOrd="0" presId="urn:microsoft.com/office/officeart/2005/8/layout/list1"/>
    <dgm:cxn modelId="{B3570DDD-38B6-4F50-A42C-A2CB5340D5AF}" type="presParOf" srcId="{BF98C5E7-12BC-4165-8AF5-7BDD8CB9CBA2}" destId="{C77433FB-06C6-4BCB-91E7-D3F3DF4F5FF1}" srcOrd="15" destOrd="0" presId="urn:microsoft.com/office/officeart/2005/8/layout/list1"/>
    <dgm:cxn modelId="{C84CD509-6ED1-4846-B458-C8DF596D22D8}" type="presParOf" srcId="{BF98C5E7-12BC-4165-8AF5-7BDD8CB9CBA2}" destId="{95890224-5122-4899-B060-8A254FF53FC1}" srcOrd="16" destOrd="0" presId="urn:microsoft.com/office/officeart/2005/8/layout/list1"/>
    <dgm:cxn modelId="{68DB5A11-F615-4051-9BCF-BB6C472314A3}" type="presParOf" srcId="{95890224-5122-4899-B060-8A254FF53FC1}" destId="{F7185809-C03C-4646-912C-3D95CE1E5FB7}" srcOrd="0" destOrd="0" presId="urn:microsoft.com/office/officeart/2005/8/layout/list1"/>
    <dgm:cxn modelId="{8432ED80-DB09-45B4-9675-4ACC3C7FF341}" type="presParOf" srcId="{95890224-5122-4899-B060-8A254FF53FC1}" destId="{43138924-4BAA-4E7A-8AF6-2EF674A59A67}" srcOrd="1" destOrd="0" presId="urn:microsoft.com/office/officeart/2005/8/layout/list1"/>
    <dgm:cxn modelId="{26C1F6BA-2176-4193-A8B6-48A158B79A0E}" type="presParOf" srcId="{BF98C5E7-12BC-4165-8AF5-7BDD8CB9CBA2}" destId="{E41612D8-84FE-45F6-8E2F-1887F1DE3378}" srcOrd="17" destOrd="0" presId="urn:microsoft.com/office/officeart/2005/8/layout/list1"/>
    <dgm:cxn modelId="{73AA57D2-8A9C-4BB4-AD7A-CAE169FA1A5F}" type="presParOf" srcId="{BF98C5E7-12BC-4165-8AF5-7BDD8CB9CBA2}" destId="{DE97A1FE-16E5-47E5-9E68-44F66F2D60CD}"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988A0-B86A-44C8-A46F-EBBFCF4C5AA1}">
      <dsp:nvSpPr>
        <dsp:cNvPr id="0" name=""/>
        <dsp:cNvSpPr/>
      </dsp:nvSpPr>
      <dsp:spPr>
        <a:xfrm>
          <a:off x="0" y="328737"/>
          <a:ext cx="9399302"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3C6A6F-ADA1-498D-A39C-53C14827161B}">
      <dsp:nvSpPr>
        <dsp:cNvPr id="0" name=""/>
        <dsp:cNvSpPr/>
      </dsp:nvSpPr>
      <dsp:spPr>
        <a:xfrm>
          <a:off x="469965" y="33537"/>
          <a:ext cx="657951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690" tIns="0" rIns="248690" bIns="0" numCol="1" spcCol="1270" anchor="ctr" anchorCtr="0">
          <a:noAutofit/>
        </a:bodyPr>
        <a:lstStyle/>
        <a:p>
          <a:pPr marL="0" lvl="0" indent="0" algn="ctr" defTabSz="889000">
            <a:lnSpc>
              <a:spcPct val="90000"/>
            </a:lnSpc>
            <a:spcBef>
              <a:spcPct val="0"/>
            </a:spcBef>
            <a:spcAft>
              <a:spcPct val="35000"/>
            </a:spcAft>
            <a:buNone/>
          </a:pPr>
          <a:r>
            <a:rPr lang="en-US" sz="2000" kern="1200" dirty="0"/>
            <a:t>Discuss the value of knowing your electrical</a:t>
          </a:r>
        </a:p>
      </dsp:txBody>
      <dsp:txXfrm>
        <a:off x="498786" y="62358"/>
        <a:ext cx="6521869" cy="532758"/>
      </dsp:txXfrm>
    </dsp:sp>
    <dsp:sp modelId="{D726A1DD-0DF8-45B4-9843-DE228141707F}">
      <dsp:nvSpPr>
        <dsp:cNvPr id="0" name=""/>
        <dsp:cNvSpPr/>
      </dsp:nvSpPr>
      <dsp:spPr>
        <a:xfrm>
          <a:off x="0" y="1235937"/>
          <a:ext cx="9399302"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884F85-6376-4C27-A19F-93240525F9F3}">
      <dsp:nvSpPr>
        <dsp:cNvPr id="0" name=""/>
        <dsp:cNvSpPr/>
      </dsp:nvSpPr>
      <dsp:spPr>
        <a:xfrm>
          <a:off x="469965" y="940738"/>
          <a:ext cx="6579511" cy="59040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690" tIns="0" rIns="248690" bIns="0" numCol="1" spcCol="1270" anchor="ctr" anchorCtr="0">
          <a:noAutofit/>
        </a:bodyPr>
        <a:lstStyle/>
        <a:p>
          <a:pPr marL="0" lvl="0" indent="0" algn="ctr" defTabSz="889000">
            <a:lnSpc>
              <a:spcPct val="90000"/>
            </a:lnSpc>
            <a:spcBef>
              <a:spcPct val="0"/>
            </a:spcBef>
            <a:spcAft>
              <a:spcPct val="35000"/>
            </a:spcAft>
            <a:buNone/>
          </a:pPr>
          <a:r>
            <a:rPr lang="en-US" sz="2000" kern="1200" dirty="0"/>
            <a:t>Explore indicators: Brands, Features, Age, and Quality</a:t>
          </a:r>
        </a:p>
      </dsp:txBody>
      <dsp:txXfrm>
        <a:off x="498786" y="969559"/>
        <a:ext cx="6521869" cy="532758"/>
      </dsp:txXfrm>
    </dsp:sp>
    <dsp:sp modelId="{46E4169A-BE89-4CE7-87E8-8D5AA8C535E9}">
      <dsp:nvSpPr>
        <dsp:cNvPr id="0" name=""/>
        <dsp:cNvSpPr/>
      </dsp:nvSpPr>
      <dsp:spPr>
        <a:xfrm>
          <a:off x="0" y="2143138"/>
          <a:ext cx="9399302"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10C4DC-535F-4DF2-9DE6-614D89170C54}">
      <dsp:nvSpPr>
        <dsp:cNvPr id="0" name=""/>
        <dsp:cNvSpPr/>
      </dsp:nvSpPr>
      <dsp:spPr>
        <a:xfrm>
          <a:off x="469965" y="1847938"/>
          <a:ext cx="6579511" cy="59040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690" tIns="0" rIns="248690" bIns="0" numCol="1" spcCol="1270" anchor="ctr" anchorCtr="0">
          <a:noAutofit/>
        </a:bodyPr>
        <a:lstStyle/>
        <a:p>
          <a:pPr marL="0" lvl="0" indent="0" algn="ctr" defTabSz="889000">
            <a:lnSpc>
              <a:spcPct val="90000"/>
            </a:lnSpc>
            <a:spcBef>
              <a:spcPct val="0"/>
            </a:spcBef>
            <a:spcAft>
              <a:spcPct val="35000"/>
            </a:spcAft>
            <a:buNone/>
          </a:pPr>
          <a:r>
            <a:rPr lang="en-US" sz="2000" kern="1200" dirty="0"/>
            <a:t>Apply hands-on knowledge with an activity </a:t>
          </a:r>
        </a:p>
      </dsp:txBody>
      <dsp:txXfrm>
        <a:off x="498786" y="1876759"/>
        <a:ext cx="6521869" cy="532758"/>
      </dsp:txXfrm>
    </dsp:sp>
    <dsp:sp modelId="{BA1C44E7-0A36-4032-9413-70A5DADFA947}">
      <dsp:nvSpPr>
        <dsp:cNvPr id="0" name=""/>
        <dsp:cNvSpPr/>
      </dsp:nvSpPr>
      <dsp:spPr>
        <a:xfrm>
          <a:off x="0" y="3050338"/>
          <a:ext cx="9399302"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57196D-3BD8-45CC-80C6-FB3870377082}">
      <dsp:nvSpPr>
        <dsp:cNvPr id="0" name=""/>
        <dsp:cNvSpPr/>
      </dsp:nvSpPr>
      <dsp:spPr>
        <a:xfrm>
          <a:off x="469965" y="2755138"/>
          <a:ext cx="657951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690" tIns="0" rIns="248690" bIns="0" numCol="1" spcCol="1270" anchor="ctr" anchorCtr="0">
          <a:noAutofit/>
        </a:bodyPr>
        <a:lstStyle/>
        <a:p>
          <a:pPr marL="0" lvl="0" indent="0" algn="ctr" defTabSz="889000">
            <a:lnSpc>
              <a:spcPct val="90000"/>
            </a:lnSpc>
            <a:spcBef>
              <a:spcPct val="0"/>
            </a:spcBef>
            <a:spcAft>
              <a:spcPct val="35000"/>
            </a:spcAft>
            <a:buNone/>
          </a:pPr>
          <a:r>
            <a:rPr lang="en-US" sz="2000" kern="1200" dirty="0"/>
            <a:t>Demonstrate ability to properly price electronics</a:t>
          </a:r>
        </a:p>
      </dsp:txBody>
      <dsp:txXfrm>
        <a:off x="498786" y="2783959"/>
        <a:ext cx="6521869" cy="532758"/>
      </dsp:txXfrm>
    </dsp:sp>
    <dsp:sp modelId="{DE97A1FE-16E5-47E5-9E68-44F66F2D60CD}">
      <dsp:nvSpPr>
        <dsp:cNvPr id="0" name=""/>
        <dsp:cNvSpPr/>
      </dsp:nvSpPr>
      <dsp:spPr>
        <a:xfrm>
          <a:off x="0" y="3957538"/>
          <a:ext cx="9399302"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138924-4BAA-4E7A-8AF6-2EF674A59A67}">
      <dsp:nvSpPr>
        <dsp:cNvPr id="0" name=""/>
        <dsp:cNvSpPr/>
      </dsp:nvSpPr>
      <dsp:spPr>
        <a:xfrm>
          <a:off x="469965" y="3662338"/>
          <a:ext cx="6579511" cy="59040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690" tIns="0" rIns="248690" bIns="0" numCol="1" spcCol="1270" anchor="ctr" anchorCtr="0">
          <a:noAutofit/>
        </a:bodyPr>
        <a:lstStyle/>
        <a:p>
          <a:pPr marL="0" lvl="0" indent="0" algn="ctr" defTabSz="889000">
            <a:lnSpc>
              <a:spcPct val="90000"/>
            </a:lnSpc>
            <a:spcBef>
              <a:spcPct val="0"/>
            </a:spcBef>
            <a:spcAft>
              <a:spcPct val="35000"/>
            </a:spcAft>
            <a:buNone/>
          </a:pPr>
          <a:r>
            <a:rPr lang="en-US" sz="2000" kern="1200" dirty="0"/>
            <a:t>Questions?</a:t>
          </a:r>
        </a:p>
      </dsp:txBody>
      <dsp:txXfrm>
        <a:off x="498786" y="3691159"/>
        <a:ext cx="6521869"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0:46.2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8.45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2851 619,'-34'-10,"-135"-27,10 17,-54 4,-1185 3,1064 18,-10-5,341-1,0 1,1 0,-1 0,0 1,0-1,0 0,0 1,1 0,-1-1,0 1,1 0,-1 1,0-1,1 0,-1 1,3-1,1 0,-1 0,0-1,1 1,-1 0,1 0,-1 0,1-1,-1 1,1 0,-1 0,1-1,0 1,-1-1,1 1,0 0,-1-1,1 1,0-1,0 0,0 1,-1-1,1 0,0 1,0-1,0 0,0 0,0 0,0 0,0 0,0 0,-1 0,1 0,0 0,0 0,0 0,1-1,149-3,-46-8,51-18,51-14,46-15,40-12,279-58,501-44,-809 151,-41 13,-42 10,-179-1,81 2,-1 3,61 12,-131-15,0 1,0 0,0 1,0 0,-1 0,0 1,0 1,0 0,-10-6,-1 1,1-1,-1 0,1 0,0 0,-1 0,1 0,-1 1,1-1,-1 0,0 0,1 1,-1-1,1 0,-1 1,1-1,-1 1,0-1,1 0,-1 1,0-1,1 1,-1-1,0 1,0-1,0 1,1-1,-1 1,0-1,0 1,0 0,0-1,0 1,0-1,0 1,0-1,0 1,0-1,0 1,0-1,-1 1,-24 10,-88 22,-5 7,-51 20,-50 22,-37 12,-666 237,-186 100,978-384,-2-6,-1-6,-2-5,-1-6,-74 0,178-21,0-2,0-1,0-1,0-2,-25-5,52 7,1 1,0-1,0 0,0 0,0-1,0 1,0-1,1 0,-1 0,0 0,1-1,-1 1,1-1,0 0,0 0,0 0,3 2,0-1,-1 1,1-1,0 1,0 0,0-1,1 1,-1-1,0 1,0-1,1 1,-1-1,1 1,-1 0,1-1,0 1,0 0,-1 0,1-1,0 1,0 0,0 0,0 0,0 0,0 0,1 0,-1 1,0-1,0 0,1 0,-1 1,0-1,1 1,-1-1,2 1,9-8,-2-1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38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62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0:46.2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06.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1 251,'92'-10,"255"-44,656-55,-653 74,-208 19,-53 3,0 5,0 3,1 4,51 8,-43 9,81 5,-69-22,-100 3,0 0,0 1,-1 1,1-1,-1 2,1-1,-1 1,-1 1,1 0,-1 0,0 0,-8-5,10 5,-8-5,0-1,0 1,0 0,0 0,0 0,0 0,-1 1,1-1,0 0,-1 1,1-1,0 1,-1 0,0-1,1 1,-1 0,0 0,0 0,0 0,0 0,-1 0,1 0,0 0,-1 0,1 0,-1 1,0-1,0 0,0 0,0 0,0 1,0-1,-1 0,1 0,-1 0,1 0,-2 1,-7 12,-1 0,0-1,-1-1,-1 0,-1 0,1-1,-8 4,16-12,-116 93,-48 21,-73 34,-6-10,-39 5,157-89,-32-4,154-53,0 1,0-1,0-1,0 1,0-1,0-1,0 1,0-1,0 0,0-1,0 1,0-2,0 1,1-1,-1 1,1-2,0 1,0-1,0 0,-3-3,-13-10,1-1,1-1,0-1,2-1,0 0,1-2,2 0,-13-24,24 40,1-1,0 1,1-1,-1 0,2 0,-1 0,1 0,0 0,1-1,-1-7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10.8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5774 645,'-149'5,"-26"-7,-67-12,-53-16,-83-18,-27-7,-3 18,-123 16,200 38,0 14,3 15,-15 17,-1080 275,1269-294,-29 17,112-31,70-29,1-1,0 1,-1-1,1 1,-1-1,1 0,-1 1,1-1,-1 1,1-1,-1 0,1 0,-1 1,0-1,1 0,-1 0,1 0,-1 1,0-1,1 0,-1 0,1 0,-1 0,0 0,1 0,-1 0,0-1,1 1,-1 0,1 0,-1 0,1-1,-1 1,0 0,1-1,-1 1,1 0,-1-1,1 1,-1-1,1 1,0 0,-1-1,1 1,0-1,-1 0,1 1,0-1,-1 1,1-1,0 1,0-1,0 0,0 1,-1-1,1 1,0-1,0 0,0 1,0-1,0 0,1 1,-1-1,0 1,0-1,0 0,0 1,1-1,-1 1,0-1,1-1,-1-1,0 0,1 1,0-1,0 1,-1 0,1-1,1 1,-1 0,0 0,0-1,1 1,0 0,-1 0,1 0,0 1,0-1,0 0,0 1,0-1,0 1,0 0,1 0,0-1,37-19,1 1,1 3,23-6,144-46,104-22,110-22,1069-257,-1158 289,-40 10,-76 19,-66 17,-87 21,1 2,0 3,1 3,0 2,34 5,-57 2,63 4,-1 5,88 21,26 47,-218-79,21 7,0 0,-1 2,0 1,-1 0,19 14,-11-4,-17-15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8.1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3004 710,'-36'8,"-47"5,-65 7,-63 1,-934 46,988-59,1 7,-54 15,-303 89,507-117,-27 8,0-1,-1-2,0-2,0 0,0-3,-19 0,-12-6,64 4,0 1,1-1,-1 0,0 0,1 0,-1 0,0 0,1 0,-1-1,1 1,-1 0,0 0,1 0,-1-1,1 1,-1 0,0 0,1-1,-1 1,1-1,-1 1,1 0,-1-1,1 1,0-1,-1 1,1-1,-1 1,1-1,0 1,0-1,-1 0,1 1,0-1,0 1,0-1,0 0,-1 1,1-1,0 0,0 1,0-1,0 0,1 1,-1-1,0 1,0-1,0 0,0 1,1-1,-1 0,25-27,83-43,3 10,50-21,50-27,548-272,-553 277,-46 25,34-11,-179 84,46-11,-61 17,1 0,0 1,-1-1,1 0,-1 0,1 1,0-1,-1 0,1 1,-1-1,1 1,-1-1,1 1,-1-1,1 1,-1-1,1 1,-1-1,0 1,1 0,-1-1,0 1,1-1,-1 1,0 0,0-1,0 1,0 0,0 0,0-1,0 1,0 0,0-1,0 1,0 0,0-1,0 1,0 0,-1-1,1 1,0 0,0-1,-1 1,1-1,-1 1,1 0,-1-1,0 6,0 7,2 0,-1-1,1 1,1-1,1 1,-1-1,2 0,0 0,0 0,1 0,0-1,3 2,2 5,1-1,0 0,1-1,1 0,11 9,27 34,11 12,-53-62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9.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2602 663,'-53'4,"-66"9,-68 4,-1162 20,787-33,232 0,330-4,1 0,-1 0,0 0,0 0,0 0,0-1,0 1,1 0,-1 0,0 0,0 0,0-1,0 1,0 0,0 0,0 0,0 0,0-1,0 1,0 0,0 0,0 0,0 0,0-1,0 1,0 0,0 0,0 0,0-1,0 1,0 0,0 0,0 0,0 0,0-1,0 1,0 0,-1 0,1 0,0 0,0 0,0-1,0 1,0 0,0 0,-1 0,1 0,0 0,0 0,0 0,0 0,-1 0,1-1,0 1,0 0,0 0,-1 0,18-10,55-18,20-8,52-25,55-21,46-13,186-58,165-24,-419 133,-113 29,0 3,0 3,1 2,0 3,0 4,28 3,-47 3,-1 2,1 2,-1 2,34 15,28 11,-45-18,-48-14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2.54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3793 958,'-101'-14,"64"5,-90-16,-53-12,-54-5,-50 0,-42 11,93 20,-1 11,1 10,0 10,1 11,2 9,-39 21,58-4,40-9,111-30,-258 63,239-72,91-12,88-29,38-16,96-36,108-38,106-24,440-104,639-84,-1248 285,-75 18,-59 14,-66 13,-1 2,1 4,10 5,215 0,-292-6,-1 0,0 1,0 0,0 1,0 0,-1 1,6 2,23 8,108 23,-96-24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5.6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06.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1 251,'92'-10,"255"-44,656-55,-653 74,-208 19,-53 3,0 5,0 3,1 4,51 8,-43 9,81 5,-69-22,-100 3,0 0,0 1,-1 1,1-1,-1 2,1-1,-1 1,-1 1,1 0,-1 0,0 0,-8-5,10 5,-8-5,0-1,0 1,0 0,0 0,0 0,0 0,-1 1,1-1,0 0,-1 1,1-1,0 1,-1 0,0-1,1 1,-1 0,0 0,0 0,0 0,0 0,-1 0,1 0,0 0,-1 0,1 0,-1 1,0-1,0 0,0 0,0 0,0 1,0-1,-1 0,1 0,-1 0,1 0,-2 1,-7 12,-1 0,0-1,-1-1,-1 0,-1 0,1-1,-8 4,16-12,-116 93,-48 21,-73 34,-6-10,-39 5,157-89,-32-4,154-53,0 1,0-1,0-1,0 1,0-1,0-1,0 1,0-1,0 0,0-1,0 1,0-2,0 1,1-1,-1 1,1-2,0 1,0-1,0 0,-3-3,-13-10,1-1,1-1,0-1,2-1,0 0,1-2,2 0,-13-24,24 40,1-1,0 1,1-1,-1 0,2 0,-1 0,1 0,0 0,1-1,-1-7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6.85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4.50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8.45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2851 619,'-34'-10,"-135"-27,10 17,-54 4,-1185 3,1064 18,-10-5,341-1,0 1,1 0,-1 0,0 1,0-1,0 0,0 1,1 0,-1-1,0 1,1 0,-1 1,0-1,1 0,-1 1,3-1,1 0,-1 0,0-1,1 1,-1 0,1 0,-1 0,1-1,-1 1,1 0,-1 0,1-1,0 1,-1-1,1 1,0 0,-1-1,1 1,0-1,0 0,0 1,-1-1,1 0,0 1,0-1,0 0,0 0,0 0,0 0,0 0,0 0,-1 0,1 0,0 0,0 0,0 0,1-1,149-3,-46-8,51-18,51-14,46-15,40-12,279-58,501-44,-809 151,-41 13,-42 10,-179-1,81 2,-1 3,61 12,-131-15,0 1,0 0,0 1,0 0,-1 0,0 1,0 1,0 0,-10-6,-1 1,1-1,-1 0,1 0,0 0,-1 0,1 0,-1 1,1-1,-1 0,0 0,1 1,-1-1,1 0,-1 1,1-1,-1 1,0-1,1 0,-1 1,0-1,1 1,-1-1,0 1,0-1,0 1,1-1,-1 1,0-1,0 1,0 0,0-1,0 1,0-1,0 1,0-1,0 1,0-1,0 1,0-1,-1 1,-24 10,-88 22,-5 7,-51 20,-50 22,-37 12,-666 237,-186 100,978-384,-2-6,-1-6,-2-5,-1-6,-74 0,178-21,0-2,0-1,0-1,0-2,-25-5,52 7,1 1,0-1,0 0,0 0,0-1,0 1,0-1,1 0,-1 0,0 0,1-1,-1 1,1-1,0 0,0 0,0 0,3 2,0-1,-1 1,1-1,0 1,0 0,0-1,1 1,-1-1,0 1,0-1,1 1,-1-1,1 1,-1 0,1-1,0 1,0 0,-1 0,1-1,0 1,0 0,0 0,0 0,0 0,0 0,1 0,-1 1,0-1,0 0,1 0,-1 1,0-1,1 1,-1-1,2 1,9-8,-2-1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38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62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0:46.2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06.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1 251,'92'-10,"255"-44,656-55,-653 74,-208 19,-53 3,0 5,0 3,1 4,51 8,-43 9,81 5,-69-22,-100 3,0 0,0 1,-1 1,1-1,-1 2,1-1,-1 1,-1 1,1 0,-1 0,0 0,-8-5,10 5,-8-5,0-1,0 1,0 0,0 0,0 0,0 0,-1 1,1-1,0 0,-1 1,1-1,0 1,-1 0,0-1,1 1,-1 0,0 0,0 0,0 0,0 0,-1 0,1 0,0 0,-1 0,1 0,-1 1,0-1,0 0,0 0,0 0,0 1,0-1,-1 0,1 0,-1 0,1 0,-2 1,-7 12,-1 0,0-1,-1-1,-1 0,-1 0,1-1,-8 4,16-12,-116 93,-48 21,-73 34,-6-10,-39 5,157-89,-32-4,154-53,0 1,0-1,0-1,0 1,0-1,0-1,0 1,0-1,0 0,0-1,0 1,0-2,0 1,1-1,-1 1,1-2,0 1,0-1,0 0,-3-3,-13-10,1-1,1-1,0-1,2-1,0 0,1-2,2 0,-13-24,24 40,1-1,0 1,1-1,-1 0,2 0,-1 0,1 0,0 0,1-1,-1-7</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10.8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5774 645,'-149'5,"-26"-7,-67-12,-53-16,-83-18,-27-7,-3 18,-123 16,200 38,0 14,3 15,-15 17,-1080 275,1269-294,-29 17,112-31,70-29,1-1,0 1,-1-1,1 1,-1-1,1 0,-1 1,1-1,-1 1,1-1,-1 0,1 0,-1 1,0-1,1 0,-1 0,1 0,-1 1,0-1,1 0,-1 0,1 0,-1 0,0 0,1 0,-1 0,0-1,1 1,-1 0,1 0,-1 0,1-1,-1 1,0 0,1-1,-1 1,1 0,-1-1,1 1,-1-1,1 1,0 0,-1-1,1 1,0-1,-1 0,1 1,0-1,-1 1,1-1,0 1,0-1,0 0,0 1,-1-1,1 1,0-1,0 0,0 1,0-1,0 0,1 1,-1-1,0 1,0-1,0 0,0 1,1-1,-1 1,0-1,1-1,-1-1,0 0,1 1,0-1,0 1,-1 0,1-1,1 1,-1 0,0 0,0-1,1 1,0 0,-1 0,1 0,0 1,0-1,0 0,0 1,0-1,0 1,0 0,1 0,0-1,37-19,1 1,1 3,23-6,144-46,104-22,110-22,1069-257,-1158 289,-40 10,-76 19,-66 17,-87 21,1 2,0 3,1 3,0 2,34 5,-57 2,63 4,-1 5,88 21,26 47,-218-79,21 7,0 0,-1 2,0 1,-1 0,19 14,-11-4,-17-15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8.1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3004 710,'-36'8,"-47"5,-65 7,-63 1,-934 46,988-59,1 7,-54 15,-303 89,507-117,-27 8,0-1,-1-2,0-2,0 0,0-3,-19 0,-12-6,64 4,0 1,1-1,-1 0,0 0,1 0,-1 0,0 0,1 0,-1-1,1 1,-1 0,0 0,1 0,-1-1,1 1,-1 0,0 0,1-1,-1 1,1-1,-1 1,1 0,-1-1,1 1,0-1,-1 1,1-1,-1 1,1-1,0 1,0-1,-1 0,1 1,0-1,0 1,0-1,0 0,-1 1,1-1,0 0,0 1,0-1,0 0,1 1,-1-1,0 1,0-1,0 0,0 1,1-1,-1 0,25-27,83-43,3 10,50-21,50-27,548-272,-553 277,-46 25,34-11,-179 84,46-11,-61 17,1 0,0 1,-1-1,1 0,-1 0,1 1,0-1,-1 0,1 1,-1-1,1 1,-1-1,1 1,-1-1,1 1,-1-1,1 1,-1-1,0 1,1 0,-1-1,0 1,1-1,-1 1,0 0,0-1,0 1,0 0,0 0,0-1,0 1,0 0,0-1,0 1,0 0,0-1,0 1,0 0,-1-1,1 1,0 0,0-1,-1 1,1-1,-1 1,1 0,-1-1,0 6,0 7,2 0,-1-1,1 1,1-1,1 1,-1-1,2 0,0 0,0 0,1 0,0-1,3 2,2 5,1-1,0 0,1-1,1 0,11 9,27 34,11 12,-53-62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9.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2602 663,'-53'4,"-66"9,-68 4,-1162 20,787-33,232 0,330-4,1 0,-1 0,0 0,0 0,0 0,0-1,0 1,1 0,-1 0,0 0,0 0,0-1,0 1,0 0,0 0,0 0,0 0,0-1,0 1,0 0,0 0,0 0,0 0,0-1,0 1,0 0,0 0,0 0,0-1,0 1,0 0,0 0,0 0,0 0,0-1,0 1,0 0,-1 0,1 0,0 0,0 0,0-1,0 1,0 0,0 0,-1 0,1 0,0 0,0 0,0 0,0 0,-1 0,1-1,0 1,0 0,0 0,-1 0,18-10,55-18,20-8,52-25,55-21,46-13,186-58,165-24,-419 133,-113 29,0 3,0 3,1 2,0 3,0 4,28 3,-47 3,-1 2,1 2,-1 2,34 15,28 11,-45-18,-48-14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10.8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5774 645,'-149'5,"-26"-7,-67-12,-53-16,-83-18,-27-7,-3 18,-123 16,200 38,0 14,3 15,-15 17,-1080 275,1269-294,-29 17,112-31,70-29,1-1,0 1,-1-1,1 1,-1-1,1 0,-1 1,1-1,-1 1,1-1,-1 0,1 0,-1 1,0-1,1 0,-1 0,1 0,-1 1,0-1,1 0,-1 0,1 0,-1 0,0 0,1 0,-1 0,0-1,1 1,-1 0,1 0,-1 0,1-1,-1 1,0 0,1-1,-1 1,1 0,-1-1,1 1,-1-1,1 1,0 0,-1-1,1 1,0-1,-1 0,1 1,0-1,-1 1,1-1,0 1,0-1,0 0,0 1,-1-1,1 1,0-1,0 0,0 1,0-1,0 0,1 1,-1-1,0 1,0-1,0 0,0 1,1-1,-1 1,0-1,1-1,-1-1,0 0,1 1,0-1,0 1,-1 0,1-1,1 1,-1 0,0 0,0-1,1 1,0 0,-1 0,1 0,0 1,0-1,0 0,0 1,0-1,0 1,0 0,1 0,0-1,37-19,1 1,1 3,23-6,144-46,104-22,110-22,1069-257,-1158 289,-40 10,-76 19,-66 17,-87 21,1 2,0 3,1 3,0 2,34 5,-57 2,63 4,-1 5,88 21,26 47,-218-79,21 7,0 0,-1 2,0 1,-1 0,19 14,-11-4,-17-15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2.54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3793 958,'-101'-14,"64"5,-90-16,-53-12,-54-5,-50 0,-42 11,93 20,-1 11,1 10,0 10,1 11,2 9,-39 21,58-4,40-9,111-30,-258 63,239-72,91-12,88-29,38-16,96-36,108-38,106-24,440-104,639-84,-1248 285,-75 18,-59 14,-66 13,-1 2,1 4,10 5,215 0,-292-6,-1 0,0 1,0 0,0 1,0 0,-1 1,6 2,23 8,108 23,-96-24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5.6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6.85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4.50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8.45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2851 619,'-34'-10,"-135"-27,10 17,-54 4,-1185 3,1064 18,-10-5,341-1,0 1,1 0,-1 0,0 1,0-1,0 0,0 1,1 0,-1-1,0 1,1 0,-1 1,0-1,1 0,-1 1,3-1,1 0,-1 0,0-1,1 1,-1 0,1 0,-1 0,1-1,-1 1,1 0,-1 0,1-1,0 1,-1-1,1 1,0 0,-1-1,1 1,0-1,0 0,0 1,-1-1,1 0,0 1,0-1,0 0,0 0,0 0,0 0,0 0,0 0,-1 0,1 0,0 0,0 0,0 0,1-1,149-3,-46-8,51-18,51-14,46-15,40-12,279-58,501-44,-809 151,-41 13,-42 10,-179-1,81 2,-1 3,61 12,-131-15,0 1,0 0,0 1,0 0,-1 0,0 1,0 1,0 0,-10-6,-1 1,1-1,-1 0,1 0,0 0,-1 0,1 0,-1 1,1-1,-1 0,0 0,1 1,-1-1,1 0,-1 1,1-1,-1 1,0-1,1 0,-1 1,0-1,1 1,-1-1,0 1,0-1,0 1,1-1,-1 1,0-1,0 1,0 0,0-1,0 1,0-1,0 1,0-1,0 1,0-1,0 1,0-1,-1 1,-24 10,-88 22,-5 7,-51 20,-50 22,-37 12,-666 237,-186 100,978-384,-2-6,-1-6,-2-5,-1-6,-74 0,178-21,0-2,0-1,0-1,0-2,-25-5,52 7,1 1,0-1,0 0,0 0,0-1,0 1,0-1,1 0,-1 0,0 0,1-1,-1 1,1-1,0 0,0 0,0 0,3 2,0-1,-1 1,1-1,0 1,0 0,0-1,1 1,-1-1,0 1,0-1,1 1,-1-1,1 1,-1 0,1-1,0 1,0 0,-1 0,1-1,0 1,0 0,0 0,0 0,0 0,0 0,1 0,-1 1,0-1,0 0,1 0,-1 1,0-1,1 1,-1-1,2 1,9-8,-2-1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38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62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0:46.2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06.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1 251,'92'-10,"255"-44,656-55,-653 74,-208 19,-53 3,0 5,0 3,1 4,51 8,-43 9,81 5,-69-22,-100 3,0 0,0 1,-1 1,1-1,-1 2,1-1,-1 1,-1 1,1 0,-1 0,0 0,-8-5,10 5,-8-5,0-1,0 1,0 0,0 0,0 0,0 0,-1 1,1-1,0 0,-1 1,1-1,0 1,-1 0,0-1,1 1,-1 0,0 0,0 0,0 0,0 0,-1 0,1 0,0 0,-1 0,1 0,-1 1,0-1,0 0,0 0,0 0,0 1,0-1,-1 0,1 0,-1 0,1 0,-2 1,-7 12,-1 0,0-1,-1-1,-1 0,-1 0,1-1,-8 4,16-12,-116 93,-48 21,-73 34,-6-10,-39 5,157-89,-32-4,154-53,0 1,0-1,0-1,0 1,0-1,0-1,0 1,0-1,0 0,0-1,0 1,0-2,0 1,1-1,-1 1,1-2,0 1,0-1,0 0,-3-3,-13-10,1-1,1-1,0-1,2-1,0 0,1-2,2 0,-13-24,24 40,1-1,0 1,1-1,-1 0,2 0,-1 0,1 0,0 0,1-1,-1-7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10.8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5774 645,'-149'5,"-26"-7,-67-12,-53-16,-83-18,-27-7,-3 18,-123 16,200 38,0 14,3 15,-15 17,-1080 275,1269-294,-29 17,112-31,70-29,1-1,0 1,-1-1,1 1,-1-1,1 0,-1 1,1-1,-1 1,1-1,-1 0,1 0,-1 1,0-1,1 0,-1 0,1 0,-1 1,0-1,1 0,-1 0,1 0,-1 0,0 0,1 0,-1 0,0-1,1 1,-1 0,1 0,-1 0,1-1,-1 1,0 0,1-1,-1 1,1 0,-1-1,1 1,-1-1,1 1,0 0,-1-1,1 1,0-1,-1 0,1 1,0-1,-1 1,1-1,0 1,0-1,0 0,0 1,-1-1,1 1,0-1,0 0,0 1,0-1,0 0,1 1,-1-1,0 1,0-1,0 0,0 1,1-1,-1 1,0-1,1-1,-1-1,0 0,1 1,0-1,0 1,-1 0,1-1,1 1,-1 0,0 0,0-1,1 1,0 0,-1 0,1 0,0 1,0-1,0 0,0 1,0-1,0 1,0 0,1 0,0-1,37-19,1 1,1 3,23-6,144-46,104-22,110-22,1069-257,-1158 289,-40 10,-76 19,-66 17,-87 21,1 2,0 3,1 3,0 2,34 5,-57 2,63 4,-1 5,88 21,26 47,-218-79,21 7,0 0,-1 2,0 1,-1 0,19 14,-11-4,-17-15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8.1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3004 710,'-36'8,"-47"5,-65 7,-63 1,-934 46,988-59,1 7,-54 15,-303 89,507-117,-27 8,0-1,-1-2,0-2,0 0,0-3,-19 0,-12-6,64 4,0 1,1-1,-1 0,0 0,1 0,-1 0,0 0,1 0,-1-1,1 1,-1 0,0 0,1 0,-1-1,1 1,-1 0,0 0,1-1,-1 1,1-1,-1 1,1 0,-1-1,1 1,0-1,-1 1,1-1,-1 1,1-1,0 1,0-1,-1 0,1 1,0-1,0 1,0-1,0 0,-1 1,1-1,0 0,0 1,0-1,0 0,1 1,-1-1,0 1,0-1,0 0,0 1,1-1,-1 0,25-27,83-43,3 10,50-21,50-27,548-272,-553 277,-46 25,34-11,-179 84,46-11,-61 17,1 0,0 1,-1-1,1 0,-1 0,1 1,0-1,-1 0,1 1,-1-1,1 1,-1-1,1 1,-1-1,1 1,-1-1,1 1,-1-1,0 1,1 0,-1-1,0 1,1-1,-1 1,0 0,0-1,0 1,0 0,0 0,0-1,0 1,0 0,0-1,0 1,0 0,0-1,0 1,0 0,-1-1,1 1,0 0,0-1,-1 1,1-1,-1 1,1 0,-1-1,0 6,0 7,2 0,-1-1,1 1,1-1,1 1,-1-1,2 0,0 0,0 0,1 0,0-1,3 2,2 5,1-1,0 0,1-1,1 0,11 9,27 34,11 12,-53-62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8.1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3004 710,'-36'8,"-47"5,-65 7,-63 1,-934 46,988-59,1 7,-54 15,-303 89,507-117,-27 8,0-1,-1-2,0-2,0 0,0-3,-19 0,-12-6,64 4,0 1,1-1,-1 0,0 0,1 0,-1 0,0 0,1 0,-1-1,1 1,-1 0,0 0,1 0,-1-1,1 1,-1 0,0 0,1-1,-1 1,1-1,-1 1,1 0,-1-1,1 1,0-1,-1 1,1-1,-1 1,1-1,0 1,0-1,-1 0,1 1,0-1,0 1,0-1,0 0,-1 1,1-1,0 0,0 1,0-1,0 0,1 1,-1-1,0 1,0-1,0 0,0 1,1-1,-1 0,25-27,83-43,3 10,50-21,50-27,548-272,-553 277,-46 25,34-11,-179 84,46-11,-61 17,1 0,0 1,-1-1,1 0,-1 0,1 1,0-1,-1 0,1 1,-1-1,1 1,-1-1,1 1,-1-1,1 1,-1-1,1 1,-1-1,0 1,1 0,-1-1,0 1,1-1,-1 1,0 0,0-1,0 1,0 0,0 0,0-1,0 1,0 0,0-1,0 1,0 0,0-1,0 1,0 0,-1-1,1 1,0 0,0-1,-1 1,1-1,-1 1,1 0,-1-1,0 6,0 7,2 0,-1-1,1 1,1-1,1 1,-1-1,2 0,0 0,0 0,1 0,0-1,3 2,2 5,1-1,0 0,1-1,1 0,11 9,27 34,11 12,-53-62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9.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2602 663,'-53'4,"-66"9,-68 4,-1162 20,787-33,232 0,330-4,1 0,-1 0,0 0,0 0,0 0,0-1,0 1,1 0,-1 0,0 0,0 0,0-1,0 1,0 0,0 0,0 0,0 0,0-1,0 1,0 0,0 0,0 0,0 0,0-1,0 1,0 0,0 0,0 0,0-1,0 1,0 0,0 0,0 0,0 0,0-1,0 1,0 0,-1 0,1 0,0 0,0 0,0-1,0 1,0 0,0 0,-1 0,1 0,0 0,0 0,0 0,0 0,-1 0,1-1,0 1,0 0,0 0,-1 0,18-10,55-18,20-8,52-25,55-21,46-13,186-58,165-24,-419 133,-113 29,0 3,0 3,1 2,0 3,0 4,28 3,-47 3,-1 2,1 2,-1 2,34 15,28 11,-45-18,-48-14</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2.54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3793 958,'-101'-14,"64"5,-90-16,-53-12,-54-5,-50 0,-42 11,93 20,-1 11,1 10,0 10,1 11,2 9,-39 21,58-4,40-9,111-30,-258 63,239-72,91-12,88-29,38-16,96-36,108-38,106-24,440-104,639-84,-1248 285,-75 18,-59 14,-66 13,-1 2,1 4,10 5,215 0,-292-6,-1 0,0 1,0 0,0 1,0 0,-1 1,6 2,23 8,108 23,-96-24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5.6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6.85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4.50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8.45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2851 619,'-34'-10,"-135"-27,10 17,-54 4,-1185 3,1064 18,-10-5,341-1,0 1,1 0,-1 0,0 1,0-1,0 0,0 1,1 0,-1-1,0 1,1 0,-1 1,0-1,1 0,-1 1,3-1,1 0,-1 0,0-1,1 1,-1 0,1 0,-1 0,1-1,-1 1,1 0,-1 0,1-1,0 1,-1-1,1 1,0 0,-1-1,1 1,0-1,0 0,0 1,-1-1,1 0,0 1,0-1,0 0,0 0,0 0,0 0,0 0,0 0,-1 0,1 0,0 0,0 0,0 0,1-1,149-3,-46-8,51-18,51-14,46-15,40-12,279-58,501-44,-809 151,-41 13,-42 10,-179-1,81 2,-1 3,61 12,-131-15,0 1,0 0,0 1,0 0,-1 0,0 1,0 1,0 0,-10-6,-1 1,1-1,-1 0,1 0,0 0,-1 0,1 0,-1 1,1-1,-1 0,0 0,1 1,-1-1,1 0,-1 1,1-1,-1 1,0-1,1 0,-1 1,0-1,1 1,-1-1,0 1,0-1,0 1,1-1,-1 1,0-1,0 1,0 0,0-1,0 1,0-1,0 1,0-1,0 1,0-1,0 1,0-1,-1 1,-24 10,-88 22,-5 7,-51 20,-50 22,-37 12,-666 237,-186 100,978-384,-2-6,-1-6,-2-5,-1-6,-74 0,178-21,0-2,0-1,0-1,0-2,-25-5,52 7,1 1,0-1,0 0,0 0,0-1,0 1,0-1,1 0,-1 0,0 0,1-1,-1 1,1-1,0 0,0 0,0 0,3 2,0-1,-1 1,1-1,0 1,0 0,0-1,1 1,-1-1,0 1,0-1,1 1,-1-1,1 1,-1 0,1-1,0 1,0 0,-1 0,1-1,0 1,0 0,0 0,0 0,0 0,0 0,1 0,-1 1,0-1,0 0,1 0,-1 1,0-1,1 1,-1-1,2 1,9-8,-2-1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38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62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0:46.2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9.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2602 663,'-53'4,"-66"9,-68 4,-1162 20,787-33,232 0,330-4,1 0,-1 0,0 0,0 0,0 0,0-1,0 1,1 0,-1 0,0 0,0 0,0-1,0 1,0 0,0 0,0 0,0 0,0-1,0 1,0 0,0 0,0 0,0 0,0-1,0 1,0 0,0 0,0 0,0-1,0 1,0 0,0 0,0 0,0 0,0-1,0 1,0 0,-1 0,1 0,0 0,0 0,0-1,0 1,0 0,0 0,-1 0,1 0,0 0,0 0,0 0,0 0,-1 0,1-1,0 1,0 0,0 0,-1 0,18-10,55-18,20-8,52-25,55-21,46-13,186-58,165-24,-419 133,-113 29,0 3,0 3,1 2,0 3,0 4,28 3,-47 3,-1 2,1 2,-1 2,34 15,28 11,-45-18,-48-14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06.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1 251,'92'-10,"255"-44,656-55,-653 74,-208 19,-53 3,0 5,0 3,1 4,51 8,-43 9,81 5,-69-22,-100 3,0 0,0 1,-1 1,1-1,-1 2,1-1,-1 1,-1 1,1 0,-1 0,0 0,-8-5,10 5,-8-5,0-1,0 1,0 0,0 0,0 0,0 0,-1 1,1-1,0 0,-1 1,1-1,0 1,-1 0,0-1,1 1,-1 0,0 0,0 0,0 0,0 0,-1 0,1 0,0 0,-1 0,1 0,-1 1,0-1,0 0,0 0,0 0,0 1,0-1,-1 0,1 0,-1 0,1 0,-2 1,-7 12,-1 0,0-1,-1-1,-1 0,-1 0,1-1,-8 4,16-12,-116 93,-48 21,-73 34,-6-10,-39 5,157-89,-32-4,154-53,0 1,0-1,0-1,0 1,0-1,0-1,0 1,0-1,0 0,0-1,0 1,0-2,0 1,1-1,-1 1,1-2,0 1,0-1,0 0,-3-3,-13-10,1-1,1-1,0-1,2-1,0 0,1-2,2 0,-13-24,24 40,1-1,0 1,1-1,-1 0,2 0,-1 0,1 0,0 0,1-1,-1-7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10.8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5774 645,'-149'5,"-26"-7,-67-12,-53-16,-83-18,-27-7,-3 18,-123 16,200 38,0 14,3 15,-15 17,-1080 275,1269-294,-29 17,112-31,70-29,1-1,0 1,-1-1,1 1,-1-1,1 0,-1 1,1-1,-1 1,1-1,-1 0,1 0,-1 1,0-1,1 0,-1 0,1 0,-1 1,0-1,1 0,-1 0,1 0,-1 0,0 0,1 0,-1 0,0-1,1 1,-1 0,1 0,-1 0,1-1,-1 1,0 0,1-1,-1 1,1 0,-1-1,1 1,-1-1,1 1,0 0,-1-1,1 1,0-1,-1 0,1 1,0-1,-1 1,1-1,0 1,0-1,0 0,0 1,-1-1,1 1,0-1,0 0,0 1,0-1,0 0,1 1,-1-1,0 1,0-1,0 0,0 1,1-1,-1 1,0-1,1-1,-1-1,0 0,1 1,0-1,0 1,-1 0,1-1,1 1,-1 0,0 0,0-1,1 1,0 0,-1 0,1 0,0 1,0-1,0 0,0 1,0-1,0 1,0 0,1 0,0-1,37-19,1 1,1 3,23-6,144-46,104-22,110-22,1069-257,-1158 289,-40 10,-76 19,-66 17,-87 21,1 2,0 3,1 3,0 2,34 5,-57 2,63 4,-1 5,88 21,26 47,-218-79,21 7,0 0,-1 2,0 1,-1 0,19 14,-11-4,-17-15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8.1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3004 710,'-36'8,"-47"5,-65 7,-63 1,-934 46,988-59,1 7,-54 15,-303 89,507-117,-27 8,0-1,-1-2,0-2,0 0,0-3,-19 0,-12-6,64 4,0 1,1-1,-1 0,0 0,1 0,-1 0,0 0,1 0,-1-1,1 1,-1 0,0 0,1 0,-1-1,1 1,-1 0,0 0,1-1,-1 1,1-1,-1 1,1 0,-1-1,1 1,0-1,-1 1,1-1,-1 1,1-1,0 1,0-1,-1 0,1 1,0-1,0 1,0-1,0 0,-1 1,1-1,0 0,0 1,0-1,0 0,1 1,-1-1,0 1,0-1,0 0,0 1,1-1,-1 0,25-27,83-43,3 10,50-21,50-27,548-272,-553 277,-46 25,34-11,-179 84,46-11,-61 17,1 0,0 1,-1-1,1 0,-1 0,1 1,0-1,-1 0,1 1,-1-1,1 1,-1-1,1 1,-1-1,1 1,-1-1,1 1,-1-1,0 1,1 0,-1-1,0 1,1-1,-1 1,0 0,0-1,0 1,0 0,0 0,0-1,0 1,0 0,0-1,0 1,0 0,0-1,0 1,0 0,-1-1,1 1,0 0,0-1,-1 1,1-1,-1 1,1 0,-1-1,0 6,0 7,2 0,-1-1,1 1,1-1,1 1,-1-1,2 0,0 0,0 0,1 0,0-1,3 2,2 5,1-1,0 0,1-1,1 0,11 9,27 34,11 12,-53-62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9.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2602 663,'-53'4,"-66"9,-68 4,-1162 20,787-33,232 0,330-4,1 0,-1 0,0 0,0 0,0 0,0-1,0 1,1 0,-1 0,0 0,0 0,0-1,0 1,0 0,0 0,0 0,0 0,0-1,0 1,0 0,0 0,0 0,0 0,0-1,0 1,0 0,0 0,0 0,0-1,0 1,0 0,0 0,0 0,0 0,0-1,0 1,0 0,-1 0,1 0,0 0,0 0,0-1,0 1,0 0,0 0,-1 0,1 0,0 0,0 0,0 0,0 0,-1 0,1-1,0 1,0 0,0 0,-1 0,18-10,55-18,20-8,52-25,55-21,46-13,186-58,165-24,-419 133,-113 29,0 3,0 3,1 2,0 3,0 4,28 3,-47 3,-1 2,1 2,-1 2,34 15,28 11,-45-18,-48-14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2.54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3793 958,'-101'-14,"64"5,-90-16,-53-12,-54-5,-50 0,-42 11,93 20,-1 11,1 10,0 10,1 11,2 9,-39 21,58-4,40-9,111-30,-258 63,239-72,91-12,88-29,38-16,96-36,108-38,106-24,440-104,639-84,-1248 285,-75 18,-59 14,-66 13,-1 2,1 4,10 5,215 0,-292-6,-1 0,0 1,0 0,0 1,0 0,-1 1,6 2,23 8,108 23,-96-24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5.6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6.85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4.50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8.45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2851 619,'-34'-10,"-135"-27,10 17,-54 4,-1185 3,1064 18,-10-5,341-1,0 1,1 0,-1 0,0 1,0-1,0 0,0 1,1 0,-1-1,0 1,1 0,-1 1,0-1,1 0,-1 1,3-1,1 0,-1 0,0-1,1 1,-1 0,1 0,-1 0,1-1,-1 1,1 0,-1 0,1-1,0 1,-1-1,1 1,0 0,-1-1,1 1,0-1,0 0,0 1,-1-1,1 0,0 1,0-1,0 0,0 0,0 0,0 0,0 0,0 0,-1 0,1 0,0 0,0 0,0 0,1-1,149-3,-46-8,51-18,51-14,46-15,40-12,279-58,501-44,-809 151,-41 13,-42 10,-179-1,81 2,-1 3,61 12,-131-15,0 1,0 0,0 1,0 0,-1 0,0 1,0 1,0 0,-10-6,-1 1,1-1,-1 0,1 0,0 0,-1 0,1 0,-1 1,1-1,-1 0,0 0,1 1,-1-1,1 0,-1 1,1-1,-1 1,0-1,1 0,-1 1,0-1,1 1,-1-1,0 1,0-1,0 1,1-1,-1 1,0-1,0 1,0 0,0-1,0 1,0-1,0 1,0-1,0 1,0-1,0 1,0-1,-1 1,-24 10,-88 22,-5 7,-51 20,-50 22,-37 12,-666 237,-186 100,978-384,-2-6,-1-6,-2-5,-1-6,-74 0,178-21,0-2,0-1,0-1,0-2,-25-5,52 7,1 1,0-1,0 0,0 0,0-1,0 1,0-1,1 0,-1 0,0 0,1-1,-1 1,1-1,0 0,0 0,0 0,3 2,0-1,-1 1,1-1,0 1,0 0,0-1,1 1,-1-1,0 1,0-1,1 1,-1-1,1 1,-1 0,1-1,0 1,0 0,-1 0,1-1,0 1,0 0,0 0,0 0,0 0,0 0,1 0,-1 1,0-1,0 0,1 0,-1 1,0-1,1 1,-1-1,2 1,9-8,-2-1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38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2.54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3793 958,'-101'-14,"64"5,-90-16,-53-12,-54-5,-50 0,-42 11,93 20,-1 11,1 10,0 10,1 11,2 9,-39 21,58-4,40-9,111-30,-258 63,239-72,91-12,88-29,38-16,96-36,108-38,106-24,440-104,639-84,-1248 285,-75 18,-59 14,-66 13,-1 2,1 4,10 5,215 0,-292-6,-1 0,0 1,0 0,0 1,0 0,-1 1,6 2,23 8,108 23,-96-24</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62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0:46.29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06.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1 251,'92'-10,"255"-44,656-55,-653 74,-208 19,-53 3,0 5,0 3,1 4,51 8,-43 9,81 5,-69-22,-100 3,0 0,0 1,-1 1,1-1,-1 2,1-1,-1 1,-1 1,1 0,-1 0,0 0,-8-5,10 5,-8-5,0-1,0 1,0 0,0 0,0 0,0 0,-1 1,1-1,0 0,-1 1,1-1,0 1,-1 0,0-1,1 1,-1 0,0 0,0 0,0 0,0 0,-1 0,1 0,0 0,-1 0,1 0,-1 1,0-1,0 0,0 0,0 0,0 1,0-1,-1 0,1 0,-1 0,1 0,-2 1,-7 12,-1 0,0-1,-1-1,-1 0,-1 0,1-1,-8 4,16-12,-116 93,-48 21,-73 34,-6-10,-39 5,157-89,-32-4,154-53,0 1,0-1,0-1,0 1,0-1,0-1,0 1,0-1,0 0,0-1,0 1,0-2,0 1,1-1,-1 1,1-2,0 1,0-1,0 0,-3-3,-13-10,1-1,1-1,0-1,2-1,0 0,1-2,2 0,-13-24,24 40,1-1,0 1,1-1,-1 0,2 0,-1 0,1 0,0 0,1-1,-1-7</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10.8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5774 645,'-149'5,"-26"-7,-67-12,-53-16,-83-18,-27-7,-3 18,-123 16,200 38,0 14,3 15,-15 17,-1080 275,1269-294,-29 17,112-31,70-29,1-1,0 1,-1-1,1 1,-1-1,1 0,-1 1,1-1,-1 1,1-1,-1 0,1 0,-1 1,0-1,1 0,-1 0,1 0,-1 1,0-1,1 0,-1 0,1 0,-1 0,0 0,1 0,-1 0,0-1,1 1,-1 0,1 0,-1 0,1-1,-1 1,0 0,1-1,-1 1,1 0,-1-1,1 1,-1-1,1 1,0 0,-1-1,1 1,0-1,-1 0,1 1,0-1,-1 1,1-1,0 1,0-1,0 0,0 1,-1-1,1 1,0-1,0 0,0 1,0-1,0 0,1 1,-1-1,0 1,0-1,0 0,0 1,1-1,-1 1,0-1,1-1,-1-1,0 0,1 1,0-1,0 1,-1 0,1-1,1 1,-1 0,0 0,0-1,1 1,0 0,-1 0,1 0,0 1,0-1,0 0,0 1,0-1,0 1,0 0,1 0,0-1,37-19,1 1,1 3,23-6,144-46,104-22,110-22,1069-257,-1158 289,-40 10,-76 19,-66 17,-87 21,1 2,0 3,1 3,0 2,34 5,-57 2,63 4,-1 5,88 21,26 47,-218-79,21 7,0 0,-1 2,0 1,-1 0,19 14,-11-4,-17-15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8.19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3004 710,'-36'8,"-47"5,-65 7,-63 1,-934 46,988-59,1 7,-54 15,-303 89,507-117,-27 8,0-1,-1-2,0-2,0 0,0-3,-19 0,-12-6,64 4,0 1,1-1,-1 0,0 0,1 0,-1 0,0 0,1 0,-1-1,1 1,-1 0,0 0,1 0,-1-1,1 1,-1 0,0 0,1-1,-1 1,1-1,-1 1,1 0,-1-1,1 1,0-1,-1 1,1-1,-1 1,1-1,0 1,0-1,-1 0,1 1,0-1,0 1,0-1,0 0,-1 1,1-1,0 0,0 1,0-1,0 0,1 1,-1-1,0 1,0-1,0 0,0 1,1-1,-1 0,25-27,83-43,3 10,50-21,50-27,548-272,-553 277,-46 25,34-11,-179 84,46-11,-61 17,1 0,0 1,-1-1,1 0,-1 0,1 1,0-1,-1 0,1 1,-1-1,1 1,-1-1,1 1,-1-1,1 1,-1-1,1 1,-1-1,0 1,1 0,-1-1,0 1,1-1,-1 1,0 0,0-1,0 1,0 0,0 0,0-1,0 1,0 0,0-1,0 1,0 0,0-1,0 1,0 0,-1-1,1 1,0 0,0-1,-1 1,1-1,-1 1,1 0,-1-1,0 6,0 7,2 0,-1-1,1 1,1-1,1 1,-1-1,2 0,0 0,0 0,1 0,0-1,3 2,2 5,1-1,0 0,1-1,1 0,11 9,27 34,11 12,-53-62</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29.49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2602 663,'-53'4,"-66"9,-68 4,-1162 20,787-33,232 0,330-4,1 0,-1 0,0 0,0 0,0 0,0-1,0 1,1 0,-1 0,0 0,0 0,0-1,0 1,0 0,0 0,0 0,0 0,0-1,0 1,0 0,0 0,0 0,0 0,0-1,0 1,0 0,0 0,0 0,0-1,0 1,0 0,0 0,0 0,0 0,0-1,0 1,0 0,-1 0,1 0,0 0,0 0,0-1,0 1,0 0,0 0,-1 0,1 0,0 0,0 0,0 0,0 0,-1 0,1-1,0 1,0 0,0 0,-1 0,18-10,55-18,20-8,52-25,55-21,46-13,186-58,165-24,-419 133,-113 29,0 3,0 3,1 2,0 3,0 4,28 3,-47 3,-1 2,1 2,-1 2,34 15,28 11,-45-18,-48-14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2.54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3793 958,'-101'-14,"64"5,-90-16,-53-12,-54-5,-50 0,-42 11,93 20,-1 11,1 10,0 10,1 11,2 9,-39 21,58-4,40-9,111-30,-258 63,239-72,91-12,88-29,38-16,96-36,108-38,106-24,440-104,639-84,-1248 285,-75 18,-59 14,-66 13,-1 2,1 4,10 5,215 0,-292-6,-1 0,0 1,0 0,0 1,0 0,-1 1,6 2,23 8,108 23,-96-24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5.6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6.85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4.50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5.65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8.45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2851 619,'-34'-10,"-135"-27,10 17,-54 4,-1185 3,1064 18,-10-5,341-1,0 1,1 0,-1 0,0 1,0-1,0 0,0 1,1 0,-1-1,0 1,1 0,-1 1,0-1,1 0,-1 1,3-1,1 0,-1 0,0-1,1 1,-1 0,1 0,-1 0,1-1,-1 1,1 0,-1 0,1-1,0 1,-1-1,1 1,0 0,-1-1,1 1,0-1,0 0,0 1,-1-1,1 0,0 1,0-1,0 0,0 0,0 0,0 0,0 0,0 0,-1 0,1 0,0 0,0 0,0 0,1-1,149-3,-46-8,51-18,51-14,46-15,40-12,279-58,501-44,-809 151,-41 13,-42 10,-179-1,81 2,-1 3,61 12,-131-15,0 1,0 0,0 1,0 0,-1 0,0 1,0 1,0 0,-10-6,-1 1,1-1,-1 0,1 0,0 0,-1 0,1 0,-1 1,1-1,-1 0,0 0,1 1,-1-1,1 0,-1 1,1-1,-1 1,0-1,1 0,-1 1,0-1,1 1,-1-1,0 1,0-1,0 1,1-1,-1 1,0-1,0 1,0 0,0-1,0 1,0-1,0 1,0-1,0 1,0-1,0 1,0-1,-1 1,-24 10,-88 22,-5 7,-51 20,-50 22,-37 12,-666 237,-186 100,978-384,-2-6,-1-6,-2-5,-1-6,-74 0,178-21,0-2,0-1,0-1,0-2,-25-5,52 7,1 1,0-1,0 0,0 0,0-1,0 1,0-1,1 0,-1 0,0 0,1-1,-1 1,1-1,0 0,0 0,0 0,3 2,0-1,-1 1,1-1,0 1,0 0,0-1,1 1,-1-1,0 1,0-1,1 1,-1-1,1 1,-1 0,1-1,0 1,0 0,-1 0,1-1,0 1,0 0,0 0,0 0,0 0,0 0,1 0,-1 1,0-1,0 0,1 0,-1 1,0-1,1 1,-1-1,2 1,9-8,-2-1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384"/>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9.62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1:36.85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8T19:42:04.50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CC37D-5984-4571-9F4C-7E2A0A4479E0}"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BCDCA-B6D0-4F18-85AA-609878549D1C}" type="slidenum">
              <a:rPr lang="en-US" smtClean="0"/>
              <a:t>‹#›</a:t>
            </a:fld>
            <a:endParaRPr lang="en-US"/>
          </a:p>
        </p:txBody>
      </p:sp>
    </p:spTree>
    <p:extLst>
      <p:ext uri="{BB962C8B-B14F-4D97-AF65-F5344CB8AC3E}">
        <p14:creationId xmlns:p14="http://schemas.microsoft.com/office/powerpoint/2010/main" val="107528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2</a:t>
            </a:fld>
            <a:endParaRPr lang="en-US" dirty="0"/>
          </a:p>
        </p:txBody>
      </p:sp>
    </p:spTree>
    <p:extLst>
      <p:ext uri="{BB962C8B-B14F-4D97-AF65-F5344CB8AC3E}">
        <p14:creationId xmlns:p14="http://schemas.microsoft.com/office/powerpoint/2010/main" val="39303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this into a table activity: either laminated matching game or digital Kahoot participation. </a:t>
            </a:r>
          </a:p>
        </p:txBody>
      </p:sp>
      <p:sp>
        <p:nvSpPr>
          <p:cNvPr id="4" name="Slide Number Placeholder 3"/>
          <p:cNvSpPr>
            <a:spLocks noGrp="1"/>
          </p:cNvSpPr>
          <p:nvPr>
            <p:ph type="sldNum" sz="quarter" idx="5"/>
          </p:nvPr>
        </p:nvSpPr>
        <p:spPr/>
        <p:txBody>
          <a:bodyPr/>
          <a:lstStyle/>
          <a:p>
            <a:fld id="{913BCDCA-B6D0-4F18-85AA-609878549D1C}" type="slidenum">
              <a:rPr lang="en-US" smtClean="0"/>
              <a:t>13</a:t>
            </a:fld>
            <a:endParaRPr lang="en-US" dirty="0"/>
          </a:p>
        </p:txBody>
      </p:sp>
    </p:spTree>
    <p:extLst>
      <p:ext uri="{BB962C8B-B14F-4D97-AF65-F5344CB8AC3E}">
        <p14:creationId xmlns:p14="http://schemas.microsoft.com/office/powerpoint/2010/main" val="107257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into a matching exercise?</a:t>
            </a:r>
          </a:p>
        </p:txBody>
      </p:sp>
      <p:sp>
        <p:nvSpPr>
          <p:cNvPr id="4" name="Slide Number Placeholder 3"/>
          <p:cNvSpPr>
            <a:spLocks noGrp="1"/>
          </p:cNvSpPr>
          <p:nvPr>
            <p:ph type="sldNum" sz="quarter" idx="5"/>
          </p:nvPr>
        </p:nvSpPr>
        <p:spPr/>
        <p:txBody>
          <a:bodyPr/>
          <a:lstStyle/>
          <a:p>
            <a:fld id="{913BCDCA-B6D0-4F18-85AA-609878549D1C}" type="slidenum">
              <a:rPr lang="en-US" smtClean="0"/>
              <a:t>14</a:t>
            </a:fld>
            <a:endParaRPr lang="en-US" dirty="0"/>
          </a:p>
        </p:txBody>
      </p:sp>
    </p:spTree>
    <p:extLst>
      <p:ext uri="{BB962C8B-B14F-4D97-AF65-F5344CB8AC3E}">
        <p14:creationId xmlns:p14="http://schemas.microsoft.com/office/powerpoint/2010/main" val="202672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15</a:t>
            </a:fld>
            <a:endParaRPr lang="en-US"/>
          </a:p>
        </p:txBody>
      </p:sp>
    </p:spTree>
    <p:extLst>
      <p:ext uri="{BB962C8B-B14F-4D97-AF65-F5344CB8AC3E}">
        <p14:creationId xmlns:p14="http://schemas.microsoft.com/office/powerpoint/2010/main" val="3786907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this into a table activity: either laminated matching game or digital Kahoot participation. </a:t>
            </a:r>
          </a:p>
        </p:txBody>
      </p:sp>
      <p:sp>
        <p:nvSpPr>
          <p:cNvPr id="4" name="Slide Number Placeholder 3"/>
          <p:cNvSpPr>
            <a:spLocks noGrp="1"/>
          </p:cNvSpPr>
          <p:nvPr>
            <p:ph type="sldNum" sz="quarter" idx="5"/>
          </p:nvPr>
        </p:nvSpPr>
        <p:spPr/>
        <p:txBody>
          <a:bodyPr/>
          <a:lstStyle/>
          <a:p>
            <a:fld id="{913BCDCA-B6D0-4F18-85AA-609878549D1C}" type="slidenum">
              <a:rPr lang="en-US" smtClean="0"/>
              <a:t>17</a:t>
            </a:fld>
            <a:endParaRPr lang="en-US" dirty="0"/>
          </a:p>
        </p:txBody>
      </p:sp>
    </p:spTree>
    <p:extLst>
      <p:ext uri="{BB962C8B-B14F-4D97-AF65-F5344CB8AC3E}">
        <p14:creationId xmlns:p14="http://schemas.microsoft.com/office/powerpoint/2010/main" val="11477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18</a:t>
            </a:fld>
            <a:endParaRPr lang="en-US" dirty="0"/>
          </a:p>
        </p:txBody>
      </p:sp>
    </p:spTree>
    <p:extLst>
      <p:ext uri="{BB962C8B-B14F-4D97-AF65-F5344CB8AC3E}">
        <p14:creationId xmlns:p14="http://schemas.microsoft.com/office/powerpoint/2010/main" val="54711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different options/outlets for moving electronic inventory and the value proposition associated with each. Also what the criteria is for acceptance on Dell Connect. </a:t>
            </a:r>
          </a:p>
        </p:txBody>
      </p:sp>
      <p:sp>
        <p:nvSpPr>
          <p:cNvPr id="4" name="Slide Number Placeholder 3"/>
          <p:cNvSpPr>
            <a:spLocks noGrp="1"/>
          </p:cNvSpPr>
          <p:nvPr>
            <p:ph type="sldNum" sz="quarter" idx="5"/>
          </p:nvPr>
        </p:nvSpPr>
        <p:spPr/>
        <p:txBody>
          <a:bodyPr/>
          <a:lstStyle/>
          <a:p>
            <a:fld id="{913BCDCA-B6D0-4F18-85AA-609878549D1C}" type="slidenum">
              <a:rPr lang="en-US" smtClean="0"/>
              <a:t>23</a:t>
            </a:fld>
            <a:endParaRPr lang="en-US" dirty="0"/>
          </a:p>
        </p:txBody>
      </p:sp>
    </p:spTree>
    <p:extLst>
      <p:ext uri="{BB962C8B-B14F-4D97-AF65-F5344CB8AC3E}">
        <p14:creationId xmlns:p14="http://schemas.microsoft.com/office/powerpoint/2010/main" val="806173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this out into two slides: one for criteria for Dell Connect and one for e-commerce?</a:t>
            </a:r>
          </a:p>
          <a:p>
            <a:r>
              <a:rPr lang="en-US" dirty="0"/>
              <a:t>Also, is it ‘Dell Connect’ or ‘Dell Re-Connect’?</a:t>
            </a:r>
          </a:p>
        </p:txBody>
      </p:sp>
      <p:sp>
        <p:nvSpPr>
          <p:cNvPr id="4" name="Slide Number Placeholder 3"/>
          <p:cNvSpPr>
            <a:spLocks noGrp="1"/>
          </p:cNvSpPr>
          <p:nvPr>
            <p:ph type="sldNum" sz="quarter" idx="5"/>
          </p:nvPr>
        </p:nvSpPr>
        <p:spPr/>
        <p:txBody>
          <a:bodyPr/>
          <a:lstStyle/>
          <a:p>
            <a:fld id="{913BCDCA-B6D0-4F18-85AA-609878549D1C}" type="slidenum">
              <a:rPr lang="en-US" smtClean="0"/>
              <a:t>25</a:t>
            </a:fld>
            <a:endParaRPr lang="en-US" dirty="0"/>
          </a:p>
        </p:txBody>
      </p:sp>
    </p:spTree>
    <p:extLst>
      <p:ext uri="{BB962C8B-B14F-4D97-AF65-F5344CB8AC3E}">
        <p14:creationId xmlns:p14="http://schemas.microsoft.com/office/powerpoint/2010/main" val="3795621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holder for slide 12 break into two</a:t>
            </a:r>
          </a:p>
        </p:txBody>
      </p:sp>
      <p:sp>
        <p:nvSpPr>
          <p:cNvPr id="4" name="Slide Number Placeholder 3"/>
          <p:cNvSpPr>
            <a:spLocks noGrp="1"/>
          </p:cNvSpPr>
          <p:nvPr>
            <p:ph type="sldNum" sz="quarter" idx="5"/>
          </p:nvPr>
        </p:nvSpPr>
        <p:spPr/>
        <p:txBody>
          <a:bodyPr/>
          <a:lstStyle/>
          <a:p>
            <a:fld id="{913BCDCA-B6D0-4F18-85AA-609878549D1C}" type="slidenum">
              <a:rPr lang="en-US" smtClean="0"/>
              <a:t>26</a:t>
            </a:fld>
            <a:endParaRPr lang="en-US" dirty="0"/>
          </a:p>
        </p:txBody>
      </p:sp>
    </p:spTree>
    <p:extLst>
      <p:ext uri="{BB962C8B-B14F-4D97-AF65-F5344CB8AC3E}">
        <p14:creationId xmlns:p14="http://schemas.microsoft.com/office/powerpoint/2010/main" val="29802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27</a:t>
            </a:fld>
            <a:endParaRPr lang="en-US" dirty="0"/>
          </a:p>
        </p:txBody>
      </p:sp>
    </p:spTree>
    <p:extLst>
      <p:ext uri="{BB962C8B-B14F-4D97-AF65-F5344CB8AC3E}">
        <p14:creationId xmlns:p14="http://schemas.microsoft.com/office/powerpoint/2010/main" val="357946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28</a:t>
            </a:fld>
            <a:endParaRPr lang="en-US" dirty="0"/>
          </a:p>
        </p:txBody>
      </p:sp>
    </p:spTree>
    <p:extLst>
      <p:ext uri="{BB962C8B-B14F-4D97-AF65-F5344CB8AC3E}">
        <p14:creationId xmlns:p14="http://schemas.microsoft.com/office/powerpoint/2010/main" val="271172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Examine the value of electronic products (covered thru facilitation)</a:t>
            </a:r>
          </a:p>
          <a:p>
            <a:pPr marL="171450" indent="-171450">
              <a:buFont typeface="Arial" panose="020B0604020202020204" pitchFamily="34" charset="0"/>
              <a:buChar char="•"/>
            </a:pPr>
            <a:r>
              <a:rPr lang="en-US" dirty="0"/>
              <a:t>Explore product value indicators</a:t>
            </a:r>
          </a:p>
          <a:p>
            <a:pPr marL="171450" indent="-171450">
              <a:buFont typeface="Arial" panose="020B0604020202020204" pitchFamily="34" charset="0"/>
              <a:buChar char="•"/>
            </a:pPr>
            <a:r>
              <a:rPr lang="en-US" dirty="0"/>
              <a:t>Review eBay product/value information</a:t>
            </a:r>
          </a:p>
          <a:p>
            <a:pPr marL="171450" indent="-171450">
              <a:buFont typeface="Arial" panose="020B0604020202020204" pitchFamily="34" charset="0"/>
              <a:buChar char="•"/>
            </a:pPr>
            <a:r>
              <a:rPr lang="en-US" dirty="0"/>
              <a:t>Demonstrate </a:t>
            </a:r>
          </a:p>
        </p:txBody>
      </p:sp>
      <p:sp>
        <p:nvSpPr>
          <p:cNvPr id="4" name="Slide Number Placeholder 3"/>
          <p:cNvSpPr>
            <a:spLocks noGrp="1"/>
          </p:cNvSpPr>
          <p:nvPr>
            <p:ph type="sldNum" sz="quarter" idx="5"/>
          </p:nvPr>
        </p:nvSpPr>
        <p:spPr/>
        <p:txBody>
          <a:bodyPr/>
          <a:lstStyle/>
          <a:p>
            <a:fld id="{913BCDCA-B6D0-4F18-85AA-609878549D1C}" type="slidenum">
              <a:rPr lang="en-US" smtClean="0"/>
              <a:t>3</a:t>
            </a:fld>
            <a:endParaRPr lang="en-US"/>
          </a:p>
        </p:txBody>
      </p:sp>
    </p:spTree>
    <p:extLst>
      <p:ext uri="{BB962C8B-B14F-4D97-AF65-F5344CB8AC3E}">
        <p14:creationId xmlns:p14="http://schemas.microsoft.com/office/powerpoint/2010/main" val="312901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 only noted consoles here that retail COULD sell in-store as they do not have user data; however, they are of higher value that they may be able to get in-store.</a:t>
            </a:r>
          </a:p>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29</a:t>
            </a:fld>
            <a:endParaRPr lang="en-US" dirty="0"/>
          </a:p>
        </p:txBody>
      </p:sp>
    </p:spTree>
    <p:extLst>
      <p:ext uri="{BB962C8B-B14F-4D97-AF65-F5344CB8AC3E}">
        <p14:creationId xmlns:p14="http://schemas.microsoft.com/office/powerpoint/2010/main" val="1469794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30</a:t>
            </a:fld>
            <a:endParaRPr lang="en-US" dirty="0"/>
          </a:p>
        </p:txBody>
      </p:sp>
    </p:spTree>
    <p:extLst>
      <p:ext uri="{BB962C8B-B14F-4D97-AF65-F5344CB8AC3E}">
        <p14:creationId xmlns:p14="http://schemas.microsoft.com/office/powerpoint/2010/main" val="3453856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hands-on or a digital activity? I’ll need an explanation to help. </a:t>
            </a:r>
          </a:p>
          <a:p>
            <a:r>
              <a:rPr lang="en-US" dirty="0"/>
              <a:t>Bearing in mind that this will need to be adapted to GIMV, digital is best.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31</a:t>
            </a:fld>
            <a:endParaRPr lang="en-US"/>
          </a:p>
        </p:txBody>
      </p:sp>
    </p:spTree>
    <p:extLst>
      <p:ext uri="{BB962C8B-B14F-4D97-AF65-F5344CB8AC3E}">
        <p14:creationId xmlns:p14="http://schemas.microsoft.com/office/powerpoint/2010/main" val="2737937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hands-on or a digital activity? </a:t>
            </a:r>
          </a:p>
          <a:p>
            <a:r>
              <a:rPr lang="en-US" dirty="0"/>
              <a:t>Bearing in mind that this will need to be adapted to GIMV, digital is best.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32</a:t>
            </a:fld>
            <a:endParaRPr lang="en-US"/>
          </a:p>
        </p:txBody>
      </p:sp>
    </p:spTree>
    <p:extLst>
      <p:ext uri="{BB962C8B-B14F-4D97-AF65-F5344CB8AC3E}">
        <p14:creationId xmlns:p14="http://schemas.microsoft.com/office/powerpoint/2010/main" val="2763502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33</a:t>
            </a:fld>
            <a:endParaRPr lang="en-US" dirty="0"/>
          </a:p>
        </p:txBody>
      </p:sp>
    </p:spTree>
    <p:extLst>
      <p:ext uri="{BB962C8B-B14F-4D97-AF65-F5344CB8AC3E}">
        <p14:creationId xmlns:p14="http://schemas.microsoft.com/office/powerpoint/2010/main" val="2392131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34</a:t>
            </a:fld>
            <a:endParaRPr lang="en-US" dirty="0"/>
          </a:p>
        </p:txBody>
      </p:sp>
    </p:spTree>
    <p:extLst>
      <p:ext uri="{BB962C8B-B14F-4D97-AF65-F5344CB8AC3E}">
        <p14:creationId xmlns:p14="http://schemas.microsoft.com/office/powerpoint/2010/main" val="3891105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shopgoodwill website: collection of Goodwills selling online. Review what categories of merchandise we sell through e-Comm.)</a:t>
            </a:r>
          </a:p>
        </p:txBody>
      </p:sp>
      <p:sp>
        <p:nvSpPr>
          <p:cNvPr id="4" name="Slide Number Placeholder 3"/>
          <p:cNvSpPr>
            <a:spLocks noGrp="1"/>
          </p:cNvSpPr>
          <p:nvPr>
            <p:ph type="sldNum" sz="quarter" idx="5"/>
          </p:nvPr>
        </p:nvSpPr>
        <p:spPr/>
        <p:txBody>
          <a:bodyPr/>
          <a:lstStyle/>
          <a:p>
            <a:fld id="{913BCDCA-B6D0-4F18-85AA-609878549D1C}" type="slidenum">
              <a:rPr lang="en-US" smtClean="0"/>
              <a:t>35</a:t>
            </a:fld>
            <a:endParaRPr lang="en-US" dirty="0"/>
          </a:p>
        </p:txBody>
      </p:sp>
    </p:spTree>
    <p:extLst>
      <p:ext uri="{BB962C8B-B14F-4D97-AF65-F5344CB8AC3E}">
        <p14:creationId xmlns:p14="http://schemas.microsoft.com/office/powerpoint/2010/main" val="1844496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shopgoodwill website: collection of Goodwills selling online. Review what categories of merchandise we sell through e-Comm.)</a:t>
            </a:r>
          </a:p>
        </p:txBody>
      </p:sp>
      <p:sp>
        <p:nvSpPr>
          <p:cNvPr id="4" name="Slide Number Placeholder 3"/>
          <p:cNvSpPr>
            <a:spLocks noGrp="1"/>
          </p:cNvSpPr>
          <p:nvPr>
            <p:ph type="sldNum" sz="quarter" idx="5"/>
          </p:nvPr>
        </p:nvSpPr>
        <p:spPr/>
        <p:txBody>
          <a:bodyPr/>
          <a:lstStyle/>
          <a:p>
            <a:fld id="{913BCDCA-B6D0-4F18-85AA-609878549D1C}" type="slidenum">
              <a:rPr lang="en-US" smtClean="0"/>
              <a:t>36</a:t>
            </a:fld>
            <a:endParaRPr lang="en-US" dirty="0"/>
          </a:p>
        </p:txBody>
      </p:sp>
    </p:spTree>
    <p:extLst>
      <p:ext uri="{BB962C8B-B14F-4D97-AF65-F5344CB8AC3E}">
        <p14:creationId xmlns:p14="http://schemas.microsoft.com/office/powerpoint/2010/main" val="2497781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Need a description of what these items are: models, date,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**Not sure if cameras made the cut for training so remove if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37</a:t>
            </a:fld>
            <a:endParaRPr lang="en-US" dirty="0"/>
          </a:p>
        </p:txBody>
      </p:sp>
    </p:spTree>
    <p:extLst>
      <p:ext uri="{BB962C8B-B14F-4D97-AF65-F5344CB8AC3E}">
        <p14:creationId xmlns:p14="http://schemas.microsoft.com/office/powerpoint/2010/main" val="1704219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7C580-B8FB-D24A-8557-26F973085CFD}" type="slidenum">
              <a:rPr lang="en-US" smtClean="0"/>
              <a:t>38</a:t>
            </a:fld>
            <a:endParaRPr lang="en-US" dirty="0"/>
          </a:p>
        </p:txBody>
      </p:sp>
    </p:spTree>
    <p:extLst>
      <p:ext uri="{BB962C8B-B14F-4D97-AF65-F5344CB8AC3E}">
        <p14:creationId xmlns:p14="http://schemas.microsoft.com/office/powerpoint/2010/main" val="127198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let’s start with an icebreaker. Talk amongst your tables: what is the most hard to identify electronic you’ve seen in your time with Goodwill? Compare stories and choose one to share with the room. What was the electronic? What made it hard to identify? What tools did you land on to identify it? What did it sell for? </a:t>
            </a:r>
          </a:p>
        </p:txBody>
      </p:sp>
      <p:sp>
        <p:nvSpPr>
          <p:cNvPr id="4" name="Slide Number Placeholder 3"/>
          <p:cNvSpPr>
            <a:spLocks noGrp="1"/>
          </p:cNvSpPr>
          <p:nvPr>
            <p:ph type="sldNum" sz="quarter" idx="5"/>
          </p:nvPr>
        </p:nvSpPr>
        <p:spPr/>
        <p:txBody>
          <a:bodyPr/>
          <a:lstStyle/>
          <a:p>
            <a:fld id="{913BCDCA-B6D0-4F18-85AA-609878549D1C}" type="slidenum">
              <a:rPr lang="en-US" smtClean="0"/>
              <a:t>4</a:t>
            </a:fld>
            <a:endParaRPr lang="en-US"/>
          </a:p>
        </p:txBody>
      </p:sp>
    </p:spTree>
    <p:extLst>
      <p:ext uri="{BB962C8B-B14F-4D97-AF65-F5344CB8AC3E}">
        <p14:creationId xmlns:p14="http://schemas.microsoft.com/office/powerpoint/2010/main" val="185490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gamify this: we can put turn it into a table activity where folks can vote user data/no user data. </a:t>
            </a:r>
          </a:p>
        </p:txBody>
      </p:sp>
      <p:sp>
        <p:nvSpPr>
          <p:cNvPr id="4" name="Slide Number Placeholder 3"/>
          <p:cNvSpPr>
            <a:spLocks noGrp="1"/>
          </p:cNvSpPr>
          <p:nvPr>
            <p:ph type="sldNum" sz="quarter" idx="5"/>
          </p:nvPr>
        </p:nvSpPr>
        <p:spPr/>
        <p:txBody>
          <a:bodyPr/>
          <a:lstStyle/>
          <a:p>
            <a:fld id="{913BCDCA-B6D0-4F18-85AA-609878549D1C}" type="slidenum">
              <a:rPr lang="en-US" smtClean="0"/>
              <a:t>39</a:t>
            </a:fld>
            <a:endParaRPr lang="en-US" dirty="0"/>
          </a:p>
        </p:txBody>
      </p:sp>
    </p:spTree>
    <p:extLst>
      <p:ext uri="{BB962C8B-B14F-4D97-AF65-F5344CB8AC3E}">
        <p14:creationId xmlns:p14="http://schemas.microsoft.com/office/powerpoint/2010/main" val="708961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AAE7C580-B8FB-D24A-8557-26F973085CFD}" type="slidenum">
              <a:rPr lang="en-US" smtClean="0"/>
              <a:t>41</a:t>
            </a:fld>
            <a:endParaRPr lang="en-US" dirty="0"/>
          </a:p>
        </p:txBody>
      </p:sp>
    </p:spTree>
    <p:extLst>
      <p:ext uri="{BB962C8B-B14F-4D97-AF65-F5344CB8AC3E}">
        <p14:creationId xmlns:p14="http://schemas.microsoft.com/office/powerpoint/2010/main" val="369190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Dylan: Open up the session with the questions/prompts above for the attendees. Let them talk through the answers. Then tell your story about receiving this item, how you were able to identify it, and the price it commanded. Rope this story back to the idea that there is a lot of value to be realized in electronic items. You’re going to share how to get better at it. </a:t>
            </a:r>
          </a:p>
        </p:txBody>
      </p:sp>
      <p:sp>
        <p:nvSpPr>
          <p:cNvPr id="4" name="Slide Number Placeholder 3"/>
          <p:cNvSpPr>
            <a:spLocks noGrp="1"/>
          </p:cNvSpPr>
          <p:nvPr>
            <p:ph type="sldNum" sz="quarter" idx="5"/>
          </p:nvPr>
        </p:nvSpPr>
        <p:spPr/>
        <p:txBody>
          <a:bodyPr/>
          <a:lstStyle/>
          <a:p>
            <a:fld id="{913BCDCA-B6D0-4F18-85AA-609878549D1C}" type="slidenum">
              <a:rPr lang="en-US" smtClean="0"/>
              <a:t>5</a:t>
            </a:fld>
            <a:endParaRPr lang="en-US" dirty="0"/>
          </a:p>
        </p:txBody>
      </p:sp>
    </p:spTree>
    <p:extLst>
      <p:ext uri="{BB962C8B-B14F-4D97-AF65-F5344CB8AC3E}">
        <p14:creationId xmlns:p14="http://schemas.microsoft.com/office/powerpoint/2010/main" val="146582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Gaming: Steel Series, ASUS ROG, Turtle Beach, Astro Gaming, Logitech G, Razer</a:t>
            </a:r>
          </a:p>
          <a:p>
            <a:r>
              <a:rPr lang="en-US" dirty="0"/>
              <a:t>Computer: Asus, </a:t>
            </a:r>
            <a:r>
              <a:rPr lang="en-US" dirty="0" err="1"/>
              <a:t>Logitechm</a:t>
            </a:r>
            <a:r>
              <a:rPr lang="en-US" dirty="0"/>
              <a:t> Lenovo, </a:t>
            </a:r>
            <a:r>
              <a:rPr lang="en-US" dirty="0" err="1"/>
              <a:t>Netgear</a:t>
            </a:r>
            <a:r>
              <a:rPr lang="en-US" dirty="0"/>
              <a:t>, Linksys, Belkin, Blue Yeti Microphone, EVGA</a:t>
            </a:r>
          </a:p>
          <a:p>
            <a:r>
              <a:rPr lang="en-US" dirty="0"/>
              <a:t>Kitchen </a:t>
            </a:r>
            <a:r>
              <a:rPr lang="en-US" dirty="0" err="1"/>
              <a:t>Applicances</a:t>
            </a:r>
            <a:r>
              <a:rPr lang="en-US" dirty="0"/>
              <a:t> – Kitchen Aid, Cuisinart, </a:t>
            </a:r>
            <a:r>
              <a:rPr lang="en-US" dirty="0" err="1"/>
              <a:t>Breville</a:t>
            </a:r>
            <a:r>
              <a:rPr lang="en-US" dirty="0"/>
              <a:t>, Oster, Hamilton Beach, Presto, Nespresso</a:t>
            </a:r>
          </a:p>
          <a:p>
            <a:r>
              <a:rPr lang="en-US" dirty="0"/>
              <a:t>Tools: Chicago Electric, Makita, </a:t>
            </a:r>
            <a:r>
              <a:rPr lang="en-US" dirty="0" err="1"/>
              <a:t>Dewalt</a:t>
            </a:r>
            <a:r>
              <a:rPr lang="en-US" dirty="0"/>
              <a:t>, Stanley, Ryobi, Hart, Hilti, Rigid</a:t>
            </a:r>
          </a:p>
        </p:txBody>
      </p:sp>
      <p:sp>
        <p:nvSpPr>
          <p:cNvPr id="4" name="Slide Number Placeholder 3"/>
          <p:cNvSpPr>
            <a:spLocks noGrp="1"/>
          </p:cNvSpPr>
          <p:nvPr>
            <p:ph type="sldNum" sz="quarter" idx="5"/>
          </p:nvPr>
        </p:nvSpPr>
        <p:spPr/>
        <p:txBody>
          <a:bodyPr/>
          <a:lstStyle/>
          <a:p>
            <a:fld id="{913BCDCA-B6D0-4F18-85AA-609878549D1C}" type="slidenum">
              <a:rPr lang="en-US" smtClean="0"/>
              <a:t>7</a:t>
            </a:fld>
            <a:endParaRPr lang="en-US" dirty="0"/>
          </a:p>
        </p:txBody>
      </p:sp>
    </p:spTree>
    <p:extLst>
      <p:ext uri="{BB962C8B-B14F-4D97-AF65-F5344CB8AC3E}">
        <p14:creationId xmlns:p14="http://schemas.microsoft.com/office/powerpoint/2010/main" val="19300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Dylan: review what external compatibility markers to look for that might indicate value. </a:t>
            </a:r>
          </a:p>
        </p:txBody>
      </p:sp>
      <p:sp>
        <p:nvSpPr>
          <p:cNvPr id="4" name="Slide Number Placeholder 3"/>
          <p:cNvSpPr>
            <a:spLocks noGrp="1"/>
          </p:cNvSpPr>
          <p:nvPr>
            <p:ph type="sldNum" sz="quarter" idx="5"/>
          </p:nvPr>
        </p:nvSpPr>
        <p:spPr/>
        <p:txBody>
          <a:bodyPr/>
          <a:lstStyle/>
          <a:p>
            <a:fld id="{913BCDCA-B6D0-4F18-85AA-609878549D1C}" type="slidenum">
              <a:rPr lang="en-US" smtClean="0"/>
              <a:t>8</a:t>
            </a:fld>
            <a:endParaRPr lang="en-US" dirty="0"/>
          </a:p>
        </p:txBody>
      </p:sp>
    </p:spTree>
    <p:extLst>
      <p:ext uri="{BB962C8B-B14F-4D97-AF65-F5344CB8AC3E}">
        <p14:creationId xmlns:p14="http://schemas.microsoft.com/office/powerpoint/2010/main" val="342945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hands-on or a digital activity? I’ll need an explanation to help. </a:t>
            </a:r>
          </a:p>
          <a:p>
            <a:r>
              <a:rPr lang="en-US" dirty="0"/>
              <a:t>Bearing in mind that this will need to be adapted to GIMV, digital is best.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913BCDCA-B6D0-4F18-85AA-609878549D1C}" type="slidenum">
              <a:rPr lang="en-US" smtClean="0"/>
              <a:t>9</a:t>
            </a:fld>
            <a:endParaRPr lang="en-US"/>
          </a:p>
        </p:txBody>
      </p:sp>
    </p:spTree>
    <p:extLst>
      <p:ext uri="{BB962C8B-B14F-4D97-AF65-F5344CB8AC3E}">
        <p14:creationId xmlns:p14="http://schemas.microsoft.com/office/powerpoint/2010/main" val="209198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this into a table activity: either laminated matching game or digital Kahoot participation. </a:t>
            </a:r>
          </a:p>
          <a:p>
            <a:endParaRPr lang="en-US" dirty="0"/>
          </a:p>
          <a:p>
            <a:r>
              <a:rPr lang="en-US" dirty="0"/>
              <a:t>Correct order: 480&lt;720&lt;1080i&lt;1080P&lt;4K&lt;4K HDR&lt;8K</a:t>
            </a:r>
          </a:p>
        </p:txBody>
      </p:sp>
      <p:sp>
        <p:nvSpPr>
          <p:cNvPr id="4" name="Slide Number Placeholder 3"/>
          <p:cNvSpPr>
            <a:spLocks noGrp="1"/>
          </p:cNvSpPr>
          <p:nvPr>
            <p:ph type="sldNum" sz="quarter" idx="5"/>
          </p:nvPr>
        </p:nvSpPr>
        <p:spPr/>
        <p:txBody>
          <a:bodyPr/>
          <a:lstStyle/>
          <a:p>
            <a:fld id="{913BCDCA-B6D0-4F18-85AA-609878549D1C}" type="slidenum">
              <a:rPr lang="en-US" smtClean="0"/>
              <a:t>10</a:t>
            </a:fld>
            <a:endParaRPr lang="en-US" dirty="0"/>
          </a:p>
        </p:txBody>
      </p:sp>
    </p:spTree>
    <p:extLst>
      <p:ext uri="{BB962C8B-B14F-4D97-AF65-F5344CB8AC3E}">
        <p14:creationId xmlns:p14="http://schemas.microsoft.com/office/powerpoint/2010/main" val="3657577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this into a table activity: either laminated matching game or digital Kahoot participation. </a:t>
            </a:r>
          </a:p>
        </p:txBody>
      </p:sp>
      <p:sp>
        <p:nvSpPr>
          <p:cNvPr id="4" name="Slide Number Placeholder 3"/>
          <p:cNvSpPr>
            <a:spLocks noGrp="1"/>
          </p:cNvSpPr>
          <p:nvPr>
            <p:ph type="sldNum" sz="quarter" idx="5"/>
          </p:nvPr>
        </p:nvSpPr>
        <p:spPr/>
        <p:txBody>
          <a:bodyPr/>
          <a:lstStyle/>
          <a:p>
            <a:fld id="{913BCDCA-B6D0-4F18-85AA-609878549D1C}" type="slidenum">
              <a:rPr lang="en-US" smtClean="0"/>
              <a:t>12</a:t>
            </a:fld>
            <a:endParaRPr lang="en-US" dirty="0"/>
          </a:p>
        </p:txBody>
      </p:sp>
    </p:spTree>
    <p:extLst>
      <p:ext uri="{BB962C8B-B14F-4D97-AF65-F5344CB8AC3E}">
        <p14:creationId xmlns:p14="http://schemas.microsoft.com/office/powerpoint/2010/main" val="292810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3887-F3D6-445D-B3BD-0B4FD70B9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79CB8-F670-4DF8-9632-B9B43A856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92F2D6-5110-48E6-8A2A-A55F3CE9453B}"/>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5" name="Footer Placeholder 4">
            <a:extLst>
              <a:ext uri="{FF2B5EF4-FFF2-40B4-BE49-F238E27FC236}">
                <a16:creationId xmlns:a16="http://schemas.microsoft.com/office/drawing/2014/main" id="{17A8703C-057F-463B-93B0-CCA80FED4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98394-B821-4602-8724-6FB7FD7D42C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16683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2E14-7BA2-495B-AA4B-54E8C1D0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7C996-8FBA-4298-8CC3-413F9E3EBF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0A3F-C112-49BD-8FA9-ED6933C6D578}"/>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5" name="Footer Placeholder 4">
            <a:extLst>
              <a:ext uri="{FF2B5EF4-FFF2-40B4-BE49-F238E27FC236}">
                <a16:creationId xmlns:a16="http://schemas.microsoft.com/office/drawing/2014/main" id="{3EB5FD95-72AA-4A87-A72C-476954BDF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598A0-CA9E-42F9-8DC6-52275AAB6B7D}"/>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633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17484-0F47-40FA-B17A-41CBEBF0AE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EDABE-4D31-4EBA-AB5D-9C9FB7C348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DAEAE-1FF7-41A2-B659-78520AEAFBB8}"/>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5" name="Footer Placeholder 4">
            <a:extLst>
              <a:ext uri="{FF2B5EF4-FFF2-40B4-BE49-F238E27FC236}">
                <a16:creationId xmlns:a16="http://schemas.microsoft.com/office/drawing/2014/main" id="{A54A38EA-755E-4FF6-B18B-8E1E34746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94DBB-0AE0-4083-A401-41EFBC3FFF24}"/>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99844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3B93-B568-4232-A188-E997CC5D8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E7798-BE90-4EC9-93F1-DA2C7A3E737C}"/>
              </a:ext>
            </a:extLst>
          </p:cNvPr>
          <p:cNvSpPr>
            <a:spLocks noGrp="1"/>
          </p:cNvSpPr>
          <p:nvPr>
            <p:ph idx="1"/>
          </p:nvPr>
        </p:nvSpPr>
        <p:spPr>
          <a:ln>
            <a:solidFill>
              <a:schemeClr val="bg1"/>
            </a:solid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7EB1B-BDB4-46FE-A19B-286141DACCF7}"/>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5" name="Footer Placeholder 4">
            <a:extLst>
              <a:ext uri="{FF2B5EF4-FFF2-40B4-BE49-F238E27FC236}">
                <a16:creationId xmlns:a16="http://schemas.microsoft.com/office/drawing/2014/main" id="{E9F2F423-0546-48E3-8553-00FF9EBEE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2325-4C46-471D-B76E-A83E716C754F}"/>
              </a:ext>
            </a:extLst>
          </p:cNvPr>
          <p:cNvSpPr>
            <a:spLocks noGrp="1"/>
          </p:cNvSpPr>
          <p:nvPr>
            <p:ph type="sldNum" sz="quarter" idx="12"/>
          </p:nvPr>
        </p:nvSpPr>
        <p:spPr/>
        <p:txBody>
          <a:bodyPr/>
          <a:lstStyle/>
          <a:p>
            <a:fld id="{F8752A6C-B330-472C-9234-39965A55C16F}" type="slidenum">
              <a:rPr lang="en-US" smtClean="0"/>
              <a:t>‹#›</a:t>
            </a:fld>
            <a:endParaRPr lang="en-US"/>
          </a:p>
        </p:txBody>
      </p:sp>
    </p:spTree>
    <p:custDataLst>
      <p:tags r:id="rId1"/>
    </p:custDataLst>
    <p:extLst>
      <p:ext uri="{BB962C8B-B14F-4D97-AF65-F5344CB8AC3E}">
        <p14:creationId xmlns:p14="http://schemas.microsoft.com/office/powerpoint/2010/main" val="142263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941-6CF2-47DE-B628-E890F144A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F08F4F-BBC6-480A-BFCD-B5231BE73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B26115-EB52-4E3C-9C71-A383F7D8D326}"/>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5" name="Footer Placeholder 4">
            <a:extLst>
              <a:ext uri="{FF2B5EF4-FFF2-40B4-BE49-F238E27FC236}">
                <a16:creationId xmlns:a16="http://schemas.microsoft.com/office/drawing/2014/main" id="{CD98AFE8-53B6-4585-8A36-2CF406AD5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E183E-C95A-4A71-BEE0-FF98E3C5BC7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312560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6E91-CDB4-4198-8D3F-CEE2C47AA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F1B2C-E50B-427A-9A19-36AB96F914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1E6C9-9EA9-4C88-B211-2A7687DEBA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74CA78-09E6-41A4-8B76-14E8F50F9091}"/>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6" name="Footer Placeholder 5">
            <a:extLst>
              <a:ext uri="{FF2B5EF4-FFF2-40B4-BE49-F238E27FC236}">
                <a16:creationId xmlns:a16="http://schemas.microsoft.com/office/drawing/2014/main" id="{6758DF19-1519-4606-AC88-CAAC83BA9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68FFC-0DCD-482D-AF86-CB94C029319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69839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B830-CDBB-4145-8F80-C6904A320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84038-2E07-46D4-BF33-B506A7174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69038-50C1-45B0-8102-C7E623D951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BA3804-C0B7-4C79-80D4-EB940CF64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2E325B-01CD-4DB5-B762-1A28CF7C6F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74CCFC-6EDC-4872-8A0E-344D6781411E}"/>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8" name="Footer Placeholder 7">
            <a:extLst>
              <a:ext uri="{FF2B5EF4-FFF2-40B4-BE49-F238E27FC236}">
                <a16:creationId xmlns:a16="http://schemas.microsoft.com/office/drawing/2014/main" id="{2727A148-ECDC-4A25-B92E-983D90A7B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20AC1-773A-4470-B26D-581A41E9457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200574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E357-A0BC-417D-8DBA-F3D6BEBD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D49F9-6E50-46CE-B06B-A93DC5869C4F}"/>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4" name="Footer Placeholder 3">
            <a:extLst>
              <a:ext uri="{FF2B5EF4-FFF2-40B4-BE49-F238E27FC236}">
                <a16:creationId xmlns:a16="http://schemas.microsoft.com/office/drawing/2014/main" id="{07C0E9C8-FA6E-4E99-ABFE-59B9595197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54594F-49A5-45BB-96B6-CEAE712AD4EE}"/>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021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C16BA-3BEB-478A-87BC-5FC93E8ACA55}"/>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3" name="Footer Placeholder 2">
            <a:extLst>
              <a:ext uri="{FF2B5EF4-FFF2-40B4-BE49-F238E27FC236}">
                <a16:creationId xmlns:a16="http://schemas.microsoft.com/office/drawing/2014/main" id="{3863557F-5CCE-4596-AFBE-47D1B12B9D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7B108-8E45-450F-ABAE-64AB94439E2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66701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9FA9-7767-4A9E-A9AC-F3F235D0B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BCBB4-9E35-44B0-B3C2-49A0394FF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BB66D-1900-4C96-BC5D-955E3B32A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B32A6D-7BA6-499D-844A-8215537E60A6}"/>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6" name="Footer Placeholder 5">
            <a:extLst>
              <a:ext uri="{FF2B5EF4-FFF2-40B4-BE49-F238E27FC236}">
                <a16:creationId xmlns:a16="http://schemas.microsoft.com/office/drawing/2014/main" id="{AF168DB9-1572-4049-AF9A-D26DB9E17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274A8-FD7B-403D-9270-6D51A7CE14C6}"/>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11741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7C0E-22F1-4CFE-A57B-286592545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3DF09-D5C5-4337-AC68-6D586DB74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C4824C-08D8-4AF5-B5F6-F1F3AE099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99B745-75D0-43F1-8150-CB0966310F8A}"/>
              </a:ext>
            </a:extLst>
          </p:cNvPr>
          <p:cNvSpPr>
            <a:spLocks noGrp="1"/>
          </p:cNvSpPr>
          <p:nvPr>
            <p:ph type="dt" sz="half" idx="10"/>
          </p:nvPr>
        </p:nvSpPr>
        <p:spPr/>
        <p:txBody>
          <a:bodyPr/>
          <a:lstStyle/>
          <a:p>
            <a:fld id="{557A0C43-AA2E-4B82-A866-D84E895E4AFC}" type="datetimeFigureOut">
              <a:rPr lang="en-US" smtClean="0"/>
              <a:t>6/15/2022</a:t>
            </a:fld>
            <a:endParaRPr lang="en-US"/>
          </a:p>
        </p:txBody>
      </p:sp>
      <p:sp>
        <p:nvSpPr>
          <p:cNvPr id="6" name="Footer Placeholder 5">
            <a:extLst>
              <a:ext uri="{FF2B5EF4-FFF2-40B4-BE49-F238E27FC236}">
                <a16:creationId xmlns:a16="http://schemas.microsoft.com/office/drawing/2014/main" id="{86D3CF38-7B53-43FC-88EF-A0F6BBCF2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D2798-484D-4166-8726-C541B20E4BD7}"/>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784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BE925-9C90-438C-9720-D7067B752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F351A-12E7-4A78-8B9F-603C1AA45A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5BFEE-4E3F-460E-BF4B-38061E97B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A0C43-AA2E-4B82-A866-D84E895E4AFC}" type="datetimeFigureOut">
              <a:rPr lang="en-US" smtClean="0"/>
              <a:t>6/15/2022</a:t>
            </a:fld>
            <a:endParaRPr lang="en-US"/>
          </a:p>
        </p:txBody>
      </p:sp>
      <p:sp>
        <p:nvSpPr>
          <p:cNvPr id="5" name="Footer Placeholder 4">
            <a:extLst>
              <a:ext uri="{FF2B5EF4-FFF2-40B4-BE49-F238E27FC236}">
                <a16:creationId xmlns:a16="http://schemas.microsoft.com/office/drawing/2014/main" id="{90C642AC-C3EF-41F6-B263-03FE18F91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B1647-25E8-490A-8CD2-5FE87FE60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52A6C-B330-472C-9234-39965A55C16F}" type="slidenum">
              <a:rPr lang="en-US" smtClean="0"/>
              <a:t>‹#›</a:t>
            </a:fld>
            <a:endParaRPr lang="en-US"/>
          </a:p>
        </p:txBody>
      </p:sp>
    </p:spTree>
    <p:extLst>
      <p:ext uri="{BB962C8B-B14F-4D97-AF65-F5344CB8AC3E}">
        <p14:creationId xmlns:p14="http://schemas.microsoft.com/office/powerpoint/2010/main" val="347800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90.png"/><Relationship Id="rId18" Type="http://schemas.openxmlformats.org/officeDocument/2006/relationships/customXml" Target="../ink/ink5.xml"/><Relationship Id="rId26" Type="http://schemas.openxmlformats.org/officeDocument/2006/relationships/image" Target="../media/image350.png"/><Relationship Id="rId3" Type="http://schemas.openxmlformats.org/officeDocument/2006/relationships/notesSlide" Target="../notesSlides/notesSlide8.xml"/><Relationship Id="rId21" Type="http://schemas.openxmlformats.org/officeDocument/2006/relationships/image" Target="../media/image330.png"/><Relationship Id="rId7" Type="http://schemas.openxmlformats.org/officeDocument/2006/relationships/image" Target="../media/image47.png"/><Relationship Id="rId12" Type="http://schemas.openxmlformats.org/officeDocument/2006/relationships/customXml" Target="../ink/ink2.xml"/><Relationship Id="rId17" Type="http://schemas.openxmlformats.org/officeDocument/2006/relationships/image" Target="../media/image310.png"/><Relationship Id="rId25" Type="http://schemas.openxmlformats.org/officeDocument/2006/relationships/customXml" Target="../ink/ink9.xml"/><Relationship Id="rId2" Type="http://schemas.openxmlformats.org/officeDocument/2006/relationships/slideLayout" Target="../slideLayouts/slideLayout2.xml"/><Relationship Id="rId16" Type="http://schemas.openxmlformats.org/officeDocument/2006/relationships/customXml" Target="../ink/ink4.xml"/><Relationship Id="rId20" Type="http://schemas.openxmlformats.org/officeDocument/2006/relationships/customXml" Target="../ink/ink6.xml"/><Relationship Id="rId29" Type="http://schemas.openxmlformats.org/officeDocument/2006/relationships/customXml" Target="../ink/ink11.xml"/><Relationship Id="rId1" Type="http://schemas.openxmlformats.org/officeDocument/2006/relationships/tags" Target="../tags/tag12.xml"/><Relationship Id="rId6" Type="http://schemas.openxmlformats.org/officeDocument/2006/relationships/image" Target="../media/image46.png"/><Relationship Id="rId11" Type="http://schemas.openxmlformats.org/officeDocument/2006/relationships/image" Target="../media/image280.png"/><Relationship Id="rId24" Type="http://schemas.openxmlformats.org/officeDocument/2006/relationships/customXml" Target="../ink/ink8.xml"/><Relationship Id="rId5" Type="http://schemas.openxmlformats.org/officeDocument/2006/relationships/image" Target="../media/image45.png"/><Relationship Id="rId15" Type="http://schemas.openxmlformats.org/officeDocument/2006/relationships/image" Target="../media/image300.png"/><Relationship Id="rId23" Type="http://schemas.openxmlformats.org/officeDocument/2006/relationships/image" Target="../media/image340.png"/><Relationship Id="rId28" Type="http://schemas.openxmlformats.org/officeDocument/2006/relationships/image" Target="../media/image360.png"/><Relationship Id="rId10" Type="http://schemas.openxmlformats.org/officeDocument/2006/relationships/customXml" Target="../ink/ink1.xml"/><Relationship Id="rId19" Type="http://schemas.openxmlformats.org/officeDocument/2006/relationships/image" Target="../media/image32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customXml" Target="../ink/ink3.xml"/><Relationship Id="rId22" Type="http://schemas.openxmlformats.org/officeDocument/2006/relationships/customXml" Target="../ink/ink7.xml"/><Relationship Id="rId27" Type="http://schemas.openxmlformats.org/officeDocument/2006/relationships/customXml" Target="../ink/ink10.xml"/><Relationship Id="rId30" Type="http://schemas.openxmlformats.org/officeDocument/2006/relationships/customXml" Target="../ink/ink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20.png"/><Relationship Id="rId18" Type="http://schemas.openxmlformats.org/officeDocument/2006/relationships/customXml" Target="../ink/ink20.xml"/><Relationship Id="rId26" Type="http://schemas.openxmlformats.org/officeDocument/2006/relationships/hyperlink" Target="https://pixnio.com/objects/stainless-steel-outdoor-grills-temperature-control-knobs" TargetMode="External"/><Relationship Id="rId3" Type="http://schemas.openxmlformats.org/officeDocument/2006/relationships/notesSlide" Target="../notesSlides/notesSlide9.xml"/><Relationship Id="rId21" Type="http://schemas.openxmlformats.org/officeDocument/2006/relationships/customXml" Target="../ink/ink22.xml"/><Relationship Id="rId7" Type="http://schemas.openxmlformats.org/officeDocument/2006/relationships/image" Target="../media/image290.png"/><Relationship Id="rId12" Type="http://schemas.openxmlformats.org/officeDocument/2006/relationships/customXml" Target="../ink/ink17.xml"/><Relationship Id="rId17" Type="http://schemas.openxmlformats.org/officeDocument/2006/relationships/image" Target="../media/image340.png"/><Relationship Id="rId25" Type="http://schemas.openxmlformats.org/officeDocument/2006/relationships/image" Target="../media/image50.jpg"/><Relationship Id="rId2" Type="http://schemas.openxmlformats.org/officeDocument/2006/relationships/slideLayout" Target="../slideLayouts/slideLayout2.xml"/><Relationship Id="rId16" Type="http://schemas.openxmlformats.org/officeDocument/2006/relationships/customXml" Target="../ink/ink19.xml"/><Relationship Id="rId20" Type="http://schemas.openxmlformats.org/officeDocument/2006/relationships/image" Target="../media/image350.png"/><Relationship Id="rId1" Type="http://schemas.openxmlformats.org/officeDocument/2006/relationships/tags" Target="../tags/tag14.xml"/><Relationship Id="rId6" Type="http://schemas.openxmlformats.org/officeDocument/2006/relationships/customXml" Target="../ink/ink14.xml"/><Relationship Id="rId11" Type="http://schemas.openxmlformats.org/officeDocument/2006/relationships/image" Target="../media/image310.png"/><Relationship Id="rId24" Type="http://schemas.openxmlformats.org/officeDocument/2006/relationships/customXml" Target="../ink/ink24.xml"/><Relationship Id="rId5" Type="http://schemas.openxmlformats.org/officeDocument/2006/relationships/image" Target="../media/image280.png"/><Relationship Id="rId15" Type="http://schemas.openxmlformats.org/officeDocument/2006/relationships/image" Target="../media/image330.png"/><Relationship Id="rId23" Type="http://schemas.openxmlformats.org/officeDocument/2006/relationships/customXml" Target="../ink/ink23.xml"/><Relationship Id="rId10" Type="http://schemas.openxmlformats.org/officeDocument/2006/relationships/customXml" Target="../ink/ink16.xml"/><Relationship Id="rId19" Type="http://schemas.openxmlformats.org/officeDocument/2006/relationships/customXml" Target="../ink/ink21.xml"/><Relationship Id="rId4" Type="http://schemas.openxmlformats.org/officeDocument/2006/relationships/customXml" Target="../ink/ink13.xml"/><Relationship Id="rId9" Type="http://schemas.openxmlformats.org/officeDocument/2006/relationships/image" Target="../media/image300.png"/><Relationship Id="rId14" Type="http://schemas.openxmlformats.org/officeDocument/2006/relationships/customXml" Target="../ink/ink18.xml"/><Relationship Id="rId22" Type="http://schemas.openxmlformats.org/officeDocument/2006/relationships/image" Target="../media/image360.png"/></Relationships>
</file>

<file path=ppt/slides/_rels/slide13.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320.png"/><Relationship Id="rId18" Type="http://schemas.openxmlformats.org/officeDocument/2006/relationships/customXml" Target="../ink/ink32.xml"/><Relationship Id="rId26" Type="http://schemas.openxmlformats.org/officeDocument/2006/relationships/image" Target="../media/image52.png"/><Relationship Id="rId3" Type="http://schemas.openxmlformats.org/officeDocument/2006/relationships/notesSlide" Target="../notesSlides/notesSlide10.xml"/><Relationship Id="rId21" Type="http://schemas.openxmlformats.org/officeDocument/2006/relationships/customXml" Target="../ink/ink34.xml"/><Relationship Id="rId7" Type="http://schemas.openxmlformats.org/officeDocument/2006/relationships/image" Target="../media/image290.png"/><Relationship Id="rId12" Type="http://schemas.openxmlformats.org/officeDocument/2006/relationships/customXml" Target="../ink/ink29.xml"/><Relationship Id="rId17" Type="http://schemas.openxmlformats.org/officeDocument/2006/relationships/image" Target="../media/image340.png"/><Relationship Id="rId25" Type="http://schemas.openxmlformats.org/officeDocument/2006/relationships/image" Target="../media/image51.png"/><Relationship Id="rId2" Type="http://schemas.openxmlformats.org/officeDocument/2006/relationships/slideLayout" Target="../slideLayouts/slideLayout2.xml"/><Relationship Id="rId16" Type="http://schemas.openxmlformats.org/officeDocument/2006/relationships/customXml" Target="../ink/ink31.xml"/><Relationship Id="rId20" Type="http://schemas.openxmlformats.org/officeDocument/2006/relationships/image" Target="../media/image350.png"/><Relationship Id="rId1" Type="http://schemas.openxmlformats.org/officeDocument/2006/relationships/tags" Target="../tags/tag15.xml"/><Relationship Id="rId6" Type="http://schemas.openxmlformats.org/officeDocument/2006/relationships/customXml" Target="../ink/ink26.xml"/><Relationship Id="rId11" Type="http://schemas.openxmlformats.org/officeDocument/2006/relationships/image" Target="../media/image310.png"/><Relationship Id="rId24" Type="http://schemas.openxmlformats.org/officeDocument/2006/relationships/customXml" Target="../ink/ink36.xml"/><Relationship Id="rId5" Type="http://schemas.openxmlformats.org/officeDocument/2006/relationships/image" Target="../media/image280.png"/><Relationship Id="rId15" Type="http://schemas.openxmlformats.org/officeDocument/2006/relationships/image" Target="../media/image330.png"/><Relationship Id="rId23" Type="http://schemas.openxmlformats.org/officeDocument/2006/relationships/customXml" Target="../ink/ink35.xml"/><Relationship Id="rId28" Type="http://schemas.openxmlformats.org/officeDocument/2006/relationships/image" Target="../media/image54.png"/><Relationship Id="rId10" Type="http://schemas.openxmlformats.org/officeDocument/2006/relationships/customXml" Target="../ink/ink28.xml"/><Relationship Id="rId19" Type="http://schemas.openxmlformats.org/officeDocument/2006/relationships/customXml" Target="../ink/ink33.xml"/><Relationship Id="rId4" Type="http://schemas.openxmlformats.org/officeDocument/2006/relationships/customXml" Target="../ink/ink25.xml"/><Relationship Id="rId9" Type="http://schemas.openxmlformats.org/officeDocument/2006/relationships/image" Target="../media/image300.png"/><Relationship Id="rId14" Type="http://schemas.openxmlformats.org/officeDocument/2006/relationships/customXml" Target="../ink/ink30.xml"/><Relationship Id="rId22" Type="http://schemas.openxmlformats.org/officeDocument/2006/relationships/image" Target="../media/image360.png"/><Relationship Id="rId27"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customXml" Target="../ink/ink39.xml"/><Relationship Id="rId13" Type="http://schemas.openxmlformats.org/officeDocument/2006/relationships/image" Target="../media/image320.png"/><Relationship Id="rId18" Type="http://schemas.openxmlformats.org/officeDocument/2006/relationships/customXml" Target="../ink/ink44.xml"/><Relationship Id="rId26" Type="http://schemas.openxmlformats.org/officeDocument/2006/relationships/image" Target="../media/image56.png"/><Relationship Id="rId3" Type="http://schemas.openxmlformats.org/officeDocument/2006/relationships/notesSlide" Target="../notesSlides/notesSlide11.xml"/><Relationship Id="rId21" Type="http://schemas.openxmlformats.org/officeDocument/2006/relationships/customXml" Target="../ink/ink46.xml"/><Relationship Id="rId7" Type="http://schemas.openxmlformats.org/officeDocument/2006/relationships/image" Target="../media/image290.png"/><Relationship Id="rId12" Type="http://schemas.openxmlformats.org/officeDocument/2006/relationships/customXml" Target="../ink/ink41.xml"/><Relationship Id="rId17" Type="http://schemas.openxmlformats.org/officeDocument/2006/relationships/image" Target="../media/image340.png"/><Relationship Id="rId25" Type="http://schemas.openxmlformats.org/officeDocument/2006/relationships/image" Target="../media/image55.png"/><Relationship Id="rId2" Type="http://schemas.openxmlformats.org/officeDocument/2006/relationships/slideLayout" Target="../slideLayouts/slideLayout2.xml"/><Relationship Id="rId16" Type="http://schemas.openxmlformats.org/officeDocument/2006/relationships/customXml" Target="../ink/ink43.xml"/><Relationship Id="rId20" Type="http://schemas.openxmlformats.org/officeDocument/2006/relationships/image" Target="../media/image350.png"/><Relationship Id="rId29" Type="http://schemas.openxmlformats.org/officeDocument/2006/relationships/image" Target="../media/image59.png"/><Relationship Id="rId1" Type="http://schemas.openxmlformats.org/officeDocument/2006/relationships/tags" Target="../tags/tag16.xml"/><Relationship Id="rId6" Type="http://schemas.openxmlformats.org/officeDocument/2006/relationships/customXml" Target="../ink/ink38.xml"/><Relationship Id="rId11" Type="http://schemas.openxmlformats.org/officeDocument/2006/relationships/image" Target="../media/image310.png"/><Relationship Id="rId24" Type="http://schemas.openxmlformats.org/officeDocument/2006/relationships/customXml" Target="../ink/ink48.xml"/><Relationship Id="rId32" Type="http://schemas.openxmlformats.org/officeDocument/2006/relationships/image" Target="../media/image62.png"/><Relationship Id="rId5" Type="http://schemas.openxmlformats.org/officeDocument/2006/relationships/image" Target="../media/image280.png"/><Relationship Id="rId15" Type="http://schemas.openxmlformats.org/officeDocument/2006/relationships/image" Target="../media/image330.png"/><Relationship Id="rId23" Type="http://schemas.openxmlformats.org/officeDocument/2006/relationships/customXml" Target="../ink/ink47.xml"/><Relationship Id="rId28" Type="http://schemas.openxmlformats.org/officeDocument/2006/relationships/image" Target="../media/image58.png"/><Relationship Id="rId10" Type="http://schemas.openxmlformats.org/officeDocument/2006/relationships/customXml" Target="../ink/ink40.xml"/><Relationship Id="rId19" Type="http://schemas.openxmlformats.org/officeDocument/2006/relationships/customXml" Target="../ink/ink45.xml"/><Relationship Id="rId31" Type="http://schemas.openxmlformats.org/officeDocument/2006/relationships/image" Target="../media/image61.png"/><Relationship Id="rId4" Type="http://schemas.openxmlformats.org/officeDocument/2006/relationships/customXml" Target="../ink/ink37.xml"/><Relationship Id="rId9" Type="http://schemas.openxmlformats.org/officeDocument/2006/relationships/image" Target="../media/image300.png"/><Relationship Id="rId14" Type="http://schemas.openxmlformats.org/officeDocument/2006/relationships/customXml" Target="../ink/ink42.xml"/><Relationship Id="rId22" Type="http://schemas.openxmlformats.org/officeDocument/2006/relationships/image" Target="../media/image360.png"/><Relationship Id="rId27" Type="http://schemas.openxmlformats.org/officeDocument/2006/relationships/image" Target="../media/image57.png"/><Relationship Id="rId30"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8" Type="http://schemas.openxmlformats.org/officeDocument/2006/relationships/customXml" Target="../ink/ink51.xml"/><Relationship Id="rId13" Type="http://schemas.openxmlformats.org/officeDocument/2006/relationships/image" Target="../media/image320.png"/><Relationship Id="rId18" Type="http://schemas.openxmlformats.org/officeDocument/2006/relationships/customXml" Target="../ink/ink56.xml"/><Relationship Id="rId26" Type="http://schemas.openxmlformats.org/officeDocument/2006/relationships/image" Target="../media/image64.jpg"/><Relationship Id="rId3" Type="http://schemas.openxmlformats.org/officeDocument/2006/relationships/notesSlide" Target="../notesSlides/notesSlide13.xml"/><Relationship Id="rId21" Type="http://schemas.openxmlformats.org/officeDocument/2006/relationships/customXml" Target="../ink/ink58.xml"/><Relationship Id="rId7" Type="http://schemas.openxmlformats.org/officeDocument/2006/relationships/image" Target="../media/image290.png"/><Relationship Id="rId12" Type="http://schemas.openxmlformats.org/officeDocument/2006/relationships/customXml" Target="../ink/ink53.xml"/><Relationship Id="rId17" Type="http://schemas.openxmlformats.org/officeDocument/2006/relationships/image" Target="../media/image340.png"/><Relationship Id="rId25" Type="http://schemas.openxmlformats.org/officeDocument/2006/relationships/image" Target="../media/image63.jpg"/><Relationship Id="rId2" Type="http://schemas.openxmlformats.org/officeDocument/2006/relationships/slideLayout" Target="../slideLayouts/slideLayout2.xml"/><Relationship Id="rId16" Type="http://schemas.openxmlformats.org/officeDocument/2006/relationships/customXml" Target="../ink/ink55.xml"/><Relationship Id="rId20" Type="http://schemas.openxmlformats.org/officeDocument/2006/relationships/image" Target="../media/image350.png"/><Relationship Id="rId1" Type="http://schemas.openxmlformats.org/officeDocument/2006/relationships/tags" Target="../tags/tag19.xml"/><Relationship Id="rId6" Type="http://schemas.openxmlformats.org/officeDocument/2006/relationships/customXml" Target="../ink/ink50.xml"/><Relationship Id="rId11" Type="http://schemas.openxmlformats.org/officeDocument/2006/relationships/image" Target="../media/image310.png"/><Relationship Id="rId24" Type="http://schemas.openxmlformats.org/officeDocument/2006/relationships/customXml" Target="../ink/ink60.xml"/><Relationship Id="rId5" Type="http://schemas.openxmlformats.org/officeDocument/2006/relationships/image" Target="../media/image280.png"/><Relationship Id="rId15" Type="http://schemas.openxmlformats.org/officeDocument/2006/relationships/image" Target="../media/image330.png"/><Relationship Id="rId23" Type="http://schemas.openxmlformats.org/officeDocument/2006/relationships/customXml" Target="../ink/ink59.xml"/><Relationship Id="rId10" Type="http://schemas.openxmlformats.org/officeDocument/2006/relationships/customXml" Target="../ink/ink52.xml"/><Relationship Id="rId19" Type="http://schemas.openxmlformats.org/officeDocument/2006/relationships/customXml" Target="../ink/ink57.xml"/><Relationship Id="rId4" Type="http://schemas.openxmlformats.org/officeDocument/2006/relationships/customXml" Target="../ink/ink49.xml"/><Relationship Id="rId9" Type="http://schemas.openxmlformats.org/officeDocument/2006/relationships/image" Target="../media/image300.png"/><Relationship Id="rId14" Type="http://schemas.openxmlformats.org/officeDocument/2006/relationships/customXml" Target="../ink/ink54.xml"/><Relationship Id="rId22" Type="http://schemas.openxmlformats.org/officeDocument/2006/relationships/image" Target="../media/image360.png"/></Relationships>
</file>

<file path=ppt/slides/_rels/slide18.xml.rels><?xml version="1.0" encoding="UTF-8" standalone="yes"?>
<Relationships xmlns="http://schemas.openxmlformats.org/package/2006/relationships"><Relationship Id="rId8" Type="http://schemas.openxmlformats.org/officeDocument/2006/relationships/customXml" Target="../ink/ink63.xml"/><Relationship Id="rId13" Type="http://schemas.openxmlformats.org/officeDocument/2006/relationships/image" Target="../media/image320.png"/><Relationship Id="rId18" Type="http://schemas.openxmlformats.org/officeDocument/2006/relationships/customXml" Target="../ink/ink68.xml"/><Relationship Id="rId26" Type="http://schemas.openxmlformats.org/officeDocument/2006/relationships/image" Target="../media/image66.png"/><Relationship Id="rId3" Type="http://schemas.openxmlformats.org/officeDocument/2006/relationships/notesSlide" Target="../notesSlides/notesSlide14.xml"/><Relationship Id="rId21" Type="http://schemas.openxmlformats.org/officeDocument/2006/relationships/customXml" Target="../ink/ink70.xml"/><Relationship Id="rId7" Type="http://schemas.openxmlformats.org/officeDocument/2006/relationships/image" Target="../media/image290.png"/><Relationship Id="rId12" Type="http://schemas.openxmlformats.org/officeDocument/2006/relationships/customXml" Target="../ink/ink65.xml"/><Relationship Id="rId17" Type="http://schemas.openxmlformats.org/officeDocument/2006/relationships/image" Target="../media/image340.png"/><Relationship Id="rId25" Type="http://schemas.openxmlformats.org/officeDocument/2006/relationships/image" Target="../media/image65.jpg"/><Relationship Id="rId2" Type="http://schemas.openxmlformats.org/officeDocument/2006/relationships/slideLayout" Target="../slideLayouts/slideLayout2.xml"/><Relationship Id="rId16" Type="http://schemas.openxmlformats.org/officeDocument/2006/relationships/customXml" Target="../ink/ink67.xml"/><Relationship Id="rId20" Type="http://schemas.openxmlformats.org/officeDocument/2006/relationships/image" Target="../media/image350.png"/><Relationship Id="rId1" Type="http://schemas.openxmlformats.org/officeDocument/2006/relationships/tags" Target="../tags/tag20.xml"/><Relationship Id="rId6" Type="http://schemas.openxmlformats.org/officeDocument/2006/relationships/customXml" Target="../ink/ink62.xml"/><Relationship Id="rId11" Type="http://schemas.openxmlformats.org/officeDocument/2006/relationships/image" Target="../media/image310.png"/><Relationship Id="rId24" Type="http://schemas.openxmlformats.org/officeDocument/2006/relationships/customXml" Target="../ink/ink72.xml"/><Relationship Id="rId5" Type="http://schemas.openxmlformats.org/officeDocument/2006/relationships/image" Target="../media/image280.png"/><Relationship Id="rId15" Type="http://schemas.openxmlformats.org/officeDocument/2006/relationships/image" Target="../media/image330.png"/><Relationship Id="rId23" Type="http://schemas.openxmlformats.org/officeDocument/2006/relationships/customXml" Target="../ink/ink71.xml"/><Relationship Id="rId10" Type="http://schemas.openxmlformats.org/officeDocument/2006/relationships/customXml" Target="../ink/ink64.xml"/><Relationship Id="rId19" Type="http://schemas.openxmlformats.org/officeDocument/2006/relationships/customXml" Target="../ink/ink69.xml"/><Relationship Id="rId4" Type="http://schemas.openxmlformats.org/officeDocument/2006/relationships/customXml" Target="../ink/ink61.xml"/><Relationship Id="rId9" Type="http://schemas.openxmlformats.org/officeDocument/2006/relationships/image" Target="../media/image300.png"/><Relationship Id="rId14" Type="http://schemas.openxmlformats.org/officeDocument/2006/relationships/customXml" Target="../ink/ink66.xml"/><Relationship Id="rId22" Type="http://schemas.openxmlformats.org/officeDocument/2006/relationships/image" Target="../media/image36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64.jp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eg"/><Relationship Id="rId3" Type="http://schemas.openxmlformats.org/officeDocument/2006/relationships/notesSlide" Target="../notesSlides/notesSlide16.xml"/><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sv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eg"/><Relationship Id="rId3" Type="http://schemas.openxmlformats.org/officeDocument/2006/relationships/notesSlide" Target="../notesSlides/notesSlide17.xml"/><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sv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19.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32.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26.xml"/><Relationship Id="rId7"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05.jpeg"/><Relationship Id="rId4"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43.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notesSlide" Target="../notesSlides/notesSlide5.xml"/><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slideLayout" Target="../slideLayouts/slideLayout2.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tags" Target="../tags/tag9.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jfif"/><Relationship Id="rId35" Type="http://schemas.openxmlformats.org/officeDocument/2006/relationships/image" Target="../media/image35.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236FAD-41FB-4D1B-BFCC-198C60057BF2}"/>
              </a:ext>
            </a:extLst>
          </p:cNvPr>
          <p:cNvSpPr/>
          <p:nvPr/>
        </p:nvSpPr>
        <p:spPr>
          <a:xfrm>
            <a:off x="0" y="2327101"/>
            <a:ext cx="4279900" cy="4418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2B6AA35-A3EE-42E8-9524-69E64B4AC6E8}"/>
              </a:ext>
            </a:extLst>
          </p:cNvPr>
          <p:cNvSpPr/>
          <p:nvPr/>
        </p:nvSpPr>
        <p:spPr>
          <a:xfrm>
            <a:off x="-1" y="2327101"/>
            <a:ext cx="3586579" cy="584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4421B04-E176-423C-8967-43E052D32EA7}"/>
              </a:ext>
            </a:extLst>
          </p:cNvPr>
          <p:cNvSpPr/>
          <p:nvPr/>
        </p:nvSpPr>
        <p:spPr>
          <a:xfrm>
            <a:off x="0" y="5686752"/>
            <a:ext cx="12192000" cy="127925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D376C"/>
              </a:solidFill>
            </a:endParaRPr>
          </a:p>
        </p:txBody>
      </p:sp>
      <p:sp>
        <p:nvSpPr>
          <p:cNvPr id="4" name="TextBox 3">
            <a:extLst>
              <a:ext uri="{FF2B5EF4-FFF2-40B4-BE49-F238E27FC236}">
                <a16:creationId xmlns:a16="http://schemas.microsoft.com/office/drawing/2014/main" id="{35391FEF-4612-4674-91FD-6332F01F8A3D}"/>
              </a:ext>
            </a:extLst>
          </p:cNvPr>
          <p:cNvSpPr txBox="1"/>
          <p:nvPr/>
        </p:nvSpPr>
        <p:spPr>
          <a:xfrm>
            <a:off x="0" y="165174"/>
            <a:ext cx="11036300" cy="1759456"/>
          </a:xfrm>
          <a:prstGeom prst="rect">
            <a:avLst/>
          </a:prstGeom>
          <a:noFill/>
        </p:spPr>
        <p:txBody>
          <a:bodyPr wrap="square" rtlCol="0">
            <a:spAutoFit/>
          </a:bodyPr>
          <a:lstStyle/>
          <a:p>
            <a:pPr>
              <a:lnSpc>
                <a:spcPts val="6500"/>
              </a:lnSpc>
            </a:pPr>
            <a:r>
              <a:rPr lang="en-US" sz="6000" b="1" dirty="0">
                <a:latin typeface="Arial" panose="020B0604020202020204" pitchFamily="34" charset="0"/>
                <a:cs typeface="Arial" panose="020B0604020202020204" pitchFamily="34" charset="0"/>
              </a:rPr>
              <a:t>Retail</a:t>
            </a:r>
          </a:p>
          <a:p>
            <a:pPr>
              <a:lnSpc>
                <a:spcPts val="6500"/>
              </a:lnSpc>
            </a:pPr>
            <a:r>
              <a:rPr lang="en-US" sz="6000" b="1" dirty="0">
                <a:latin typeface="Arial" panose="020B0604020202020204" pitchFamily="34" charset="0"/>
                <a:cs typeface="Arial" panose="020B0604020202020204" pitchFamily="34" charset="0"/>
              </a:rPr>
              <a:t>Culture &amp;</a:t>
            </a:r>
          </a:p>
        </p:txBody>
      </p:sp>
      <p:sp>
        <p:nvSpPr>
          <p:cNvPr id="7" name="TextBox 6">
            <a:extLst>
              <a:ext uri="{FF2B5EF4-FFF2-40B4-BE49-F238E27FC236}">
                <a16:creationId xmlns:a16="http://schemas.microsoft.com/office/drawing/2014/main" id="{1CA7C044-0A90-4BE4-9E0E-988245A6FC35}"/>
              </a:ext>
            </a:extLst>
          </p:cNvPr>
          <p:cNvSpPr txBox="1"/>
          <p:nvPr/>
        </p:nvSpPr>
        <p:spPr>
          <a:xfrm>
            <a:off x="-2" y="2327100"/>
            <a:ext cx="10947400" cy="584775"/>
          </a:xfrm>
          <a:prstGeom prst="rect">
            <a:avLst/>
          </a:prstGeom>
          <a:noFill/>
        </p:spPr>
        <p:txBody>
          <a:bodyPr wrap="square" rtlCol="0">
            <a:spAutoFit/>
          </a:bodyPr>
          <a:lstStyle/>
          <a:p>
            <a:r>
              <a:rPr lang="en-US" sz="3200" b="1" spc="300" dirty="0">
                <a:solidFill>
                  <a:schemeClr val="bg1"/>
                </a:solidFill>
                <a:latin typeface="Arial" panose="020B0604020202020204" pitchFamily="34" charset="0"/>
                <a:cs typeface="Arial" panose="020B0604020202020204" pitchFamily="34" charset="0"/>
              </a:rPr>
              <a:t>C O N N E C T</a:t>
            </a:r>
          </a:p>
        </p:txBody>
      </p:sp>
      <p:sp>
        <p:nvSpPr>
          <p:cNvPr id="12" name="TextBox 11">
            <a:extLst>
              <a:ext uri="{FF2B5EF4-FFF2-40B4-BE49-F238E27FC236}">
                <a16:creationId xmlns:a16="http://schemas.microsoft.com/office/drawing/2014/main" id="{F5F7B4FC-1D2B-4FBC-82C7-FAC7412BD339}"/>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chemeClr val="bg1"/>
                </a:solidFill>
                <a:latin typeface="Pacifico" panose="00000500000000000000" pitchFamily="2" charset="0"/>
              </a:rPr>
              <a:t>Goodwill</a:t>
            </a:r>
          </a:p>
        </p:txBody>
      </p:sp>
      <p:sp>
        <p:nvSpPr>
          <p:cNvPr id="3" name="TextBox 2">
            <a:extLst>
              <a:ext uri="{FF2B5EF4-FFF2-40B4-BE49-F238E27FC236}">
                <a16:creationId xmlns:a16="http://schemas.microsoft.com/office/drawing/2014/main" id="{D2FD87DB-AC08-4772-9F6E-6E23B092104E}"/>
              </a:ext>
            </a:extLst>
          </p:cNvPr>
          <p:cNvSpPr txBox="1"/>
          <p:nvPr/>
        </p:nvSpPr>
        <p:spPr>
          <a:xfrm>
            <a:off x="5473698" y="2721114"/>
            <a:ext cx="6096000" cy="1569660"/>
          </a:xfrm>
          <a:prstGeom prst="rect">
            <a:avLst/>
          </a:prstGeom>
          <a:noFill/>
        </p:spPr>
        <p:txBody>
          <a:bodyPr wrap="square" rtlCol="0">
            <a:spAutoFit/>
          </a:bodyPr>
          <a:lstStyle/>
          <a:p>
            <a:r>
              <a:rPr lang="en-US" sz="9600" b="1" dirty="0">
                <a:latin typeface="Pacifico" panose="02000000000000000000" pitchFamily="2" charset="0"/>
              </a:rPr>
              <a:t>Electrical</a:t>
            </a:r>
          </a:p>
        </p:txBody>
      </p:sp>
    </p:spTree>
    <p:custDataLst>
      <p:tags r:id="rId1"/>
    </p:custDataLst>
    <p:extLst>
      <p:ext uri="{BB962C8B-B14F-4D97-AF65-F5344CB8AC3E}">
        <p14:creationId xmlns:p14="http://schemas.microsoft.com/office/powerpoint/2010/main" val="39626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75414" y="1257300"/>
            <a:ext cx="1195318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Indicators: Age</a:t>
            </a:r>
            <a:endParaRPr lang="en-US" sz="5400" b="1" dirty="0">
              <a:solidFill>
                <a:schemeClr val="bg1"/>
              </a:solidFill>
              <a:latin typeface="Pacifico" panose="02000000000000000000" pitchFamily="2" charset="0"/>
              <a:cs typeface="Arial" panose="020B0604020202020204" pitchFamily="34" charset="0"/>
            </a:endParaRPr>
          </a:p>
        </p:txBody>
      </p:sp>
      <p:pic>
        <p:nvPicPr>
          <p:cNvPr id="16" name="Picture 15">
            <a:extLst>
              <a:ext uri="{FF2B5EF4-FFF2-40B4-BE49-F238E27FC236}">
                <a16:creationId xmlns:a16="http://schemas.microsoft.com/office/drawing/2014/main" id="{81E452CA-927C-42CB-8D5E-F9D0F7C2E8F8}"/>
              </a:ext>
            </a:extLst>
          </p:cNvPr>
          <p:cNvPicPr>
            <a:picLocks noChangeAspect="1"/>
          </p:cNvPicPr>
          <p:nvPr/>
        </p:nvPicPr>
        <p:blipFill>
          <a:blip r:embed="rId4"/>
          <a:stretch>
            <a:fillRect/>
          </a:stretch>
        </p:blipFill>
        <p:spPr>
          <a:xfrm>
            <a:off x="4694504" y="3929042"/>
            <a:ext cx="2160436" cy="2160436"/>
          </a:xfrm>
          <a:prstGeom prst="rect">
            <a:avLst/>
          </a:prstGeom>
        </p:spPr>
      </p:pic>
      <p:pic>
        <p:nvPicPr>
          <p:cNvPr id="17" name="Picture 16">
            <a:extLst>
              <a:ext uri="{FF2B5EF4-FFF2-40B4-BE49-F238E27FC236}">
                <a16:creationId xmlns:a16="http://schemas.microsoft.com/office/drawing/2014/main" id="{C18F46FA-3048-40A3-86E3-3BE69DAE9CC7}"/>
              </a:ext>
            </a:extLst>
          </p:cNvPr>
          <p:cNvPicPr>
            <a:picLocks noChangeAspect="1"/>
          </p:cNvPicPr>
          <p:nvPr/>
        </p:nvPicPr>
        <p:blipFill>
          <a:blip r:embed="rId5"/>
          <a:stretch>
            <a:fillRect/>
          </a:stretch>
        </p:blipFill>
        <p:spPr>
          <a:xfrm>
            <a:off x="2383502" y="1918354"/>
            <a:ext cx="1931836" cy="1818915"/>
          </a:xfrm>
          <a:prstGeom prst="rect">
            <a:avLst/>
          </a:prstGeom>
        </p:spPr>
      </p:pic>
      <p:pic>
        <p:nvPicPr>
          <p:cNvPr id="18" name="Picture 17">
            <a:extLst>
              <a:ext uri="{FF2B5EF4-FFF2-40B4-BE49-F238E27FC236}">
                <a16:creationId xmlns:a16="http://schemas.microsoft.com/office/drawing/2014/main" id="{5D044D3A-705F-428A-822B-474E11296116}"/>
              </a:ext>
            </a:extLst>
          </p:cNvPr>
          <p:cNvPicPr>
            <a:picLocks noChangeAspect="1"/>
          </p:cNvPicPr>
          <p:nvPr/>
        </p:nvPicPr>
        <p:blipFill>
          <a:blip r:embed="rId6"/>
          <a:stretch>
            <a:fillRect/>
          </a:stretch>
        </p:blipFill>
        <p:spPr>
          <a:xfrm>
            <a:off x="8544598" y="2274405"/>
            <a:ext cx="1691858" cy="1300250"/>
          </a:xfrm>
          <a:prstGeom prst="rect">
            <a:avLst/>
          </a:prstGeom>
        </p:spPr>
      </p:pic>
      <p:pic>
        <p:nvPicPr>
          <p:cNvPr id="19" name="Picture 18">
            <a:extLst>
              <a:ext uri="{FF2B5EF4-FFF2-40B4-BE49-F238E27FC236}">
                <a16:creationId xmlns:a16="http://schemas.microsoft.com/office/drawing/2014/main" id="{AC8C479E-13F7-4165-9017-4B47AA17E54D}"/>
              </a:ext>
            </a:extLst>
          </p:cNvPr>
          <p:cNvPicPr>
            <a:picLocks noChangeAspect="1"/>
          </p:cNvPicPr>
          <p:nvPr/>
        </p:nvPicPr>
        <p:blipFill>
          <a:blip r:embed="rId7"/>
          <a:stretch>
            <a:fillRect/>
          </a:stretch>
        </p:blipFill>
        <p:spPr>
          <a:xfrm>
            <a:off x="4538097" y="2131370"/>
            <a:ext cx="2638425" cy="1733550"/>
          </a:xfrm>
          <a:prstGeom prst="rect">
            <a:avLst/>
          </a:prstGeom>
        </p:spPr>
      </p:pic>
      <p:pic>
        <p:nvPicPr>
          <p:cNvPr id="20" name="Picture 19">
            <a:extLst>
              <a:ext uri="{FF2B5EF4-FFF2-40B4-BE49-F238E27FC236}">
                <a16:creationId xmlns:a16="http://schemas.microsoft.com/office/drawing/2014/main" id="{EF9820A1-C005-47EB-B8CB-EABEBBAEA79D}"/>
              </a:ext>
            </a:extLst>
          </p:cNvPr>
          <p:cNvPicPr>
            <a:picLocks noChangeAspect="1"/>
          </p:cNvPicPr>
          <p:nvPr/>
        </p:nvPicPr>
        <p:blipFill>
          <a:blip r:embed="rId8"/>
          <a:stretch>
            <a:fillRect/>
          </a:stretch>
        </p:blipFill>
        <p:spPr>
          <a:xfrm>
            <a:off x="890927" y="3825192"/>
            <a:ext cx="3204376" cy="1298136"/>
          </a:xfrm>
          <a:prstGeom prst="rect">
            <a:avLst/>
          </a:prstGeom>
        </p:spPr>
      </p:pic>
      <p:pic>
        <p:nvPicPr>
          <p:cNvPr id="24" name="Picture 23">
            <a:extLst>
              <a:ext uri="{FF2B5EF4-FFF2-40B4-BE49-F238E27FC236}">
                <a16:creationId xmlns:a16="http://schemas.microsoft.com/office/drawing/2014/main" id="{411C3EE6-6C09-4662-BA01-899518ECD8D9}"/>
              </a:ext>
            </a:extLst>
          </p:cNvPr>
          <p:cNvPicPr>
            <a:picLocks noChangeAspect="1"/>
          </p:cNvPicPr>
          <p:nvPr/>
        </p:nvPicPr>
        <p:blipFill>
          <a:blip r:embed="rId9"/>
          <a:stretch>
            <a:fillRect/>
          </a:stretch>
        </p:blipFill>
        <p:spPr>
          <a:xfrm>
            <a:off x="7454141" y="3496445"/>
            <a:ext cx="3756159" cy="2528184"/>
          </a:xfrm>
          <a:prstGeom prst="rect">
            <a:avLst/>
          </a:prstGeom>
        </p:spPr>
      </p:pic>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964A4A1C-B170-45EF-A757-65A5826904E1}"/>
                  </a:ext>
                </a:extLst>
              </p14:cNvPr>
              <p14:cNvContentPartPr/>
              <p14:nvPr/>
            </p14:nvContentPartPr>
            <p14:xfrm>
              <a:off x="8530571" y="6405131"/>
              <a:ext cx="360" cy="360"/>
            </p14:xfrm>
          </p:contentPart>
        </mc:Choice>
        <mc:Fallback xmlns="">
          <p:pic>
            <p:nvPicPr>
              <p:cNvPr id="2" name="Ink 1">
                <a:extLst>
                  <a:ext uri="{FF2B5EF4-FFF2-40B4-BE49-F238E27FC236}">
                    <a16:creationId xmlns:a16="http://schemas.microsoft.com/office/drawing/2014/main" id="{964A4A1C-B170-45EF-A757-65A5826904E1}"/>
                  </a:ext>
                </a:extLst>
              </p:cNvPr>
              <p:cNvPicPr/>
              <p:nvPr/>
            </p:nvPicPr>
            <p:blipFill>
              <a:blip r:embed="rId11"/>
              <a:stretch>
                <a:fillRect/>
              </a:stretch>
            </p:blipFill>
            <p:spPr>
              <a:xfrm>
                <a:off x="8476931" y="6297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98414FB1-BBAE-4C78-AACE-989E53B90880}"/>
                  </a:ext>
                </a:extLst>
              </p14:cNvPr>
              <p14:cNvContentPartPr/>
              <p14:nvPr/>
            </p14:nvContentPartPr>
            <p14:xfrm>
              <a:off x="8695811" y="5843531"/>
              <a:ext cx="1071360" cy="380520"/>
            </p14:xfrm>
          </p:contentPart>
        </mc:Choice>
        <mc:Fallback xmlns="">
          <p:pic>
            <p:nvPicPr>
              <p:cNvPr id="3" name="Ink 2">
                <a:extLst>
                  <a:ext uri="{FF2B5EF4-FFF2-40B4-BE49-F238E27FC236}">
                    <a16:creationId xmlns:a16="http://schemas.microsoft.com/office/drawing/2014/main" id="{98414FB1-BBAE-4C78-AACE-989E53B90880}"/>
                  </a:ext>
                </a:extLst>
              </p:cNvPr>
              <p:cNvPicPr/>
              <p:nvPr/>
            </p:nvPicPr>
            <p:blipFill>
              <a:blip r:embed="rId13"/>
              <a:stretch>
                <a:fillRect/>
              </a:stretch>
            </p:blipFill>
            <p:spPr>
              <a:xfrm>
                <a:off x="8642171" y="5735531"/>
                <a:ext cx="1179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F897C29B-0D24-4BC8-84BE-BA549B36705E}"/>
                  </a:ext>
                </a:extLst>
              </p14:cNvPr>
              <p14:cNvContentPartPr/>
              <p14:nvPr/>
            </p14:nvContentPartPr>
            <p14:xfrm>
              <a:off x="7847651" y="5734811"/>
              <a:ext cx="2078640" cy="388800"/>
            </p14:xfrm>
          </p:contentPart>
        </mc:Choice>
        <mc:Fallback xmlns="">
          <p:pic>
            <p:nvPicPr>
              <p:cNvPr id="5" name="Ink 4">
                <a:extLst>
                  <a:ext uri="{FF2B5EF4-FFF2-40B4-BE49-F238E27FC236}">
                    <a16:creationId xmlns:a16="http://schemas.microsoft.com/office/drawing/2014/main" id="{F897C29B-0D24-4BC8-84BE-BA549B36705E}"/>
                  </a:ext>
                </a:extLst>
              </p:cNvPr>
              <p:cNvPicPr/>
              <p:nvPr/>
            </p:nvPicPr>
            <p:blipFill>
              <a:blip r:embed="rId15"/>
              <a:stretch>
                <a:fillRect/>
              </a:stretch>
            </p:blipFill>
            <p:spPr>
              <a:xfrm>
                <a:off x="7793651" y="5626811"/>
                <a:ext cx="218628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864A9A29-51E6-4BD9-9D4A-F6B72F06A933}"/>
                  </a:ext>
                </a:extLst>
              </p14:cNvPr>
              <p14:cNvContentPartPr/>
              <p14:nvPr/>
            </p14:nvContentPartPr>
            <p14:xfrm>
              <a:off x="8646851" y="5645531"/>
              <a:ext cx="1081800" cy="379440"/>
            </p14:xfrm>
          </p:contentPart>
        </mc:Choice>
        <mc:Fallback xmlns="">
          <p:pic>
            <p:nvPicPr>
              <p:cNvPr id="8" name="Ink 7">
                <a:extLst>
                  <a:ext uri="{FF2B5EF4-FFF2-40B4-BE49-F238E27FC236}">
                    <a16:creationId xmlns:a16="http://schemas.microsoft.com/office/drawing/2014/main" id="{864A9A29-51E6-4BD9-9D4A-F6B72F06A933}"/>
                  </a:ext>
                </a:extLst>
              </p:cNvPr>
              <p:cNvPicPr/>
              <p:nvPr/>
            </p:nvPicPr>
            <p:blipFill>
              <a:blip r:embed="rId17"/>
              <a:stretch>
                <a:fillRect/>
              </a:stretch>
            </p:blipFill>
            <p:spPr>
              <a:xfrm>
                <a:off x="8592851" y="5537531"/>
                <a:ext cx="11894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 name="Ink 8">
                <a:extLst>
                  <a:ext uri="{FF2B5EF4-FFF2-40B4-BE49-F238E27FC236}">
                    <a16:creationId xmlns:a16="http://schemas.microsoft.com/office/drawing/2014/main" id="{E68B0D67-C75D-42D2-9E18-81E796FF3065}"/>
                  </a:ext>
                </a:extLst>
              </p14:cNvPr>
              <p14:cNvContentPartPr/>
              <p14:nvPr/>
            </p14:nvContentPartPr>
            <p14:xfrm>
              <a:off x="8122331" y="5681171"/>
              <a:ext cx="1043280" cy="267480"/>
            </p14:xfrm>
          </p:contentPart>
        </mc:Choice>
        <mc:Fallback xmlns="">
          <p:pic>
            <p:nvPicPr>
              <p:cNvPr id="9" name="Ink 8">
                <a:extLst>
                  <a:ext uri="{FF2B5EF4-FFF2-40B4-BE49-F238E27FC236}">
                    <a16:creationId xmlns:a16="http://schemas.microsoft.com/office/drawing/2014/main" id="{E68B0D67-C75D-42D2-9E18-81E796FF3065}"/>
                  </a:ext>
                </a:extLst>
              </p:cNvPr>
              <p:cNvPicPr/>
              <p:nvPr/>
            </p:nvPicPr>
            <p:blipFill>
              <a:blip r:embed="rId19"/>
              <a:stretch>
                <a:fillRect/>
              </a:stretch>
            </p:blipFill>
            <p:spPr>
              <a:xfrm>
                <a:off x="8068331" y="5573531"/>
                <a:ext cx="11509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a:extLst>
                  <a:ext uri="{FF2B5EF4-FFF2-40B4-BE49-F238E27FC236}">
                    <a16:creationId xmlns:a16="http://schemas.microsoft.com/office/drawing/2014/main" id="{D69C0C1D-F6E5-4743-964E-51080AB757EE}"/>
                  </a:ext>
                </a:extLst>
              </p14:cNvPr>
              <p14:cNvContentPartPr/>
              <p14:nvPr/>
            </p14:nvContentPartPr>
            <p14:xfrm>
              <a:off x="7952771" y="5607731"/>
              <a:ext cx="1899720" cy="404280"/>
            </p14:xfrm>
          </p:contentPart>
        </mc:Choice>
        <mc:Fallback xmlns="">
          <p:pic>
            <p:nvPicPr>
              <p:cNvPr id="11" name="Ink 10">
                <a:extLst>
                  <a:ext uri="{FF2B5EF4-FFF2-40B4-BE49-F238E27FC236}">
                    <a16:creationId xmlns:a16="http://schemas.microsoft.com/office/drawing/2014/main" id="{D69C0C1D-F6E5-4743-964E-51080AB757EE}"/>
                  </a:ext>
                </a:extLst>
              </p:cNvPr>
              <p:cNvPicPr/>
              <p:nvPr/>
            </p:nvPicPr>
            <p:blipFill>
              <a:blip r:embed="rId21"/>
              <a:stretch>
                <a:fillRect/>
              </a:stretch>
            </p:blipFill>
            <p:spPr>
              <a:xfrm>
                <a:off x="7899131" y="5499731"/>
                <a:ext cx="200736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 name="Ink 11">
                <a:extLst>
                  <a:ext uri="{FF2B5EF4-FFF2-40B4-BE49-F238E27FC236}">
                    <a16:creationId xmlns:a16="http://schemas.microsoft.com/office/drawing/2014/main" id="{B9983F15-1F37-4671-B4BF-74374B6E6507}"/>
                  </a:ext>
                </a:extLst>
              </p14:cNvPr>
              <p14:cNvContentPartPr/>
              <p14:nvPr/>
            </p14:nvContentPartPr>
            <p14:xfrm>
              <a:off x="-1004389" y="3359891"/>
              <a:ext cx="360" cy="360"/>
            </p14:xfrm>
          </p:contentPart>
        </mc:Choice>
        <mc:Fallback xmlns="">
          <p:pic>
            <p:nvPicPr>
              <p:cNvPr id="12" name="Ink 11">
                <a:extLst>
                  <a:ext uri="{FF2B5EF4-FFF2-40B4-BE49-F238E27FC236}">
                    <a16:creationId xmlns:a16="http://schemas.microsoft.com/office/drawing/2014/main" id="{B9983F15-1F37-4671-B4BF-74374B6E6507}"/>
                  </a:ext>
                </a:extLst>
              </p:cNvPr>
              <p:cNvPicPr/>
              <p:nvPr/>
            </p:nvPicPr>
            <p:blipFill>
              <a:blip r:embed="rId23"/>
              <a:stretch>
                <a:fillRect/>
              </a:stretch>
            </p:blipFill>
            <p:spPr>
              <a:xfrm>
                <a:off x="-1058389" y="3252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 name="Ink 12">
                <a:extLst>
                  <a:ext uri="{FF2B5EF4-FFF2-40B4-BE49-F238E27FC236}">
                    <a16:creationId xmlns:a16="http://schemas.microsoft.com/office/drawing/2014/main" id="{E75011DB-8A90-4194-8B3D-E1EF365026D2}"/>
                  </a:ext>
                </a:extLst>
              </p14:cNvPr>
              <p14:cNvContentPartPr/>
              <p14:nvPr/>
            </p14:nvContentPartPr>
            <p14:xfrm>
              <a:off x="739451" y="2332451"/>
              <a:ext cx="360" cy="360"/>
            </p14:xfrm>
          </p:contentPart>
        </mc:Choice>
        <mc:Fallback xmlns="">
          <p:pic>
            <p:nvPicPr>
              <p:cNvPr id="13" name="Ink 12">
                <a:extLst>
                  <a:ext uri="{FF2B5EF4-FFF2-40B4-BE49-F238E27FC236}">
                    <a16:creationId xmlns:a16="http://schemas.microsoft.com/office/drawing/2014/main" id="{E75011DB-8A90-4194-8B3D-E1EF365026D2}"/>
                  </a:ext>
                </a:extLst>
              </p:cNvPr>
              <p:cNvPicPr/>
              <p:nvPr/>
            </p:nvPicPr>
            <p:blipFill>
              <a:blip r:embed="rId23"/>
              <a:stretch>
                <a:fillRect/>
              </a:stretch>
            </p:blipFill>
            <p:spPr>
              <a:xfrm>
                <a:off x="685811" y="2224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51EEA373-DF21-4AA4-842F-1D32BA6DAFFE}"/>
                  </a:ext>
                </a:extLst>
              </p14:cNvPr>
              <p14:cNvContentPartPr/>
              <p14:nvPr/>
            </p14:nvContentPartPr>
            <p14:xfrm>
              <a:off x="9515891" y="6051971"/>
              <a:ext cx="360" cy="360"/>
            </p14:xfrm>
          </p:contentPart>
        </mc:Choice>
        <mc:Fallback xmlns="">
          <p:pic>
            <p:nvPicPr>
              <p:cNvPr id="26" name="Ink 25">
                <a:extLst>
                  <a:ext uri="{FF2B5EF4-FFF2-40B4-BE49-F238E27FC236}">
                    <a16:creationId xmlns:a16="http://schemas.microsoft.com/office/drawing/2014/main" id="{51EEA373-DF21-4AA4-842F-1D32BA6DAFFE}"/>
                  </a:ext>
                </a:extLst>
              </p:cNvPr>
              <p:cNvPicPr/>
              <p:nvPr/>
            </p:nvPicPr>
            <p:blipFill>
              <a:blip r:embed="rId26"/>
              <a:stretch>
                <a:fillRect/>
              </a:stretch>
            </p:blipFill>
            <p:spPr>
              <a:xfrm>
                <a:off x="9425891" y="5871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3" name="Ink 32">
                <a:extLst>
                  <a:ext uri="{FF2B5EF4-FFF2-40B4-BE49-F238E27FC236}">
                    <a16:creationId xmlns:a16="http://schemas.microsoft.com/office/drawing/2014/main" id="{E24D95B9-1C20-4EAB-90AF-ED4977D644CE}"/>
                  </a:ext>
                </a:extLst>
              </p14:cNvPr>
              <p14:cNvContentPartPr/>
              <p14:nvPr/>
            </p14:nvContentPartPr>
            <p14:xfrm>
              <a:off x="8682851" y="5711051"/>
              <a:ext cx="1472040" cy="492120"/>
            </p14:xfrm>
          </p:contentPart>
        </mc:Choice>
        <mc:Fallback xmlns="">
          <p:pic>
            <p:nvPicPr>
              <p:cNvPr id="33" name="Ink 32">
                <a:extLst>
                  <a:ext uri="{FF2B5EF4-FFF2-40B4-BE49-F238E27FC236}">
                    <a16:creationId xmlns:a16="http://schemas.microsoft.com/office/drawing/2014/main" id="{E24D95B9-1C20-4EAB-90AF-ED4977D644CE}"/>
                  </a:ext>
                </a:extLst>
              </p:cNvPr>
              <p:cNvPicPr/>
              <p:nvPr/>
            </p:nvPicPr>
            <p:blipFill>
              <a:blip r:embed="rId28"/>
              <a:stretch>
                <a:fillRect/>
              </a:stretch>
            </p:blipFill>
            <p:spPr>
              <a:xfrm>
                <a:off x="8592851" y="5531051"/>
                <a:ext cx="16516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 34">
                <a:extLst>
                  <a:ext uri="{FF2B5EF4-FFF2-40B4-BE49-F238E27FC236}">
                    <a16:creationId xmlns:a16="http://schemas.microsoft.com/office/drawing/2014/main" id="{B7CE66BB-8BAA-4C95-92F1-609261B635FD}"/>
                  </a:ext>
                </a:extLst>
              </p14:cNvPr>
              <p14:cNvContentPartPr/>
              <p14:nvPr/>
            </p14:nvContentPartPr>
            <p14:xfrm>
              <a:off x="8474051" y="6357611"/>
              <a:ext cx="360" cy="360"/>
            </p14:xfrm>
          </p:contentPart>
        </mc:Choice>
        <mc:Fallback xmlns="">
          <p:pic>
            <p:nvPicPr>
              <p:cNvPr id="35" name="Ink 34">
                <a:extLst>
                  <a:ext uri="{FF2B5EF4-FFF2-40B4-BE49-F238E27FC236}">
                    <a16:creationId xmlns:a16="http://schemas.microsoft.com/office/drawing/2014/main" id="{B7CE66BB-8BAA-4C95-92F1-609261B635FD}"/>
                  </a:ext>
                </a:extLst>
              </p:cNvPr>
              <p:cNvPicPr/>
              <p:nvPr/>
            </p:nvPicPr>
            <p:blipFill>
              <a:blip r:embed="rId26"/>
              <a:stretch>
                <a:fillRect/>
              </a:stretch>
            </p:blipFill>
            <p:spPr>
              <a:xfrm>
                <a:off x="8384411" y="6177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021CAD9D-43BA-4D96-A65D-C7A334C23CEF}"/>
                  </a:ext>
                </a:extLst>
              </p14:cNvPr>
              <p14:cNvContentPartPr/>
              <p14:nvPr/>
            </p14:nvContentPartPr>
            <p14:xfrm>
              <a:off x="8474051" y="6357611"/>
              <a:ext cx="360" cy="360"/>
            </p14:xfrm>
          </p:contentPart>
        </mc:Choice>
        <mc:Fallback xmlns="">
          <p:pic>
            <p:nvPicPr>
              <p:cNvPr id="36" name="Ink 35">
                <a:extLst>
                  <a:ext uri="{FF2B5EF4-FFF2-40B4-BE49-F238E27FC236}">
                    <a16:creationId xmlns:a16="http://schemas.microsoft.com/office/drawing/2014/main" id="{021CAD9D-43BA-4D96-A65D-C7A334C23CEF}"/>
                  </a:ext>
                </a:extLst>
              </p:cNvPr>
              <p:cNvPicPr/>
              <p:nvPr/>
            </p:nvPicPr>
            <p:blipFill>
              <a:blip r:embed="rId26"/>
              <a:stretch>
                <a:fillRect/>
              </a:stretch>
            </p:blipFill>
            <p:spPr>
              <a:xfrm>
                <a:off x="8384411" y="6177971"/>
                <a:ext cx="180000" cy="360000"/>
              </a:xfrm>
              <a:prstGeom prst="rect">
                <a:avLst/>
              </a:prstGeom>
            </p:spPr>
          </p:pic>
        </mc:Fallback>
      </mc:AlternateContent>
      <p:sp>
        <p:nvSpPr>
          <p:cNvPr id="37" name="Flowchart: Process 36">
            <a:extLst>
              <a:ext uri="{FF2B5EF4-FFF2-40B4-BE49-F238E27FC236}">
                <a16:creationId xmlns:a16="http://schemas.microsoft.com/office/drawing/2014/main" id="{8F735389-1FC3-4EA4-AF5C-3F50E247F6DC}"/>
              </a:ext>
            </a:extLst>
          </p:cNvPr>
          <p:cNvSpPr/>
          <p:nvPr/>
        </p:nvSpPr>
        <p:spPr>
          <a:xfrm>
            <a:off x="8229600" y="5734811"/>
            <a:ext cx="2597085" cy="783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0568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3841301"/>
            <a:ext cx="9182100" cy="528543"/>
          </a:xfrm>
          <a:prstGeom prst="rect">
            <a:avLst/>
          </a:prstGeom>
          <a:noFill/>
        </p:spPr>
        <p:txBody>
          <a:bodyPr wrap="square" rtlCol="0">
            <a:spAutoFit/>
          </a:bodyPr>
          <a:lstStyle/>
          <a:p>
            <a:pPr algn="ctr">
              <a:lnSpc>
                <a:spcPts val="3200"/>
              </a:lnSpc>
            </a:pPr>
            <a:r>
              <a:rPr lang="en-US" sz="4400" b="1" dirty="0">
                <a:solidFill>
                  <a:schemeClr val="bg1"/>
                </a:solidFill>
                <a:latin typeface="Arial" panose="020B0604020202020204" pitchFamily="34" charset="0"/>
                <a:cs typeface="Arial" panose="020B0604020202020204" pitchFamily="34" charset="0"/>
              </a:rPr>
              <a:t>Construction, Weight, Input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77108"/>
          </a:xfrm>
          <a:prstGeom prst="rect">
            <a:avLst/>
          </a:prstGeom>
          <a:noFill/>
        </p:spPr>
        <p:txBody>
          <a:bodyPr wrap="square" rtlCol="0">
            <a:spAutoFit/>
          </a:bodyPr>
          <a:lstStyle/>
          <a:p>
            <a:pPr algn="ctr">
              <a:lnSpc>
                <a:spcPts val="3200"/>
              </a:lnSpc>
            </a:pPr>
            <a:r>
              <a:rPr lang="en-US" sz="7200" b="1" dirty="0">
                <a:solidFill>
                  <a:schemeClr val="accent1"/>
                </a:solidFill>
                <a:latin typeface="Pacifico" panose="02000000000000000000" pitchFamily="2" charset="0"/>
                <a:cs typeface="Arial" panose="020B0604020202020204" pitchFamily="34" charset="0"/>
              </a:rPr>
              <a:t>Build Quality</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461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75414" y="1257299"/>
            <a:ext cx="11953188" cy="1062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Indicators: Construction</a:t>
            </a:r>
            <a:endParaRPr lang="en-US" sz="5400" b="1" dirty="0">
              <a:solidFill>
                <a:schemeClr val="bg1"/>
              </a:solidFill>
              <a:latin typeface="Pacifico" panose="02000000000000000000" pitchFamily="2"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64A4A1C-B170-45EF-A757-65A5826904E1}"/>
                  </a:ext>
                </a:extLst>
              </p14:cNvPr>
              <p14:cNvContentPartPr/>
              <p14:nvPr/>
            </p14:nvContentPartPr>
            <p14:xfrm>
              <a:off x="8530571" y="6405131"/>
              <a:ext cx="360" cy="360"/>
            </p14:xfrm>
          </p:contentPart>
        </mc:Choice>
        <mc:Fallback xmlns="">
          <p:pic>
            <p:nvPicPr>
              <p:cNvPr id="2" name="Ink 1">
                <a:extLst>
                  <a:ext uri="{FF2B5EF4-FFF2-40B4-BE49-F238E27FC236}">
                    <a16:creationId xmlns:a16="http://schemas.microsoft.com/office/drawing/2014/main" id="{964A4A1C-B170-45EF-A757-65A5826904E1}"/>
                  </a:ext>
                </a:extLst>
              </p:cNvPr>
              <p:cNvPicPr/>
              <p:nvPr/>
            </p:nvPicPr>
            <p:blipFill>
              <a:blip r:embed="rId5"/>
              <a:stretch>
                <a:fillRect/>
              </a:stretch>
            </p:blipFill>
            <p:spPr>
              <a:xfrm>
                <a:off x="8476931" y="6297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8414FB1-BBAE-4C78-AACE-989E53B90880}"/>
                  </a:ext>
                </a:extLst>
              </p14:cNvPr>
              <p14:cNvContentPartPr/>
              <p14:nvPr/>
            </p14:nvContentPartPr>
            <p14:xfrm>
              <a:off x="8695811" y="5843531"/>
              <a:ext cx="1071360" cy="380520"/>
            </p14:xfrm>
          </p:contentPart>
        </mc:Choice>
        <mc:Fallback xmlns="">
          <p:pic>
            <p:nvPicPr>
              <p:cNvPr id="3" name="Ink 2">
                <a:extLst>
                  <a:ext uri="{FF2B5EF4-FFF2-40B4-BE49-F238E27FC236}">
                    <a16:creationId xmlns:a16="http://schemas.microsoft.com/office/drawing/2014/main" id="{98414FB1-BBAE-4C78-AACE-989E53B90880}"/>
                  </a:ext>
                </a:extLst>
              </p:cNvPr>
              <p:cNvPicPr/>
              <p:nvPr/>
            </p:nvPicPr>
            <p:blipFill>
              <a:blip r:embed="rId7"/>
              <a:stretch>
                <a:fillRect/>
              </a:stretch>
            </p:blipFill>
            <p:spPr>
              <a:xfrm>
                <a:off x="8642171" y="5735531"/>
                <a:ext cx="1179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897C29B-0D24-4BC8-84BE-BA549B36705E}"/>
                  </a:ext>
                </a:extLst>
              </p14:cNvPr>
              <p14:cNvContentPartPr/>
              <p14:nvPr/>
            </p14:nvContentPartPr>
            <p14:xfrm>
              <a:off x="7847651" y="5734811"/>
              <a:ext cx="2078640" cy="388800"/>
            </p14:xfrm>
          </p:contentPart>
        </mc:Choice>
        <mc:Fallback xmlns="">
          <p:pic>
            <p:nvPicPr>
              <p:cNvPr id="5" name="Ink 4">
                <a:extLst>
                  <a:ext uri="{FF2B5EF4-FFF2-40B4-BE49-F238E27FC236}">
                    <a16:creationId xmlns:a16="http://schemas.microsoft.com/office/drawing/2014/main" id="{F897C29B-0D24-4BC8-84BE-BA549B36705E}"/>
                  </a:ext>
                </a:extLst>
              </p:cNvPr>
              <p:cNvPicPr/>
              <p:nvPr/>
            </p:nvPicPr>
            <p:blipFill>
              <a:blip r:embed="rId9"/>
              <a:stretch>
                <a:fillRect/>
              </a:stretch>
            </p:blipFill>
            <p:spPr>
              <a:xfrm>
                <a:off x="7793651" y="5626811"/>
                <a:ext cx="218628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64A9A29-51E6-4BD9-9D4A-F6B72F06A933}"/>
                  </a:ext>
                </a:extLst>
              </p14:cNvPr>
              <p14:cNvContentPartPr/>
              <p14:nvPr/>
            </p14:nvContentPartPr>
            <p14:xfrm>
              <a:off x="8646851" y="5645531"/>
              <a:ext cx="1081800" cy="379440"/>
            </p14:xfrm>
          </p:contentPart>
        </mc:Choice>
        <mc:Fallback xmlns="">
          <p:pic>
            <p:nvPicPr>
              <p:cNvPr id="8" name="Ink 7">
                <a:extLst>
                  <a:ext uri="{FF2B5EF4-FFF2-40B4-BE49-F238E27FC236}">
                    <a16:creationId xmlns:a16="http://schemas.microsoft.com/office/drawing/2014/main" id="{864A9A29-51E6-4BD9-9D4A-F6B72F06A933}"/>
                  </a:ext>
                </a:extLst>
              </p:cNvPr>
              <p:cNvPicPr/>
              <p:nvPr/>
            </p:nvPicPr>
            <p:blipFill>
              <a:blip r:embed="rId11"/>
              <a:stretch>
                <a:fillRect/>
              </a:stretch>
            </p:blipFill>
            <p:spPr>
              <a:xfrm>
                <a:off x="8592851" y="5537531"/>
                <a:ext cx="11894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68B0D67-C75D-42D2-9E18-81E796FF3065}"/>
                  </a:ext>
                </a:extLst>
              </p14:cNvPr>
              <p14:cNvContentPartPr/>
              <p14:nvPr/>
            </p14:nvContentPartPr>
            <p14:xfrm>
              <a:off x="8122331" y="5681171"/>
              <a:ext cx="1043280" cy="267480"/>
            </p14:xfrm>
          </p:contentPart>
        </mc:Choice>
        <mc:Fallback xmlns="">
          <p:pic>
            <p:nvPicPr>
              <p:cNvPr id="9" name="Ink 8">
                <a:extLst>
                  <a:ext uri="{FF2B5EF4-FFF2-40B4-BE49-F238E27FC236}">
                    <a16:creationId xmlns:a16="http://schemas.microsoft.com/office/drawing/2014/main" id="{E68B0D67-C75D-42D2-9E18-81E796FF3065}"/>
                  </a:ext>
                </a:extLst>
              </p:cNvPr>
              <p:cNvPicPr/>
              <p:nvPr/>
            </p:nvPicPr>
            <p:blipFill>
              <a:blip r:embed="rId13"/>
              <a:stretch>
                <a:fillRect/>
              </a:stretch>
            </p:blipFill>
            <p:spPr>
              <a:xfrm>
                <a:off x="8068331" y="5573531"/>
                <a:ext cx="11509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69C0C1D-F6E5-4743-964E-51080AB757EE}"/>
                  </a:ext>
                </a:extLst>
              </p14:cNvPr>
              <p14:cNvContentPartPr/>
              <p14:nvPr/>
            </p14:nvContentPartPr>
            <p14:xfrm>
              <a:off x="7952771" y="5607731"/>
              <a:ext cx="1899720" cy="404280"/>
            </p14:xfrm>
          </p:contentPart>
        </mc:Choice>
        <mc:Fallback xmlns="">
          <p:pic>
            <p:nvPicPr>
              <p:cNvPr id="11" name="Ink 10">
                <a:extLst>
                  <a:ext uri="{FF2B5EF4-FFF2-40B4-BE49-F238E27FC236}">
                    <a16:creationId xmlns:a16="http://schemas.microsoft.com/office/drawing/2014/main" id="{D69C0C1D-F6E5-4743-964E-51080AB757EE}"/>
                  </a:ext>
                </a:extLst>
              </p:cNvPr>
              <p:cNvPicPr/>
              <p:nvPr/>
            </p:nvPicPr>
            <p:blipFill>
              <a:blip r:embed="rId15"/>
              <a:stretch>
                <a:fillRect/>
              </a:stretch>
            </p:blipFill>
            <p:spPr>
              <a:xfrm>
                <a:off x="7899131" y="5499731"/>
                <a:ext cx="200736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9983F15-1F37-4671-B4BF-74374B6E6507}"/>
                  </a:ext>
                </a:extLst>
              </p14:cNvPr>
              <p14:cNvContentPartPr/>
              <p14:nvPr/>
            </p14:nvContentPartPr>
            <p14:xfrm>
              <a:off x="-1004389" y="3359891"/>
              <a:ext cx="360" cy="360"/>
            </p14:xfrm>
          </p:contentPart>
        </mc:Choice>
        <mc:Fallback xmlns="">
          <p:pic>
            <p:nvPicPr>
              <p:cNvPr id="12" name="Ink 11">
                <a:extLst>
                  <a:ext uri="{FF2B5EF4-FFF2-40B4-BE49-F238E27FC236}">
                    <a16:creationId xmlns:a16="http://schemas.microsoft.com/office/drawing/2014/main" id="{B9983F15-1F37-4671-B4BF-74374B6E6507}"/>
                  </a:ext>
                </a:extLst>
              </p:cNvPr>
              <p:cNvPicPr/>
              <p:nvPr/>
            </p:nvPicPr>
            <p:blipFill>
              <a:blip r:embed="rId17"/>
              <a:stretch>
                <a:fillRect/>
              </a:stretch>
            </p:blipFill>
            <p:spPr>
              <a:xfrm>
                <a:off x="-1058389" y="3252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E75011DB-8A90-4194-8B3D-E1EF365026D2}"/>
                  </a:ext>
                </a:extLst>
              </p14:cNvPr>
              <p14:cNvContentPartPr/>
              <p14:nvPr/>
            </p14:nvContentPartPr>
            <p14:xfrm>
              <a:off x="739451" y="2332451"/>
              <a:ext cx="360" cy="360"/>
            </p14:xfrm>
          </p:contentPart>
        </mc:Choice>
        <mc:Fallback xmlns="">
          <p:pic>
            <p:nvPicPr>
              <p:cNvPr id="13" name="Ink 12">
                <a:extLst>
                  <a:ext uri="{FF2B5EF4-FFF2-40B4-BE49-F238E27FC236}">
                    <a16:creationId xmlns:a16="http://schemas.microsoft.com/office/drawing/2014/main" id="{E75011DB-8A90-4194-8B3D-E1EF365026D2}"/>
                  </a:ext>
                </a:extLst>
              </p:cNvPr>
              <p:cNvPicPr/>
              <p:nvPr/>
            </p:nvPicPr>
            <p:blipFill>
              <a:blip r:embed="rId17"/>
              <a:stretch>
                <a:fillRect/>
              </a:stretch>
            </p:blipFill>
            <p:spPr>
              <a:xfrm>
                <a:off x="685811" y="2224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51EEA373-DF21-4AA4-842F-1D32BA6DAFFE}"/>
                  </a:ext>
                </a:extLst>
              </p14:cNvPr>
              <p14:cNvContentPartPr/>
              <p14:nvPr/>
            </p14:nvContentPartPr>
            <p14:xfrm>
              <a:off x="9515891" y="6051971"/>
              <a:ext cx="360" cy="360"/>
            </p14:xfrm>
          </p:contentPart>
        </mc:Choice>
        <mc:Fallback xmlns="">
          <p:pic>
            <p:nvPicPr>
              <p:cNvPr id="26" name="Ink 25">
                <a:extLst>
                  <a:ext uri="{FF2B5EF4-FFF2-40B4-BE49-F238E27FC236}">
                    <a16:creationId xmlns:a16="http://schemas.microsoft.com/office/drawing/2014/main" id="{51EEA373-DF21-4AA4-842F-1D32BA6DAFFE}"/>
                  </a:ext>
                </a:extLst>
              </p:cNvPr>
              <p:cNvPicPr/>
              <p:nvPr/>
            </p:nvPicPr>
            <p:blipFill>
              <a:blip r:embed="rId20"/>
              <a:stretch>
                <a:fillRect/>
              </a:stretch>
            </p:blipFill>
            <p:spPr>
              <a:xfrm>
                <a:off x="9425891" y="5871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E24D95B9-1C20-4EAB-90AF-ED4977D644CE}"/>
                  </a:ext>
                </a:extLst>
              </p14:cNvPr>
              <p14:cNvContentPartPr/>
              <p14:nvPr/>
            </p14:nvContentPartPr>
            <p14:xfrm>
              <a:off x="8682851" y="5711051"/>
              <a:ext cx="1472040" cy="492120"/>
            </p14:xfrm>
          </p:contentPart>
        </mc:Choice>
        <mc:Fallback xmlns="">
          <p:pic>
            <p:nvPicPr>
              <p:cNvPr id="33" name="Ink 32">
                <a:extLst>
                  <a:ext uri="{FF2B5EF4-FFF2-40B4-BE49-F238E27FC236}">
                    <a16:creationId xmlns:a16="http://schemas.microsoft.com/office/drawing/2014/main" id="{E24D95B9-1C20-4EAB-90AF-ED4977D644CE}"/>
                  </a:ext>
                </a:extLst>
              </p:cNvPr>
              <p:cNvPicPr/>
              <p:nvPr/>
            </p:nvPicPr>
            <p:blipFill>
              <a:blip r:embed="rId22"/>
              <a:stretch>
                <a:fillRect/>
              </a:stretch>
            </p:blipFill>
            <p:spPr>
              <a:xfrm>
                <a:off x="8592851" y="5531051"/>
                <a:ext cx="16516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7CE66BB-8BAA-4C95-92F1-609261B635FD}"/>
                  </a:ext>
                </a:extLst>
              </p14:cNvPr>
              <p14:cNvContentPartPr/>
              <p14:nvPr/>
            </p14:nvContentPartPr>
            <p14:xfrm>
              <a:off x="8474051" y="6357611"/>
              <a:ext cx="360" cy="360"/>
            </p14:xfrm>
          </p:contentPart>
        </mc:Choice>
        <mc:Fallback xmlns="">
          <p:pic>
            <p:nvPicPr>
              <p:cNvPr id="35" name="Ink 34">
                <a:extLst>
                  <a:ext uri="{FF2B5EF4-FFF2-40B4-BE49-F238E27FC236}">
                    <a16:creationId xmlns:a16="http://schemas.microsoft.com/office/drawing/2014/main" id="{B7CE66BB-8BAA-4C95-92F1-609261B635FD}"/>
                  </a:ext>
                </a:extLst>
              </p:cNvPr>
              <p:cNvPicPr/>
              <p:nvPr/>
            </p:nvPicPr>
            <p:blipFill>
              <a:blip r:embed="rId20"/>
              <a:stretch>
                <a:fillRect/>
              </a:stretch>
            </p:blipFill>
            <p:spPr>
              <a:xfrm>
                <a:off x="8384411" y="6177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021CAD9D-43BA-4D96-A65D-C7A334C23CEF}"/>
                  </a:ext>
                </a:extLst>
              </p14:cNvPr>
              <p14:cNvContentPartPr/>
              <p14:nvPr/>
            </p14:nvContentPartPr>
            <p14:xfrm>
              <a:off x="8474051" y="6357611"/>
              <a:ext cx="360" cy="360"/>
            </p14:xfrm>
          </p:contentPart>
        </mc:Choice>
        <mc:Fallback xmlns="">
          <p:pic>
            <p:nvPicPr>
              <p:cNvPr id="36" name="Ink 35">
                <a:extLst>
                  <a:ext uri="{FF2B5EF4-FFF2-40B4-BE49-F238E27FC236}">
                    <a16:creationId xmlns:a16="http://schemas.microsoft.com/office/drawing/2014/main" id="{021CAD9D-43BA-4D96-A65D-C7A334C23CEF}"/>
                  </a:ext>
                </a:extLst>
              </p:cNvPr>
              <p:cNvPicPr/>
              <p:nvPr/>
            </p:nvPicPr>
            <p:blipFill>
              <a:blip r:embed="rId20"/>
              <a:stretch>
                <a:fillRect/>
              </a:stretch>
            </p:blipFill>
            <p:spPr>
              <a:xfrm>
                <a:off x="8384411" y="6177971"/>
                <a:ext cx="180000" cy="360000"/>
              </a:xfrm>
              <a:prstGeom prst="rect">
                <a:avLst/>
              </a:prstGeom>
            </p:spPr>
          </p:pic>
        </mc:Fallback>
      </mc:AlternateContent>
      <p:sp>
        <p:nvSpPr>
          <p:cNvPr id="37" name="Flowchart: Process 36">
            <a:extLst>
              <a:ext uri="{FF2B5EF4-FFF2-40B4-BE49-F238E27FC236}">
                <a16:creationId xmlns:a16="http://schemas.microsoft.com/office/drawing/2014/main" id="{8F735389-1FC3-4EA4-AF5C-3F50E247F6DC}"/>
              </a:ext>
            </a:extLst>
          </p:cNvPr>
          <p:cNvSpPr/>
          <p:nvPr/>
        </p:nvSpPr>
        <p:spPr>
          <a:xfrm>
            <a:off x="8229600" y="5734811"/>
            <a:ext cx="2597085" cy="783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73908F-E05B-49DA-AEBD-DCE650B6F594}"/>
              </a:ext>
            </a:extLst>
          </p:cNvPr>
          <p:cNvSpPr txBox="1"/>
          <p:nvPr/>
        </p:nvSpPr>
        <p:spPr>
          <a:xfrm>
            <a:off x="3439998" y="1562078"/>
            <a:ext cx="5312004" cy="707886"/>
          </a:xfrm>
          <a:prstGeom prst="rect">
            <a:avLst/>
          </a:prstGeom>
          <a:noFill/>
        </p:spPr>
        <p:txBody>
          <a:bodyPr wrap="square" rtlCol="0">
            <a:spAutoFit/>
          </a:bodyPr>
          <a:lstStyle/>
          <a:p>
            <a:pPr algn="ctr"/>
            <a:r>
              <a:rPr lang="en-US" sz="4000" dirty="0">
                <a:solidFill>
                  <a:schemeClr val="bg1"/>
                </a:solidFill>
                <a:latin typeface="Pacifico" panose="02000000000000000000" pitchFamily="2" charset="0"/>
              </a:rPr>
              <a:t>Buttons &amp; Knobs</a:t>
            </a:r>
          </a:p>
        </p:txBody>
      </p:sp>
      <p:sp>
        <p:nvSpPr>
          <p:cNvPr id="7" name="TextBox 6">
            <a:extLst>
              <a:ext uri="{FF2B5EF4-FFF2-40B4-BE49-F238E27FC236}">
                <a16:creationId xmlns:a16="http://schemas.microsoft.com/office/drawing/2014/main" id="{6AA49D4B-CB51-4B95-8181-CFA00B226829}"/>
              </a:ext>
            </a:extLst>
          </p:cNvPr>
          <p:cNvSpPr txBox="1"/>
          <p:nvPr/>
        </p:nvSpPr>
        <p:spPr>
          <a:xfrm>
            <a:off x="587201" y="3191076"/>
            <a:ext cx="4982266" cy="2554545"/>
          </a:xfrm>
          <a:prstGeom prst="rect">
            <a:avLst/>
          </a:prstGeom>
          <a:noFill/>
          <a:ln w="76200">
            <a:solidFill>
              <a:srgbClr val="1D376C"/>
            </a:solidFill>
          </a:ln>
        </p:spPr>
        <p:txBody>
          <a:bodyPr wrap="square" rtlCol="0">
            <a:spAutoFit/>
          </a:bodyPr>
          <a:lstStyle/>
          <a:p>
            <a:pPr marL="285750" indent="-285750">
              <a:buFont typeface="Arial" panose="020B0604020202020204" pitchFamily="34" charset="0"/>
              <a:buChar char="•"/>
            </a:pPr>
            <a:r>
              <a:rPr lang="en-US" sz="3200" dirty="0"/>
              <a:t>Mechanical buttons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Removable knobs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Hollow/plastic accessories</a:t>
            </a:r>
          </a:p>
        </p:txBody>
      </p:sp>
      <p:pic>
        <p:nvPicPr>
          <p:cNvPr id="15" name="Picture 14">
            <a:extLst>
              <a:ext uri="{FF2B5EF4-FFF2-40B4-BE49-F238E27FC236}">
                <a16:creationId xmlns:a16="http://schemas.microsoft.com/office/drawing/2014/main" id="{4A95FB30-B728-4952-AFEB-4DF24E430B8E}"/>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tretch>
            <a:fillRect/>
          </a:stretch>
        </p:blipFill>
        <p:spPr>
          <a:xfrm>
            <a:off x="6096000" y="2508068"/>
            <a:ext cx="5160702" cy="3615183"/>
          </a:xfrm>
          <a:prstGeom prst="rect">
            <a:avLst/>
          </a:prstGeom>
        </p:spPr>
      </p:pic>
    </p:spTree>
    <p:custDataLst>
      <p:tags r:id="rId1"/>
    </p:custDataLst>
    <p:extLst>
      <p:ext uri="{BB962C8B-B14F-4D97-AF65-F5344CB8AC3E}">
        <p14:creationId xmlns:p14="http://schemas.microsoft.com/office/powerpoint/2010/main" val="577470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49186" y="1257299"/>
            <a:ext cx="11979416" cy="1062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Indicators: Construction</a:t>
            </a:r>
            <a:endParaRPr lang="en-US" sz="5400" b="1" dirty="0">
              <a:solidFill>
                <a:schemeClr val="bg1"/>
              </a:solidFill>
              <a:latin typeface="Pacifico" panose="02000000000000000000" pitchFamily="2"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64A4A1C-B170-45EF-A757-65A5826904E1}"/>
                  </a:ext>
                </a:extLst>
              </p14:cNvPr>
              <p14:cNvContentPartPr/>
              <p14:nvPr/>
            </p14:nvContentPartPr>
            <p14:xfrm>
              <a:off x="8530571" y="6405131"/>
              <a:ext cx="360" cy="360"/>
            </p14:xfrm>
          </p:contentPart>
        </mc:Choice>
        <mc:Fallback xmlns="">
          <p:pic>
            <p:nvPicPr>
              <p:cNvPr id="2" name="Ink 1">
                <a:extLst>
                  <a:ext uri="{FF2B5EF4-FFF2-40B4-BE49-F238E27FC236}">
                    <a16:creationId xmlns:a16="http://schemas.microsoft.com/office/drawing/2014/main" id="{964A4A1C-B170-45EF-A757-65A5826904E1}"/>
                  </a:ext>
                </a:extLst>
              </p:cNvPr>
              <p:cNvPicPr/>
              <p:nvPr/>
            </p:nvPicPr>
            <p:blipFill>
              <a:blip r:embed="rId5"/>
              <a:stretch>
                <a:fillRect/>
              </a:stretch>
            </p:blipFill>
            <p:spPr>
              <a:xfrm>
                <a:off x="8476931" y="6297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8414FB1-BBAE-4C78-AACE-989E53B90880}"/>
                  </a:ext>
                </a:extLst>
              </p14:cNvPr>
              <p14:cNvContentPartPr/>
              <p14:nvPr/>
            </p14:nvContentPartPr>
            <p14:xfrm>
              <a:off x="8695811" y="5843531"/>
              <a:ext cx="1071360" cy="380520"/>
            </p14:xfrm>
          </p:contentPart>
        </mc:Choice>
        <mc:Fallback xmlns="">
          <p:pic>
            <p:nvPicPr>
              <p:cNvPr id="3" name="Ink 2">
                <a:extLst>
                  <a:ext uri="{FF2B5EF4-FFF2-40B4-BE49-F238E27FC236}">
                    <a16:creationId xmlns:a16="http://schemas.microsoft.com/office/drawing/2014/main" id="{98414FB1-BBAE-4C78-AACE-989E53B90880}"/>
                  </a:ext>
                </a:extLst>
              </p:cNvPr>
              <p:cNvPicPr/>
              <p:nvPr/>
            </p:nvPicPr>
            <p:blipFill>
              <a:blip r:embed="rId7"/>
              <a:stretch>
                <a:fillRect/>
              </a:stretch>
            </p:blipFill>
            <p:spPr>
              <a:xfrm>
                <a:off x="8642171" y="5735531"/>
                <a:ext cx="1179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897C29B-0D24-4BC8-84BE-BA549B36705E}"/>
                  </a:ext>
                </a:extLst>
              </p14:cNvPr>
              <p14:cNvContentPartPr/>
              <p14:nvPr/>
            </p14:nvContentPartPr>
            <p14:xfrm>
              <a:off x="7847651" y="5734811"/>
              <a:ext cx="2078640" cy="388800"/>
            </p14:xfrm>
          </p:contentPart>
        </mc:Choice>
        <mc:Fallback xmlns="">
          <p:pic>
            <p:nvPicPr>
              <p:cNvPr id="5" name="Ink 4">
                <a:extLst>
                  <a:ext uri="{FF2B5EF4-FFF2-40B4-BE49-F238E27FC236}">
                    <a16:creationId xmlns:a16="http://schemas.microsoft.com/office/drawing/2014/main" id="{F897C29B-0D24-4BC8-84BE-BA549B36705E}"/>
                  </a:ext>
                </a:extLst>
              </p:cNvPr>
              <p:cNvPicPr/>
              <p:nvPr/>
            </p:nvPicPr>
            <p:blipFill>
              <a:blip r:embed="rId9"/>
              <a:stretch>
                <a:fillRect/>
              </a:stretch>
            </p:blipFill>
            <p:spPr>
              <a:xfrm>
                <a:off x="7793651" y="5626811"/>
                <a:ext cx="218628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64A9A29-51E6-4BD9-9D4A-F6B72F06A933}"/>
                  </a:ext>
                </a:extLst>
              </p14:cNvPr>
              <p14:cNvContentPartPr/>
              <p14:nvPr/>
            </p14:nvContentPartPr>
            <p14:xfrm>
              <a:off x="8646851" y="5645531"/>
              <a:ext cx="1081800" cy="379440"/>
            </p14:xfrm>
          </p:contentPart>
        </mc:Choice>
        <mc:Fallback xmlns="">
          <p:pic>
            <p:nvPicPr>
              <p:cNvPr id="8" name="Ink 7">
                <a:extLst>
                  <a:ext uri="{FF2B5EF4-FFF2-40B4-BE49-F238E27FC236}">
                    <a16:creationId xmlns:a16="http://schemas.microsoft.com/office/drawing/2014/main" id="{864A9A29-51E6-4BD9-9D4A-F6B72F06A933}"/>
                  </a:ext>
                </a:extLst>
              </p:cNvPr>
              <p:cNvPicPr/>
              <p:nvPr/>
            </p:nvPicPr>
            <p:blipFill>
              <a:blip r:embed="rId11"/>
              <a:stretch>
                <a:fillRect/>
              </a:stretch>
            </p:blipFill>
            <p:spPr>
              <a:xfrm>
                <a:off x="8592851" y="5537531"/>
                <a:ext cx="11894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68B0D67-C75D-42D2-9E18-81E796FF3065}"/>
                  </a:ext>
                </a:extLst>
              </p14:cNvPr>
              <p14:cNvContentPartPr/>
              <p14:nvPr/>
            </p14:nvContentPartPr>
            <p14:xfrm>
              <a:off x="8122331" y="5681171"/>
              <a:ext cx="1043280" cy="267480"/>
            </p14:xfrm>
          </p:contentPart>
        </mc:Choice>
        <mc:Fallback xmlns="">
          <p:pic>
            <p:nvPicPr>
              <p:cNvPr id="9" name="Ink 8">
                <a:extLst>
                  <a:ext uri="{FF2B5EF4-FFF2-40B4-BE49-F238E27FC236}">
                    <a16:creationId xmlns:a16="http://schemas.microsoft.com/office/drawing/2014/main" id="{E68B0D67-C75D-42D2-9E18-81E796FF3065}"/>
                  </a:ext>
                </a:extLst>
              </p:cNvPr>
              <p:cNvPicPr/>
              <p:nvPr/>
            </p:nvPicPr>
            <p:blipFill>
              <a:blip r:embed="rId13"/>
              <a:stretch>
                <a:fillRect/>
              </a:stretch>
            </p:blipFill>
            <p:spPr>
              <a:xfrm>
                <a:off x="8068331" y="5573531"/>
                <a:ext cx="11509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69C0C1D-F6E5-4743-964E-51080AB757EE}"/>
                  </a:ext>
                </a:extLst>
              </p14:cNvPr>
              <p14:cNvContentPartPr/>
              <p14:nvPr/>
            </p14:nvContentPartPr>
            <p14:xfrm>
              <a:off x="7952771" y="5607731"/>
              <a:ext cx="1899720" cy="404280"/>
            </p14:xfrm>
          </p:contentPart>
        </mc:Choice>
        <mc:Fallback xmlns="">
          <p:pic>
            <p:nvPicPr>
              <p:cNvPr id="11" name="Ink 10">
                <a:extLst>
                  <a:ext uri="{FF2B5EF4-FFF2-40B4-BE49-F238E27FC236}">
                    <a16:creationId xmlns:a16="http://schemas.microsoft.com/office/drawing/2014/main" id="{D69C0C1D-F6E5-4743-964E-51080AB757EE}"/>
                  </a:ext>
                </a:extLst>
              </p:cNvPr>
              <p:cNvPicPr/>
              <p:nvPr/>
            </p:nvPicPr>
            <p:blipFill>
              <a:blip r:embed="rId15"/>
              <a:stretch>
                <a:fillRect/>
              </a:stretch>
            </p:blipFill>
            <p:spPr>
              <a:xfrm>
                <a:off x="7899131" y="5499731"/>
                <a:ext cx="200736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9983F15-1F37-4671-B4BF-74374B6E6507}"/>
                  </a:ext>
                </a:extLst>
              </p14:cNvPr>
              <p14:cNvContentPartPr/>
              <p14:nvPr/>
            </p14:nvContentPartPr>
            <p14:xfrm>
              <a:off x="-1004389" y="3359891"/>
              <a:ext cx="360" cy="360"/>
            </p14:xfrm>
          </p:contentPart>
        </mc:Choice>
        <mc:Fallback xmlns="">
          <p:pic>
            <p:nvPicPr>
              <p:cNvPr id="12" name="Ink 11">
                <a:extLst>
                  <a:ext uri="{FF2B5EF4-FFF2-40B4-BE49-F238E27FC236}">
                    <a16:creationId xmlns:a16="http://schemas.microsoft.com/office/drawing/2014/main" id="{B9983F15-1F37-4671-B4BF-74374B6E6507}"/>
                  </a:ext>
                </a:extLst>
              </p:cNvPr>
              <p:cNvPicPr/>
              <p:nvPr/>
            </p:nvPicPr>
            <p:blipFill>
              <a:blip r:embed="rId17"/>
              <a:stretch>
                <a:fillRect/>
              </a:stretch>
            </p:blipFill>
            <p:spPr>
              <a:xfrm>
                <a:off x="-1058389" y="3252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E75011DB-8A90-4194-8B3D-E1EF365026D2}"/>
                  </a:ext>
                </a:extLst>
              </p14:cNvPr>
              <p14:cNvContentPartPr/>
              <p14:nvPr/>
            </p14:nvContentPartPr>
            <p14:xfrm>
              <a:off x="739451" y="2332451"/>
              <a:ext cx="360" cy="360"/>
            </p14:xfrm>
          </p:contentPart>
        </mc:Choice>
        <mc:Fallback xmlns="">
          <p:pic>
            <p:nvPicPr>
              <p:cNvPr id="13" name="Ink 12">
                <a:extLst>
                  <a:ext uri="{FF2B5EF4-FFF2-40B4-BE49-F238E27FC236}">
                    <a16:creationId xmlns:a16="http://schemas.microsoft.com/office/drawing/2014/main" id="{E75011DB-8A90-4194-8B3D-E1EF365026D2}"/>
                  </a:ext>
                </a:extLst>
              </p:cNvPr>
              <p:cNvPicPr/>
              <p:nvPr/>
            </p:nvPicPr>
            <p:blipFill>
              <a:blip r:embed="rId17"/>
              <a:stretch>
                <a:fillRect/>
              </a:stretch>
            </p:blipFill>
            <p:spPr>
              <a:xfrm>
                <a:off x="685811" y="2224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51EEA373-DF21-4AA4-842F-1D32BA6DAFFE}"/>
                  </a:ext>
                </a:extLst>
              </p14:cNvPr>
              <p14:cNvContentPartPr/>
              <p14:nvPr/>
            </p14:nvContentPartPr>
            <p14:xfrm>
              <a:off x="9515891" y="6051971"/>
              <a:ext cx="360" cy="360"/>
            </p14:xfrm>
          </p:contentPart>
        </mc:Choice>
        <mc:Fallback xmlns="">
          <p:pic>
            <p:nvPicPr>
              <p:cNvPr id="26" name="Ink 25">
                <a:extLst>
                  <a:ext uri="{FF2B5EF4-FFF2-40B4-BE49-F238E27FC236}">
                    <a16:creationId xmlns:a16="http://schemas.microsoft.com/office/drawing/2014/main" id="{51EEA373-DF21-4AA4-842F-1D32BA6DAFFE}"/>
                  </a:ext>
                </a:extLst>
              </p:cNvPr>
              <p:cNvPicPr/>
              <p:nvPr/>
            </p:nvPicPr>
            <p:blipFill>
              <a:blip r:embed="rId20"/>
              <a:stretch>
                <a:fillRect/>
              </a:stretch>
            </p:blipFill>
            <p:spPr>
              <a:xfrm>
                <a:off x="9425891" y="5871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E24D95B9-1C20-4EAB-90AF-ED4977D644CE}"/>
                  </a:ext>
                </a:extLst>
              </p14:cNvPr>
              <p14:cNvContentPartPr/>
              <p14:nvPr/>
            </p14:nvContentPartPr>
            <p14:xfrm>
              <a:off x="8682851" y="5711051"/>
              <a:ext cx="1472040" cy="492120"/>
            </p14:xfrm>
          </p:contentPart>
        </mc:Choice>
        <mc:Fallback xmlns="">
          <p:pic>
            <p:nvPicPr>
              <p:cNvPr id="33" name="Ink 32">
                <a:extLst>
                  <a:ext uri="{FF2B5EF4-FFF2-40B4-BE49-F238E27FC236}">
                    <a16:creationId xmlns:a16="http://schemas.microsoft.com/office/drawing/2014/main" id="{E24D95B9-1C20-4EAB-90AF-ED4977D644CE}"/>
                  </a:ext>
                </a:extLst>
              </p:cNvPr>
              <p:cNvPicPr/>
              <p:nvPr/>
            </p:nvPicPr>
            <p:blipFill>
              <a:blip r:embed="rId22"/>
              <a:stretch>
                <a:fillRect/>
              </a:stretch>
            </p:blipFill>
            <p:spPr>
              <a:xfrm>
                <a:off x="8592851" y="5531051"/>
                <a:ext cx="16516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7CE66BB-8BAA-4C95-92F1-609261B635FD}"/>
                  </a:ext>
                </a:extLst>
              </p14:cNvPr>
              <p14:cNvContentPartPr/>
              <p14:nvPr/>
            </p14:nvContentPartPr>
            <p14:xfrm>
              <a:off x="8474051" y="6357611"/>
              <a:ext cx="360" cy="360"/>
            </p14:xfrm>
          </p:contentPart>
        </mc:Choice>
        <mc:Fallback xmlns="">
          <p:pic>
            <p:nvPicPr>
              <p:cNvPr id="35" name="Ink 34">
                <a:extLst>
                  <a:ext uri="{FF2B5EF4-FFF2-40B4-BE49-F238E27FC236}">
                    <a16:creationId xmlns:a16="http://schemas.microsoft.com/office/drawing/2014/main" id="{B7CE66BB-8BAA-4C95-92F1-609261B635FD}"/>
                  </a:ext>
                </a:extLst>
              </p:cNvPr>
              <p:cNvPicPr/>
              <p:nvPr/>
            </p:nvPicPr>
            <p:blipFill>
              <a:blip r:embed="rId20"/>
              <a:stretch>
                <a:fillRect/>
              </a:stretch>
            </p:blipFill>
            <p:spPr>
              <a:xfrm>
                <a:off x="8384411" y="6177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021CAD9D-43BA-4D96-A65D-C7A334C23CEF}"/>
                  </a:ext>
                </a:extLst>
              </p14:cNvPr>
              <p14:cNvContentPartPr/>
              <p14:nvPr/>
            </p14:nvContentPartPr>
            <p14:xfrm>
              <a:off x="8474051" y="6357611"/>
              <a:ext cx="360" cy="360"/>
            </p14:xfrm>
          </p:contentPart>
        </mc:Choice>
        <mc:Fallback xmlns="">
          <p:pic>
            <p:nvPicPr>
              <p:cNvPr id="36" name="Ink 35">
                <a:extLst>
                  <a:ext uri="{FF2B5EF4-FFF2-40B4-BE49-F238E27FC236}">
                    <a16:creationId xmlns:a16="http://schemas.microsoft.com/office/drawing/2014/main" id="{021CAD9D-43BA-4D96-A65D-C7A334C23CEF}"/>
                  </a:ext>
                </a:extLst>
              </p:cNvPr>
              <p:cNvPicPr/>
              <p:nvPr/>
            </p:nvPicPr>
            <p:blipFill>
              <a:blip r:embed="rId20"/>
              <a:stretch>
                <a:fillRect/>
              </a:stretch>
            </p:blipFill>
            <p:spPr>
              <a:xfrm>
                <a:off x="8384411" y="6177971"/>
                <a:ext cx="180000" cy="360000"/>
              </a:xfrm>
              <a:prstGeom prst="rect">
                <a:avLst/>
              </a:prstGeom>
            </p:spPr>
          </p:pic>
        </mc:Fallback>
      </mc:AlternateContent>
      <p:sp>
        <p:nvSpPr>
          <p:cNvPr id="37" name="Flowchart: Process 36">
            <a:extLst>
              <a:ext uri="{FF2B5EF4-FFF2-40B4-BE49-F238E27FC236}">
                <a16:creationId xmlns:a16="http://schemas.microsoft.com/office/drawing/2014/main" id="{8F735389-1FC3-4EA4-AF5C-3F50E247F6DC}"/>
              </a:ext>
            </a:extLst>
          </p:cNvPr>
          <p:cNvSpPr/>
          <p:nvPr/>
        </p:nvSpPr>
        <p:spPr>
          <a:xfrm>
            <a:off x="8229600" y="5734811"/>
            <a:ext cx="2597085" cy="783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73908F-E05B-49DA-AEBD-DCE650B6F594}"/>
              </a:ext>
            </a:extLst>
          </p:cNvPr>
          <p:cNvSpPr txBox="1"/>
          <p:nvPr/>
        </p:nvSpPr>
        <p:spPr>
          <a:xfrm>
            <a:off x="3439998" y="1562078"/>
            <a:ext cx="5312004" cy="707886"/>
          </a:xfrm>
          <a:prstGeom prst="rect">
            <a:avLst/>
          </a:prstGeom>
          <a:noFill/>
        </p:spPr>
        <p:txBody>
          <a:bodyPr wrap="square" rtlCol="0">
            <a:spAutoFit/>
          </a:bodyPr>
          <a:lstStyle/>
          <a:p>
            <a:pPr algn="ctr"/>
            <a:r>
              <a:rPr lang="en-US" sz="4000" dirty="0">
                <a:solidFill>
                  <a:schemeClr val="bg1"/>
                </a:solidFill>
                <a:latin typeface="Pacifico" panose="02000000000000000000" pitchFamily="2" charset="0"/>
              </a:rPr>
              <a:t>Cords</a:t>
            </a:r>
          </a:p>
        </p:txBody>
      </p:sp>
      <p:pic>
        <p:nvPicPr>
          <p:cNvPr id="24" name="Picture 23">
            <a:extLst>
              <a:ext uri="{FF2B5EF4-FFF2-40B4-BE49-F238E27FC236}">
                <a16:creationId xmlns:a16="http://schemas.microsoft.com/office/drawing/2014/main" id="{A0BB99D5-EE42-401F-AEC7-99984977999C}"/>
              </a:ext>
            </a:extLst>
          </p:cNvPr>
          <p:cNvPicPr>
            <a:picLocks noChangeAspect="1"/>
          </p:cNvPicPr>
          <p:nvPr/>
        </p:nvPicPr>
        <p:blipFill>
          <a:blip r:embed="rId25"/>
          <a:stretch>
            <a:fillRect/>
          </a:stretch>
        </p:blipFill>
        <p:spPr>
          <a:xfrm>
            <a:off x="134621" y="4235864"/>
            <a:ext cx="2665461" cy="2569411"/>
          </a:xfrm>
          <a:prstGeom prst="rect">
            <a:avLst/>
          </a:prstGeom>
        </p:spPr>
      </p:pic>
      <p:pic>
        <p:nvPicPr>
          <p:cNvPr id="25" name="Picture 24">
            <a:extLst>
              <a:ext uri="{FF2B5EF4-FFF2-40B4-BE49-F238E27FC236}">
                <a16:creationId xmlns:a16="http://schemas.microsoft.com/office/drawing/2014/main" id="{763DCF2F-2945-447F-A42E-07A3138E1C06}"/>
              </a:ext>
            </a:extLst>
          </p:cNvPr>
          <p:cNvPicPr>
            <a:picLocks noChangeAspect="1"/>
          </p:cNvPicPr>
          <p:nvPr/>
        </p:nvPicPr>
        <p:blipFill>
          <a:blip r:embed="rId26"/>
          <a:stretch>
            <a:fillRect/>
          </a:stretch>
        </p:blipFill>
        <p:spPr>
          <a:xfrm>
            <a:off x="7586907" y="2468694"/>
            <a:ext cx="4036969" cy="2155987"/>
          </a:xfrm>
          <a:prstGeom prst="rect">
            <a:avLst/>
          </a:prstGeom>
        </p:spPr>
      </p:pic>
      <p:pic>
        <p:nvPicPr>
          <p:cNvPr id="27" name="Picture 26">
            <a:extLst>
              <a:ext uri="{FF2B5EF4-FFF2-40B4-BE49-F238E27FC236}">
                <a16:creationId xmlns:a16="http://schemas.microsoft.com/office/drawing/2014/main" id="{C4BC479B-929F-40CB-9050-F2992F5714AB}"/>
              </a:ext>
            </a:extLst>
          </p:cNvPr>
          <p:cNvPicPr>
            <a:picLocks noChangeAspect="1"/>
          </p:cNvPicPr>
          <p:nvPr/>
        </p:nvPicPr>
        <p:blipFill>
          <a:blip r:embed="rId27"/>
          <a:stretch>
            <a:fillRect/>
          </a:stretch>
        </p:blipFill>
        <p:spPr>
          <a:xfrm>
            <a:off x="608576" y="2602063"/>
            <a:ext cx="2896708" cy="1889250"/>
          </a:xfrm>
          <a:prstGeom prst="rect">
            <a:avLst/>
          </a:prstGeom>
        </p:spPr>
      </p:pic>
      <p:pic>
        <p:nvPicPr>
          <p:cNvPr id="28" name="Picture 27">
            <a:extLst>
              <a:ext uri="{FF2B5EF4-FFF2-40B4-BE49-F238E27FC236}">
                <a16:creationId xmlns:a16="http://schemas.microsoft.com/office/drawing/2014/main" id="{7ACC92C3-8395-4220-BE37-D7C62447C205}"/>
              </a:ext>
            </a:extLst>
          </p:cNvPr>
          <p:cNvPicPr>
            <a:picLocks noChangeAspect="1"/>
          </p:cNvPicPr>
          <p:nvPr/>
        </p:nvPicPr>
        <p:blipFill>
          <a:blip r:embed="rId28"/>
          <a:stretch>
            <a:fillRect/>
          </a:stretch>
        </p:blipFill>
        <p:spPr>
          <a:xfrm>
            <a:off x="3309652" y="4879102"/>
            <a:ext cx="5796199" cy="1960658"/>
          </a:xfrm>
          <a:prstGeom prst="rect">
            <a:avLst/>
          </a:prstGeom>
        </p:spPr>
      </p:pic>
      <p:sp>
        <p:nvSpPr>
          <p:cNvPr id="30" name="TextBox 29">
            <a:extLst>
              <a:ext uri="{FF2B5EF4-FFF2-40B4-BE49-F238E27FC236}">
                <a16:creationId xmlns:a16="http://schemas.microsoft.com/office/drawing/2014/main" id="{EB4EDED7-A2EF-4C82-9ADB-C3DEEA461048}"/>
              </a:ext>
            </a:extLst>
          </p:cNvPr>
          <p:cNvSpPr txBox="1"/>
          <p:nvPr/>
        </p:nvSpPr>
        <p:spPr>
          <a:xfrm>
            <a:off x="4138553" y="2513807"/>
            <a:ext cx="4177995" cy="2246769"/>
          </a:xfrm>
          <a:prstGeom prst="rect">
            <a:avLst/>
          </a:prstGeom>
          <a:noFill/>
          <a:ln w="76200">
            <a:solidFill>
              <a:srgbClr val="1D376C"/>
            </a:solidFill>
          </a:ln>
        </p:spPr>
        <p:txBody>
          <a:bodyPr wrap="square" rtlCol="0">
            <a:spAutoFit/>
          </a:bodyPr>
          <a:lstStyle/>
          <a:p>
            <a:pPr marL="285750" indent="-285750">
              <a:buFont typeface="Arial" panose="020B0604020202020204" pitchFamily="34" charset="0"/>
              <a:buChar char="•"/>
            </a:pPr>
            <a:r>
              <a:rPr lang="en-US" sz="2800" dirty="0"/>
              <a:t>Gauge/thickness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Magnetic connector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Branded cords </a:t>
            </a:r>
          </a:p>
        </p:txBody>
      </p:sp>
    </p:spTree>
    <p:custDataLst>
      <p:tags r:id="rId1"/>
    </p:custDataLst>
    <p:extLst>
      <p:ext uri="{BB962C8B-B14F-4D97-AF65-F5344CB8AC3E}">
        <p14:creationId xmlns:p14="http://schemas.microsoft.com/office/powerpoint/2010/main" val="4237728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75414" y="1257299"/>
            <a:ext cx="11953188" cy="10621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Indicators: Quality</a:t>
            </a:r>
            <a:endParaRPr lang="en-US" sz="5400" b="1" dirty="0">
              <a:solidFill>
                <a:schemeClr val="bg1"/>
              </a:solidFill>
              <a:latin typeface="Pacifico" panose="02000000000000000000" pitchFamily="2"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64A4A1C-B170-45EF-A757-65A5826904E1}"/>
                  </a:ext>
                </a:extLst>
              </p14:cNvPr>
              <p14:cNvContentPartPr/>
              <p14:nvPr/>
            </p14:nvContentPartPr>
            <p14:xfrm>
              <a:off x="8530571" y="6405131"/>
              <a:ext cx="360" cy="360"/>
            </p14:xfrm>
          </p:contentPart>
        </mc:Choice>
        <mc:Fallback xmlns="">
          <p:pic>
            <p:nvPicPr>
              <p:cNvPr id="2" name="Ink 1">
                <a:extLst>
                  <a:ext uri="{FF2B5EF4-FFF2-40B4-BE49-F238E27FC236}">
                    <a16:creationId xmlns:a16="http://schemas.microsoft.com/office/drawing/2014/main" id="{964A4A1C-B170-45EF-A757-65A5826904E1}"/>
                  </a:ext>
                </a:extLst>
              </p:cNvPr>
              <p:cNvPicPr/>
              <p:nvPr/>
            </p:nvPicPr>
            <p:blipFill>
              <a:blip r:embed="rId5"/>
              <a:stretch>
                <a:fillRect/>
              </a:stretch>
            </p:blipFill>
            <p:spPr>
              <a:xfrm>
                <a:off x="8476931" y="6297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8414FB1-BBAE-4C78-AACE-989E53B90880}"/>
                  </a:ext>
                </a:extLst>
              </p14:cNvPr>
              <p14:cNvContentPartPr/>
              <p14:nvPr/>
            </p14:nvContentPartPr>
            <p14:xfrm>
              <a:off x="8695811" y="5843531"/>
              <a:ext cx="1071360" cy="380520"/>
            </p14:xfrm>
          </p:contentPart>
        </mc:Choice>
        <mc:Fallback xmlns="">
          <p:pic>
            <p:nvPicPr>
              <p:cNvPr id="3" name="Ink 2">
                <a:extLst>
                  <a:ext uri="{FF2B5EF4-FFF2-40B4-BE49-F238E27FC236}">
                    <a16:creationId xmlns:a16="http://schemas.microsoft.com/office/drawing/2014/main" id="{98414FB1-BBAE-4C78-AACE-989E53B90880}"/>
                  </a:ext>
                </a:extLst>
              </p:cNvPr>
              <p:cNvPicPr/>
              <p:nvPr/>
            </p:nvPicPr>
            <p:blipFill>
              <a:blip r:embed="rId7"/>
              <a:stretch>
                <a:fillRect/>
              </a:stretch>
            </p:blipFill>
            <p:spPr>
              <a:xfrm>
                <a:off x="8642171" y="5735531"/>
                <a:ext cx="1179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897C29B-0D24-4BC8-84BE-BA549B36705E}"/>
                  </a:ext>
                </a:extLst>
              </p14:cNvPr>
              <p14:cNvContentPartPr/>
              <p14:nvPr/>
            </p14:nvContentPartPr>
            <p14:xfrm>
              <a:off x="7847651" y="5734811"/>
              <a:ext cx="2078640" cy="388800"/>
            </p14:xfrm>
          </p:contentPart>
        </mc:Choice>
        <mc:Fallback xmlns="">
          <p:pic>
            <p:nvPicPr>
              <p:cNvPr id="5" name="Ink 4">
                <a:extLst>
                  <a:ext uri="{FF2B5EF4-FFF2-40B4-BE49-F238E27FC236}">
                    <a16:creationId xmlns:a16="http://schemas.microsoft.com/office/drawing/2014/main" id="{F897C29B-0D24-4BC8-84BE-BA549B36705E}"/>
                  </a:ext>
                </a:extLst>
              </p:cNvPr>
              <p:cNvPicPr/>
              <p:nvPr/>
            </p:nvPicPr>
            <p:blipFill>
              <a:blip r:embed="rId9"/>
              <a:stretch>
                <a:fillRect/>
              </a:stretch>
            </p:blipFill>
            <p:spPr>
              <a:xfrm>
                <a:off x="7793651" y="5626811"/>
                <a:ext cx="218628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64A9A29-51E6-4BD9-9D4A-F6B72F06A933}"/>
                  </a:ext>
                </a:extLst>
              </p14:cNvPr>
              <p14:cNvContentPartPr/>
              <p14:nvPr/>
            </p14:nvContentPartPr>
            <p14:xfrm>
              <a:off x="8646851" y="5645531"/>
              <a:ext cx="1081800" cy="379440"/>
            </p14:xfrm>
          </p:contentPart>
        </mc:Choice>
        <mc:Fallback xmlns="">
          <p:pic>
            <p:nvPicPr>
              <p:cNvPr id="8" name="Ink 7">
                <a:extLst>
                  <a:ext uri="{FF2B5EF4-FFF2-40B4-BE49-F238E27FC236}">
                    <a16:creationId xmlns:a16="http://schemas.microsoft.com/office/drawing/2014/main" id="{864A9A29-51E6-4BD9-9D4A-F6B72F06A933}"/>
                  </a:ext>
                </a:extLst>
              </p:cNvPr>
              <p:cNvPicPr/>
              <p:nvPr/>
            </p:nvPicPr>
            <p:blipFill>
              <a:blip r:embed="rId11"/>
              <a:stretch>
                <a:fillRect/>
              </a:stretch>
            </p:blipFill>
            <p:spPr>
              <a:xfrm>
                <a:off x="8592851" y="5537531"/>
                <a:ext cx="11894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68B0D67-C75D-42D2-9E18-81E796FF3065}"/>
                  </a:ext>
                </a:extLst>
              </p14:cNvPr>
              <p14:cNvContentPartPr/>
              <p14:nvPr/>
            </p14:nvContentPartPr>
            <p14:xfrm>
              <a:off x="8122331" y="5681171"/>
              <a:ext cx="1043280" cy="267480"/>
            </p14:xfrm>
          </p:contentPart>
        </mc:Choice>
        <mc:Fallback xmlns="">
          <p:pic>
            <p:nvPicPr>
              <p:cNvPr id="9" name="Ink 8">
                <a:extLst>
                  <a:ext uri="{FF2B5EF4-FFF2-40B4-BE49-F238E27FC236}">
                    <a16:creationId xmlns:a16="http://schemas.microsoft.com/office/drawing/2014/main" id="{E68B0D67-C75D-42D2-9E18-81E796FF3065}"/>
                  </a:ext>
                </a:extLst>
              </p:cNvPr>
              <p:cNvPicPr/>
              <p:nvPr/>
            </p:nvPicPr>
            <p:blipFill>
              <a:blip r:embed="rId13"/>
              <a:stretch>
                <a:fillRect/>
              </a:stretch>
            </p:blipFill>
            <p:spPr>
              <a:xfrm>
                <a:off x="8068331" y="5573531"/>
                <a:ext cx="11509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69C0C1D-F6E5-4743-964E-51080AB757EE}"/>
                  </a:ext>
                </a:extLst>
              </p14:cNvPr>
              <p14:cNvContentPartPr/>
              <p14:nvPr/>
            </p14:nvContentPartPr>
            <p14:xfrm>
              <a:off x="7952771" y="5607731"/>
              <a:ext cx="1899720" cy="404280"/>
            </p14:xfrm>
          </p:contentPart>
        </mc:Choice>
        <mc:Fallback xmlns="">
          <p:pic>
            <p:nvPicPr>
              <p:cNvPr id="11" name="Ink 10">
                <a:extLst>
                  <a:ext uri="{FF2B5EF4-FFF2-40B4-BE49-F238E27FC236}">
                    <a16:creationId xmlns:a16="http://schemas.microsoft.com/office/drawing/2014/main" id="{D69C0C1D-F6E5-4743-964E-51080AB757EE}"/>
                  </a:ext>
                </a:extLst>
              </p:cNvPr>
              <p:cNvPicPr/>
              <p:nvPr/>
            </p:nvPicPr>
            <p:blipFill>
              <a:blip r:embed="rId15"/>
              <a:stretch>
                <a:fillRect/>
              </a:stretch>
            </p:blipFill>
            <p:spPr>
              <a:xfrm>
                <a:off x="7899131" y="5499731"/>
                <a:ext cx="200736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9983F15-1F37-4671-B4BF-74374B6E6507}"/>
                  </a:ext>
                </a:extLst>
              </p14:cNvPr>
              <p14:cNvContentPartPr/>
              <p14:nvPr/>
            </p14:nvContentPartPr>
            <p14:xfrm>
              <a:off x="-1004389" y="3359891"/>
              <a:ext cx="360" cy="360"/>
            </p14:xfrm>
          </p:contentPart>
        </mc:Choice>
        <mc:Fallback xmlns="">
          <p:pic>
            <p:nvPicPr>
              <p:cNvPr id="12" name="Ink 11">
                <a:extLst>
                  <a:ext uri="{FF2B5EF4-FFF2-40B4-BE49-F238E27FC236}">
                    <a16:creationId xmlns:a16="http://schemas.microsoft.com/office/drawing/2014/main" id="{B9983F15-1F37-4671-B4BF-74374B6E6507}"/>
                  </a:ext>
                </a:extLst>
              </p:cNvPr>
              <p:cNvPicPr/>
              <p:nvPr/>
            </p:nvPicPr>
            <p:blipFill>
              <a:blip r:embed="rId17"/>
              <a:stretch>
                <a:fillRect/>
              </a:stretch>
            </p:blipFill>
            <p:spPr>
              <a:xfrm>
                <a:off x="-1058389" y="3252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E75011DB-8A90-4194-8B3D-E1EF365026D2}"/>
                  </a:ext>
                </a:extLst>
              </p14:cNvPr>
              <p14:cNvContentPartPr/>
              <p14:nvPr/>
            </p14:nvContentPartPr>
            <p14:xfrm>
              <a:off x="739451" y="2332451"/>
              <a:ext cx="360" cy="360"/>
            </p14:xfrm>
          </p:contentPart>
        </mc:Choice>
        <mc:Fallback xmlns="">
          <p:pic>
            <p:nvPicPr>
              <p:cNvPr id="13" name="Ink 12">
                <a:extLst>
                  <a:ext uri="{FF2B5EF4-FFF2-40B4-BE49-F238E27FC236}">
                    <a16:creationId xmlns:a16="http://schemas.microsoft.com/office/drawing/2014/main" id="{E75011DB-8A90-4194-8B3D-E1EF365026D2}"/>
                  </a:ext>
                </a:extLst>
              </p:cNvPr>
              <p:cNvPicPr/>
              <p:nvPr/>
            </p:nvPicPr>
            <p:blipFill>
              <a:blip r:embed="rId17"/>
              <a:stretch>
                <a:fillRect/>
              </a:stretch>
            </p:blipFill>
            <p:spPr>
              <a:xfrm>
                <a:off x="685811" y="2224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51EEA373-DF21-4AA4-842F-1D32BA6DAFFE}"/>
                  </a:ext>
                </a:extLst>
              </p14:cNvPr>
              <p14:cNvContentPartPr/>
              <p14:nvPr/>
            </p14:nvContentPartPr>
            <p14:xfrm>
              <a:off x="9515891" y="6051971"/>
              <a:ext cx="360" cy="360"/>
            </p14:xfrm>
          </p:contentPart>
        </mc:Choice>
        <mc:Fallback xmlns="">
          <p:pic>
            <p:nvPicPr>
              <p:cNvPr id="26" name="Ink 25">
                <a:extLst>
                  <a:ext uri="{FF2B5EF4-FFF2-40B4-BE49-F238E27FC236}">
                    <a16:creationId xmlns:a16="http://schemas.microsoft.com/office/drawing/2014/main" id="{51EEA373-DF21-4AA4-842F-1D32BA6DAFFE}"/>
                  </a:ext>
                </a:extLst>
              </p:cNvPr>
              <p:cNvPicPr/>
              <p:nvPr/>
            </p:nvPicPr>
            <p:blipFill>
              <a:blip r:embed="rId20"/>
              <a:stretch>
                <a:fillRect/>
              </a:stretch>
            </p:blipFill>
            <p:spPr>
              <a:xfrm>
                <a:off x="9425891" y="5871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E24D95B9-1C20-4EAB-90AF-ED4977D644CE}"/>
                  </a:ext>
                </a:extLst>
              </p14:cNvPr>
              <p14:cNvContentPartPr/>
              <p14:nvPr/>
            </p14:nvContentPartPr>
            <p14:xfrm>
              <a:off x="8682851" y="5711051"/>
              <a:ext cx="1472040" cy="492120"/>
            </p14:xfrm>
          </p:contentPart>
        </mc:Choice>
        <mc:Fallback xmlns="">
          <p:pic>
            <p:nvPicPr>
              <p:cNvPr id="33" name="Ink 32">
                <a:extLst>
                  <a:ext uri="{FF2B5EF4-FFF2-40B4-BE49-F238E27FC236}">
                    <a16:creationId xmlns:a16="http://schemas.microsoft.com/office/drawing/2014/main" id="{E24D95B9-1C20-4EAB-90AF-ED4977D644CE}"/>
                  </a:ext>
                </a:extLst>
              </p:cNvPr>
              <p:cNvPicPr/>
              <p:nvPr/>
            </p:nvPicPr>
            <p:blipFill>
              <a:blip r:embed="rId22"/>
              <a:stretch>
                <a:fillRect/>
              </a:stretch>
            </p:blipFill>
            <p:spPr>
              <a:xfrm>
                <a:off x="8592851" y="5531051"/>
                <a:ext cx="16516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7CE66BB-8BAA-4C95-92F1-609261B635FD}"/>
                  </a:ext>
                </a:extLst>
              </p14:cNvPr>
              <p14:cNvContentPartPr/>
              <p14:nvPr/>
            </p14:nvContentPartPr>
            <p14:xfrm>
              <a:off x="8474051" y="6357611"/>
              <a:ext cx="360" cy="360"/>
            </p14:xfrm>
          </p:contentPart>
        </mc:Choice>
        <mc:Fallback xmlns="">
          <p:pic>
            <p:nvPicPr>
              <p:cNvPr id="35" name="Ink 34">
                <a:extLst>
                  <a:ext uri="{FF2B5EF4-FFF2-40B4-BE49-F238E27FC236}">
                    <a16:creationId xmlns:a16="http://schemas.microsoft.com/office/drawing/2014/main" id="{B7CE66BB-8BAA-4C95-92F1-609261B635FD}"/>
                  </a:ext>
                </a:extLst>
              </p:cNvPr>
              <p:cNvPicPr/>
              <p:nvPr/>
            </p:nvPicPr>
            <p:blipFill>
              <a:blip r:embed="rId20"/>
              <a:stretch>
                <a:fillRect/>
              </a:stretch>
            </p:blipFill>
            <p:spPr>
              <a:xfrm>
                <a:off x="8384411" y="6177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021CAD9D-43BA-4D96-A65D-C7A334C23CEF}"/>
                  </a:ext>
                </a:extLst>
              </p14:cNvPr>
              <p14:cNvContentPartPr/>
              <p14:nvPr/>
            </p14:nvContentPartPr>
            <p14:xfrm>
              <a:off x="8474051" y="6357611"/>
              <a:ext cx="360" cy="360"/>
            </p14:xfrm>
          </p:contentPart>
        </mc:Choice>
        <mc:Fallback xmlns="">
          <p:pic>
            <p:nvPicPr>
              <p:cNvPr id="36" name="Ink 35">
                <a:extLst>
                  <a:ext uri="{FF2B5EF4-FFF2-40B4-BE49-F238E27FC236}">
                    <a16:creationId xmlns:a16="http://schemas.microsoft.com/office/drawing/2014/main" id="{021CAD9D-43BA-4D96-A65D-C7A334C23CEF}"/>
                  </a:ext>
                </a:extLst>
              </p:cNvPr>
              <p:cNvPicPr/>
              <p:nvPr/>
            </p:nvPicPr>
            <p:blipFill>
              <a:blip r:embed="rId20"/>
              <a:stretch>
                <a:fillRect/>
              </a:stretch>
            </p:blipFill>
            <p:spPr>
              <a:xfrm>
                <a:off x="8384411" y="6177971"/>
                <a:ext cx="180000" cy="360000"/>
              </a:xfrm>
              <a:prstGeom prst="rect">
                <a:avLst/>
              </a:prstGeom>
            </p:spPr>
          </p:pic>
        </mc:Fallback>
      </mc:AlternateContent>
      <p:sp>
        <p:nvSpPr>
          <p:cNvPr id="37" name="Flowchart: Process 36">
            <a:extLst>
              <a:ext uri="{FF2B5EF4-FFF2-40B4-BE49-F238E27FC236}">
                <a16:creationId xmlns:a16="http://schemas.microsoft.com/office/drawing/2014/main" id="{8F735389-1FC3-4EA4-AF5C-3F50E247F6DC}"/>
              </a:ext>
            </a:extLst>
          </p:cNvPr>
          <p:cNvSpPr/>
          <p:nvPr/>
        </p:nvSpPr>
        <p:spPr>
          <a:xfrm>
            <a:off x="8229600" y="5734811"/>
            <a:ext cx="2597085" cy="783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73908F-E05B-49DA-AEBD-DCE650B6F594}"/>
              </a:ext>
            </a:extLst>
          </p:cNvPr>
          <p:cNvSpPr txBox="1"/>
          <p:nvPr/>
        </p:nvSpPr>
        <p:spPr>
          <a:xfrm>
            <a:off x="3439998" y="1562078"/>
            <a:ext cx="5312004" cy="707886"/>
          </a:xfrm>
          <a:prstGeom prst="rect">
            <a:avLst/>
          </a:prstGeom>
          <a:noFill/>
        </p:spPr>
        <p:txBody>
          <a:bodyPr wrap="square" rtlCol="0">
            <a:spAutoFit/>
          </a:bodyPr>
          <a:lstStyle/>
          <a:p>
            <a:pPr algn="ctr"/>
            <a:r>
              <a:rPr lang="en-US" sz="4000" dirty="0">
                <a:solidFill>
                  <a:schemeClr val="bg1"/>
                </a:solidFill>
                <a:latin typeface="Pacifico" panose="02000000000000000000" pitchFamily="2" charset="0"/>
              </a:rPr>
              <a:t>AV Input</a:t>
            </a:r>
          </a:p>
        </p:txBody>
      </p:sp>
      <p:pic>
        <p:nvPicPr>
          <p:cNvPr id="24" name="Picture 23">
            <a:extLst>
              <a:ext uri="{FF2B5EF4-FFF2-40B4-BE49-F238E27FC236}">
                <a16:creationId xmlns:a16="http://schemas.microsoft.com/office/drawing/2014/main" id="{6D57476C-14F8-459E-8CA3-B295AC0EF391}"/>
              </a:ext>
            </a:extLst>
          </p:cNvPr>
          <p:cNvPicPr>
            <a:picLocks noChangeAspect="1"/>
          </p:cNvPicPr>
          <p:nvPr/>
        </p:nvPicPr>
        <p:blipFill>
          <a:blip r:embed="rId25"/>
          <a:stretch>
            <a:fillRect/>
          </a:stretch>
        </p:blipFill>
        <p:spPr>
          <a:xfrm>
            <a:off x="375436" y="3087358"/>
            <a:ext cx="2426930" cy="1389152"/>
          </a:xfrm>
          <a:prstGeom prst="rect">
            <a:avLst/>
          </a:prstGeom>
        </p:spPr>
      </p:pic>
      <p:pic>
        <p:nvPicPr>
          <p:cNvPr id="25" name="Picture 24">
            <a:extLst>
              <a:ext uri="{FF2B5EF4-FFF2-40B4-BE49-F238E27FC236}">
                <a16:creationId xmlns:a16="http://schemas.microsoft.com/office/drawing/2014/main" id="{A1C3A163-0631-435D-BCF7-27F13DA53B9B}"/>
              </a:ext>
            </a:extLst>
          </p:cNvPr>
          <p:cNvPicPr>
            <a:picLocks noChangeAspect="1"/>
          </p:cNvPicPr>
          <p:nvPr/>
        </p:nvPicPr>
        <p:blipFill>
          <a:blip r:embed="rId26"/>
          <a:stretch>
            <a:fillRect/>
          </a:stretch>
        </p:blipFill>
        <p:spPr>
          <a:xfrm>
            <a:off x="292981" y="5057673"/>
            <a:ext cx="2619375" cy="1743075"/>
          </a:xfrm>
          <a:prstGeom prst="rect">
            <a:avLst/>
          </a:prstGeom>
        </p:spPr>
      </p:pic>
      <p:pic>
        <p:nvPicPr>
          <p:cNvPr id="27" name="Picture 26">
            <a:extLst>
              <a:ext uri="{FF2B5EF4-FFF2-40B4-BE49-F238E27FC236}">
                <a16:creationId xmlns:a16="http://schemas.microsoft.com/office/drawing/2014/main" id="{5F431E44-B768-46BB-8BDE-84EDF01B805F}"/>
              </a:ext>
            </a:extLst>
          </p:cNvPr>
          <p:cNvPicPr>
            <a:picLocks noChangeAspect="1"/>
          </p:cNvPicPr>
          <p:nvPr/>
        </p:nvPicPr>
        <p:blipFill>
          <a:blip r:embed="rId27"/>
          <a:stretch>
            <a:fillRect/>
          </a:stretch>
        </p:blipFill>
        <p:spPr>
          <a:xfrm>
            <a:off x="3664501" y="2709319"/>
            <a:ext cx="2143125" cy="2143125"/>
          </a:xfrm>
          <a:prstGeom prst="rect">
            <a:avLst/>
          </a:prstGeom>
        </p:spPr>
      </p:pic>
      <p:pic>
        <p:nvPicPr>
          <p:cNvPr id="28" name="Picture 27">
            <a:extLst>
              <a:ext uri="{FF2B5EF4-FFF2-40B4-BE49-F238E27FC236}">
                <a16:creationId xmlns:a16="http://schemas.microsoft.com/office/drawing/2014/main" id="{A66F83AF-B9D1-4ED1-AF40-09DF426E2C4B}"/>
              </a:ext>
            </a:extLst>
          </p:cNvPr>
          <p:cNvPicPr>
            <a:picLocks noChangeAspect="1"/>
          </p:cNvPicPr>
          <p:nvPr/>
        </p:nvPicPr>
        <p:blipFill>
          <a:blip r:embed="rId28"/>
          <a:stretch>
            <a:fillRect/>
          </a:stretch>
        </p:blipFill>
        <p:spPr>
          <a:xfrm>
            <a:off x="3495366" y="5085573"/>
            <a:ext cx="2619375" cy="1743075"/>
          </a:xfrm>
          <a:prstGeom prst="rect">
            <a:avLst/>
          </a:prstGeom>
        </p:spPr>
      </p:pic>
      <p:pic>
        <p:nvPicPr>
          <p:cNvPr id="29" name="Picture 28">
            <a:extLst>
              <a:ext uri="{FF2B5EF4-FFF2-40B4-BE49-F238E27FC236}">
                <a16:creationId xmlns:a16="http://schemas.microsoft.com/office/drawing/2014/main" id="{35B546FD-C7DC-4B87-B0E5-35B0F8917206}"/>
              </a:ext>
            </a:extLst>
          </p:cNvPr>
          <p:cNvPicPr>
            <a:picLocks noChangeAspect="1"/>
          </p:cNvPicPr>
          <p:nvPr/>
        </p:nvPicPr>
        <p:blipFill>
          <a:blip r:embed="rId29"/>
          <a:stretch>
            <a:fillRect/>
          </a:stretch>
        </p:blipFill>
        <p:spPr>
          <a:xfrm>
            <a:off x="6624033" y="2793858"/>
            <a:ext cx="2657475" cy="1724025"/>
          </a:xfrm>
          <a:prstGeom prst="rect">
            <a:avLst/>
          </a:prstGeom>
        </p:spPr>
      </p:pic>
      <p:pic>
        <p:nvPicPr>
          <p:cNvPr id="30" name="Picture 29">
            <a:extLst>
              <a:ext uri="{FF2B5EF4-FFF2-40B4-BE49-F238E27FC236}">
                <a16:creationId xmlns:a16="http://schemas.microsoft.com/office/drawing/2014/main" id="{F4C5A7AE-8A38-4644-A5D6-2C4B40EA030B}"/>
              </a:ext>
            </a:extLst>
          </p:cNvPr>
          <p:cNvPicPr>
            <a:picLocks noChangeAspect="1"/>
          </p:cNvPicPr>
          <p:nvPr/>
        </p:nvPicPr>
        <p:blipFill>
          <a:blip r:embed="rId30"/>
          <a:stretch>
            <a:fillRect/>
          </a:stretch>
        </p:blipFill>
        <p:spPr>
          <a:xfrm>
            <a:off x="6765317" y="4581423"/>
            <a:ext cx="2057400" cy="2219325"/>
          </a:xfrm>
          <a:prstGeom prst="rect">
            <a:avLst/>
          </a:prstGeom>
        </p:spPr>
      </p:pic>
      <p:pic>
        <p:nvPicPr>
          <p:cNvPr id="31" name="Picture 30">
            <a:extLst>
              <a:ext uri="{FF2B5EF4-FFF2-40B4-BE49-F238E27FC236}">
                <a16:creationId xmlns:a16="http://schemas.microsoft.com/office/drawing/2014/main" id="{6B566843-F0BE-4A32-A644-67E0D6EC8E10}"/>
              </a:ext>
            </a:extLst>
          </p:cNvPr>
          <p:cNvPicPr>
            <a:picLocks noChangeAspect="1"/>
          </p:cNvPicPr>
          <p:nvPr/>
        </p:nvPicPr>
        <p:blipFill>
          <a:blip r:embed="rId31"/>
          <a:stretch>
            <a:fillRect/>
          </a:stretch>
        </p:blipFill>
        <p:spPr>
          <a:xfrm>
            <a:off x="9349552" y="2960359"/>
            <a:ext cx="2619375" cy="1743075"/>
          </a:xfrm>
          <a:prstGeom prst="rect">
            <a:avLst/>
          </a:prstGeom>
        </p:spPr>
      </p:pic>
      <p:pic>
        <p:nvPicPr>
          <p:cNvPr id="32" name="Picture 31">
            <a:extLst>
              <a:ext uri="{FF2B5EF4-FFF2-40B4-BE49-F238E27FC236}">
                <a16:creationId xmlns:a16="http://schemas.microsoft.com/office/drawing/2014/main" id="{1A503626-98C8-4E8A-856C-12A158502C4D}"/>
              </a:ext>
            </a:extLst>
          </p:cNvPr>
          <p:cNvPicPr>
            <a:picLocks noChangeAspect="1"/>
          </p:cNvPicPr>
          <p:nvPr/>
        </p:nvPicPr>
        <p:blipFill>
          <a:blip r:embed="rId32"/>
          <a:stretch>
            <a:fillRect/>
          </a:stretch>
        </p:blipFill>
        <p:spPr>
          <a:xfrm>
            <a:off x="9466582" y="5047511"/>
            <a:ext cx="2619375" cy="1743075"/>
          </a:xfrm>
          <a:prstGeom prst="rect">
            <a:avLst/>
          </a:prstGeom>
        </p:spPr>
      </p:pic>
      <p:sp>
        <p:nvSpPr>
          <p:cNvPr id="34" name="TextBox 33">
            <a:extLst>
              <a:ext uri="{FF2B5EF4-FFF2-40B4-BE49-F238E27FC236}">
                <a16:creationId xmlns:a16="http://schemas.microsoft.com/office/drawing/2014/main" id="{80CAAB08-E929-4E75-BA1C-1C4B7C8116C4}"/>
              </a:ext>
            </a:extLst>
          </p:cNvPr>
          <p:cNvSpPr txBox="1"/>
          <p:nvPr/>
        </p:nvSpPr>
        <p:spPr>
          <a:xfrm>
            <a:off x="713368" y="2537974"/>
            <a:ext cx="4177995" cy="369332"/>
          </a:xfrm>
          <a:prstGeom prst="rect">
            <a:avLst/>
          </a:prstGeom>
          <a:noFill/>
          <a:ln w="76200">
            <a:solidFill>
              <a:srgbClr val="1D376C"/>
            </a:solidFill>
          </a:ln>
        </p:spPr>
        <p:txBody>
          <a:bodyPr wrap="square" rtlCol="0">
            <a:spAutoFit/>
          </a:bodyPr>
          <a:lstStyle/>
          <a:p>
            <a:r>
              <a:rPr lang="en-US" dirty="0">
                <a:solidFill>
                  <a:srgbClr val="FF0000"/>
                </a:solidFill>
              </a:rPr>
              <a:t>NEEDS CONTENT </a:t>
            </a:r>
          </a:p>
        </p:txBody>
      </p:sp>
    </p:spTree>
    <p:custDataLst>
      <p:tags r:id="rId1"/>
    </p:custDataLst>
    <p:extLst>
      <p:ext uri="{BB962C8B-B14F-4D97-AF65-F5344CB8AC3E}">
        <p14:creationId xmlns:p14="http://schemas.microsoft.com/office/powerpoint/2010/main" val="2886634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4093904"/>
            <a:ext cx="9182100" cy="575286"/>
          </a:xfrm>
          <a:prstGeom prst="rect">
            <a:avLst/>
          </a:prstGeom>
          <a:noFill/>
        </p:spPr>
        <p:txBody>
          <a:bodyPr wrap="square" rtlCol="0">
            <a:spAutoFit/>
          </a:bodyPr>
          <a:lstStyle/>
          <a:p>
            <a:pPr algn="ctr">
              <a:lnSpc>
                <a:spcPts val="3200"/>
              </a:lnSpc>
            </a:pPr>
            <a:r>
              <a:rPr lang="en-US" sz="6000" b="1" dirty="0">
                <a:solidFill>
                  <a:schemeClr val="bg1"/>
                </a:solidFill>
                <a:latin typeface="Arial" panose="020B0604020202020204" pitchFamily="34" charset="0"/>
                <a:cs typeface="Arial" panose="020B0604020202020204" pitchFamily="34" charset="0"/>
              </a:rPr>
              <a:t>Blind Box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54025"/>
          </a:xfrm>
          <a:prstGeom prst="rect">
            <a:avLst/>
          </a:prstGeom>
          <a:noFill/>
        </p:spPr>
        <p:txBody>
          <a:bodyPr wrap="square" rtlCol="0">
            <a:spAutoFit/>
          </a:bodyPr>
          <a:lstStyle/>
          <a:p>
            <a:pPr algn="ctr">
              <a:lnSpc>
                <a:spcPts val="3200"/>
              </a:lnSpc>
            </a:pPr>
            <a:r>
              <a:rPr lang="en-US" sz="6600" b="1" dirty="0">
                <a:solidFill>
                  <a:schemeClr val="accent1"/>
                </a:solidFill>
                <a:latin typeface="Pacifico" panose="02000000000000000000" pitchFamily="2" charset="0"/>
                <a:cs typeface="Arial" panose="020B0604020202020204" pitchFamily="34" charset="0"/>
              </a:rPr>
              <a:t>Activity</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4383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3841301"/>
            <a:ext cx="9182100" cy="528543"/>
          </a:xfrm>
          <a:prstGeom prst="rect">
            <a:avLst/>
          </a:prstGeom>
          <a:noFill/>
        </p:spPr>
        <p:txBody>
          <a:bodyPr wrap="square" rtlCol="0">
            <a:spAutoFit/>
          </a:bodyPr>
          <a:lstStyle/>
          <a:p>
            <a:pPr algn="ctr">
              <a:lnSpc>
                <a:spcPts val="3200"/>
              </a:lnSpc>
            </a:pPr>
            <a:r>
              <a:rPr lang="en-US" sz="4400" b="1" dirty="0">
                <a:solidFill>
                  <a:schemeClr val="bg1"/>
                </a:solidFill>
                <a:latin typeface="Arial" panose="020B0604020202020204" pitchFamily="34" charset="0"/>
                <a:cs typeface="Arial" panose="020B0604020202020204" pitchFamily="34" charset="0"/>
              </a:rPr>
              <a:t>Recent Sale Value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77108"/>
          </a:xfrm>
          <a:prstGeom prst="rect">
            <a:avLst/>
          </a:prstGeom>
          <a:noFill/>
        </p:spPr>
        <p:txBody>
          <a:bodyPr wrap="square" rtlCol="0">
            <a:spAutoFit/>
          </a:bodyPr>
          <a:lstStyle/>
          <a:p>
            <a:pPr algn="ctr">
              <a:lnSpc>
                <a:spcPts val="3200"/>
              </a:lnSpc>
            </a:pPr>
            <a:r>
              <a:rPr lang="en-US" sz="7200" b="1" dirty="0" err="1">
                <a:solidFill>
                  <a:schemeClr val="accent1"/>
                </a:solidFill>
                <a:latin typeface="Pacifico" panose="02000000000000000000" pitchFamily="2" charset="0"/>
                <a:cs typeface="Arial" panose="020B0604020202020204" pitchFamily="34" charset="0"/>
              </a:rPr>
              <a:t>Ebay</a:t>
            </a:r>
            <a:endParaRPr lang="en-US" sz="7200" b="1" dirty="0">
              <a:solidFill>
                <a:schemeClr val="accent1"/>
              </a:solidFill>
              <a:latin typeface="Pacific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7206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119405" y="1059153"/>
            <a:ext cx="11953188" cy="893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0" y="1"/>
            <a:ext cx="12191999" cy="107078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71671"/>
            <a:ext cx="12192000" cy="985141"/>
          </a:xfrm>
          <a:prstGeom prst="rect">
            <a:avLst/>
          </a:prstGeom>
          <a:noFill/>
        </p:spPr>
        <p:txBody>
          <a:bodyPr wrap="square" rtlCol="0">
            <a:spAutoFit/>
          </a:bodyPr>
          <a:lstStyle/>
          <a:p>
            <a:pPr algn="ctr">
              <a:lnSpc>
                <a:spcPts val="6500"/>
              </a:lnSpc>
            </a:pPr>
            <a:r>
              <a:rPr lang="en-US" sz="7200" b="1" dirty="0" err="1">
                <a:solidFill>
                  <a:schemeClr val="bg1"/>
                </a:solidFill>
                <a:latin typeface="Arial" panose="020B0604020202020204" pitchFamily="34" charset="0"/>
                <a:cs typeface="Arial" panose="020B0604020202020204" pitchFamily="34" charset="0"/>
              </a:rPr>
              <a:t>Ebay</a:t>
            </a:r>
            <a:endParaRPr lang="en-US" sz="7200" b="1" dirty="0">
              <a:solidFill>
                <a:schemeClr val="bg1"/>
              </a:solidFill>
              <a:latin typeface="Pacifico" panose="02000000000000000000" pitchFamily="2"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64A4A1C-B170-45EF-A757-65A5826904E1}"/>
                  </a:ext>
                </a:extLst>
              </p14:cNvPr>
              <p14:cNvContentPartPr/>
              <p14:nvPr/>
            </p14:nvContentPartPr>
            <p14:xfrm>
              <a:off x="8530571" y="6405131"/>
              <a:ext cx="360" cy="360"/>
            </p14:xfrm>
          </p:contentPart>
        </mc:Choice>
        <mc:Fallback xmlns="">
          <p:pic>
            <p:nvPicPr>
              <p:cNvPr id="2" name="Ink 1">
                <a:extLst>
                  <a:ext uri="{FF2B5EF4-FFF2-40B4-BE49-F238E27FC236}">
                    <a16:creationId xmlns:a16="http://schemas.microsoft.com/office/drawing/2014/main" id="{964A4A1C-B170-45EF-A757-65A5826904E1}"/>
                  </a:ext>
                </a:extLst>
              </p:cNvPr>
              <p:cNvPicPr/>
              <p:nvPr/>
            </p:nvPicPr>
            <p:blipFill>
              <a:blip r:embed="rId5"/>
              <a:stretch>
                <a:fillRect/>
              </a:stretch>
            </p:blipFill>
            <p:spPr>
              <a:xfrm>
                <a:off x="8476931" y="6297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8414FB1-BBAE-4C78-AACE-989E53B90880}"/>
                  </a:ext>
                </a:extLst>
              </p14:cNvPr>
              <p14:cNvContentPartPr/>
              <p14:nvPr/>
            </p14:nvContentPartPr>
            <p14:xfrm>
              <a:off x="8695811" y="5843531"/>
              <a:ext cx="1071360" cy="380520"/>
            </p14:xfrm>
          </p:contentPart>
        </mc:Choice>
        <mc:Fallback xmlns="">
          <p:pic>
            <p:nvPicPr>
              <p:cNvPr id="3" name="Ink 2">
                <a:extLst>
                  <a:ext uri="{FF2B5EF4-FFF2-40B4-BE49-F238E27FC236}">
                    <a16:creationId xmlns:a16="http://schemas.microsoft.com/office/drawing/2014/main" id="{98414FB1-BBAE-4C78-AACE-989E53B90880}"/>
                  </a:ext>
                </a:extLst>
              </p:cNvPr>
              <p:cNvPicPr/>
              <p:nvPr/>
            </p:nvPicPr>
            <p:blipFill>
              <a:blip r:embed="rId7"/>
              <a:stretch>
                <a:fillRect/>
              </a:stretch>
            </p:blipFill>
            <p:spPr>
              <a:xfrm>
                <a:off x="8642171" y="5735531"/>
                <a:ext cx="1179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897C29B-0D24-4BC8-84BE-BA549B36705E}"/>
                  </a:ext>
                </a:extLst>
              </p14:cNvPr>
              <p14:cNvContentPartPr/>
              <p14:nvPr/>
            </p14:nvContentPartPr>
            <p14:xfrm>
              <a:off x="7847651" y="5734811"/>
              <a:ext cx="2078640" cy="388800"/>
            </p14:xfrm>
          </p:contentPart>
        </mc:Choice>
        <mc:Fallback xmlns="">
          <p:pic>
            <p:nvPicPr>
              <p:cNvPr id="5" name="Ink 4">
                <a:extLst>
                  <a:ext uri="{FF2B5EF4-FFF2-40B4-BE49-F238E27FC236}">
                    <a16:creationId xmlns:a16="http://schemas.microsoft.com/office/drawing/2014/main" id="{F897C29B-0D24-4BC8-84BE-BA549B36705E}"/>
                  </a:ext>
                </a:extLst>
              </p:cNvPr>
              <p:cNvPicPr/>
              <p:nvPr/>
            </p:nvPicPr>
            <p:blipFill>
              <a:blip r:embed="rId9"/>
              <a:stretch>
                <a:fillRect/>
              </a:stretch>
            </p:blipFill>
            <p:spPr>
              <a:xfrm>
                <a:off x="7793651" y="5626811"/>
                <a:ext cx="218628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64A9A29-51E6-4BD9-9D4A-F6B72F06A933}"/>
                  </a:ext>
                </a:extLst>
              </p14:cNvPr>
              <p14:cNvContentPartPr/>
              <p14:nvPr/>
            </p14:nvContentPartPr>
            <p14:xfrm>
              <a:off x="8646851" y="5645531"/>
              <a:ext cx="1081800" cy="379440"/>
            </p14:xfrm>
          </p:contentPart>
        </mc:Choice>
        <mc:Fallback xmlns="">
          <p:pic>
            <p:nvPicPr>
              <p:cNvPr id="8" name="Ink 7">
                <a:extLst>
                  <a:ext uri="{FF2B5EF4-FFF2-40B4-BE49-F238E27FC236}">
                    <a16:creationId xmlns:a16="http://schemas.microsoft.com/office/drawing/2014/main" id="{864A9A29-51E6-4BD9-9D4A-F6B72F06A933}"/>
                  </a:ext>
                </a:extLst>
              </p:cNvPr>
              <p:cNvPicPr/>
              <p:nvPr/>
            </p:nvPicPr>
            <p:blipFill>
              <a:blip r:embed="rId11"/>
              <a:stretch>
                <a:fillRect/>
              </a:stretch>
            </p:blipFill>
            <p:spPr>
              <a:xfrm>
                <a:off x="8592851" y="5537531"/>
                <a:ext cx="11894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68B0D67-C75D-42D2-9E18-81E796FF3065}"/>
                  </a:ext>
                </a:extLst>
              </p14:cNvPr>
              <p14:cNvContentPartPr/>
              <p14:nvPr/>
            </p14:nvContentPartPr>
            <p14:xfrm>
              <a:off x="8122331" y="5681171"/>
              <a:ext cx="1043280" cy="267480"/>
            </p14:xfrm>
          </p:contentPart>
        </mc:Choice>
        <mc:Fallback xmlns="">
          <p:pic>
            <p:nvPicPr>
              <p:cNvPr id="9" name="Ink 8">
                <a:extLst>
                  <a:ext uri="{FF2B5EF4-FFF2-40B4-BE49-F238E27FC236}">
                    <a16:creationId xmlns:a16="http://schemas.microsoft.com/office/drawing/2014/main" id="{E68B0D67-C75D-42D2-9E18-81E796FF3065}"/>
                  </a:ext>
                </a:extLst>
              </p:cNvPr>
              <p:cNvPicPr/>
              <p:nvPr/>
            </p:nvPicPr>
            <p:blipFill>
              <a:blip r:embed="rId13"/>
              <a:stretch>
                <a:fillRect/>
              </a:stretch>
            </p:blipFill>
            <p:spPr>
              <a:xfrm>
                <a:off x="8068331" y="5573531"/>
                <a:ext cx="11509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69C0C1D-F6E5-4743-964E-51080AB757EE}"/>
                  </a:ext>
                </a:extLst>
              </p14:cNvPr>
              <p14:cNvContentPartPr/>
              <p14:nvPr/>
            </p14:nvContentPartPr>
            <p14:xfrm>
              <a:off x="7952771" y="5607731"/>
              <a:ext cx="1899720" cy="404280"/>
            </p14:xfrm>
          </p:contentPart>
        </mc:Choice>
        <mc:Fallback xmlns="">
          <p:pic>
            <p:nvPicPr>
              <p:cNvPr id="11" name="Ink 10">
                <a:extLst>
                  <a:ext uri="{FF2B5EF4-FFF2-40B4-BE49-F238E27FC236}">
                    <a16:creationId xmlns:a16="http://schemas.microsoft.com/office/drawing/2014/main" id="{D69C0C1D-F6E5-4743-964E-51080AB757EE}"/>
                  </a:ext>
                </a:extLst>
              </p:cNvPr>
              <p:cNvPicPr/>
              <p:nvPr/>
            </p:nvPicPr>
            <p:blipFill>
              <a:blip r:embed="rId15"/>
              <a:stretch>
                <a:fillRect/>
              </a:stretch>
            </p:blipFill>
            <p:spPr>
              <a:xfrm>
                <a:off x="7899131" y="5499731"/>
                <a:ext cx="200736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9983F15-1F37-4671-B4BF-74374B6E6507}"/>
                  </a:ext>
                </a:extLst>
              </p14:cNvPr>
              <p14:cNvContentPartPr/>
              <p14:nvPr/>
            </p14:nvContentPartPr>
            <p14:xfrm>
              <a:off x="-1004389" y="3359891"/>
              <a:ext cx="360" cy="360"/>
            </p14:xfrm>
          </p:contentPart>
        </mc:Choice>
        <mc:Fallback xmlns="">
          <p:pic>
            <p:nvPicPr>
              <p:cNvPr id="12" name="Ink 11">
                <a:extLst>
                  <a:ext uri="{FF2B5EF4-FFF2-40B4-BE49-F238E27FC236}">
                    <a16:creationId xmlns:a16="http://schemas.microsoft.com/office/drawing/2014/main" id="{B9983F15-1F37-4671-B4BF-74374B6E6507}"/>
                  </a:ext>
                </a:extLst>
              </p:cNvPr>
              <p:cNvPicPr/>
              <p:nvPr/>
            </p:nvPicPr>
            <p:blipFill>
              <a:blip r:embed="rId17"/>
              <a:stretch>
                <a:fillRect/>
              </a:stretch>
            </p:blipFill>
            <p:spPr>
              <a:xfrm>
                <a:off x="-1058389" y="3252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E75011DB-8A90-4194-8B3D-E1EF365026D2}"/>
                  </a:ext>
                </a:extLst>
              </p14:cNvPr>
              <p14:cNvContentPartPr/>
              <p14:nvPr/>
            </p14:nvContentPartPr>
            <p14:xfrm>
              <a:off x="739451" y="2332451"/>
              <a:ext cx="360" cy="360"/>
            </p14:xfrm>
          </p:contentPart>
        </mc:Choice>
        <mc:Fallback xmlns="">
          <p:pic>
            <p:nvPicPr>
              <p:cNvPr id="13" name="Ink 12">
                <a:extLst>
                  <a:ext uri="{FF2B5EF4-FFF2-40B4-BE49-F238E27FC236}">
                    <a16:creationId xmlns:a16="http://schemas.microsoft.com/office/drawing/2014/main" id="{E75011DB-8A90-4194-8B3D-E1EF365026D2}"/>
                  </a:ext>
                </a:extLst>
              </p:cNvPr>
              <p:cNvPicPr/>
              <p:nvPr/>
            </p:nvPicPr>
            <p:blipFill>
              <a:blip r:embed="rId17"/>
              <a:stretch>
                <a:fillRect/>
              </a:stretch>
            </p:blipFill>
            <p:spPr>
              <a:xfrm>
                <a:off x="685811" y="2224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51EEA373-DF21-4AA4-842F-1D32BA6DAFFE}"/>
                  </a:ext>
                </a:extLst>
              </p14:cNvPr>
              <p14:cNvContentPartPr/>
              <p14:nvPr/>
            </p14:nvContentPartPr>
            <p14:xfrm>
              <a:off x="9515891" y="6051971"/>
              <a:ext cx="360" cy="360"/>
            </p14:xfrm>
          </p:contentPart>
        </mc:Choice>
        <mc:Fallback xmlns="">
          <p:pic>
            <p:nvPicPr>
              <p:cNvPr id="26" name="Ink 25">
                <a:extLst>
                  <a:ext uri="{FF2B5EF4-FFF2-40B4-BE49-F238E27FC236}">
                    <a16:creationId xmlns:a16="http://schemas.microsoft.com/office/drawing/2014/main" id="{51EEA373-DF21-4AA4-842F-1D32BA6DAFFE}"/>
                  </a:ext>
                </a:extLst>
              </p:cNvPr>
              <p:cNvPicPr/>
              <p:nvPr/>
            </p:nvPicPr>
            <p:blipFill>
              <a:blip r:embed="rId20"/>
              <a:stretch>
                <a:fillRect/>
              </a:stretch>
            </p:blipFill>
            <p:spPr>
              <a:xfrm>
                <a:off x="9425891" y="5871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E24D95B9-1C20-4EAB-90AF-ED4977D644CE}"/>
                  </a:ext>
                </a:extLst>
              </p14:cNvPr>
              <p14:cNvContentPartPr/>
              <p14:nvPr/>
            </p14:nvContentPartPr>
            <p14:xfrm>
              <a:off x="8682851" y="5711051"/>
              <a:ext cx="1472040" cy="492120"/>
            </p14:xfrm>
          </p:contentPart>
        </mc:Choice>
        <mc:Fallback xmlns="">
          <p:pic>
            <p:nvPicPr>
              <p:cNvPr id="33" name="Ink 32">
                <a:extLst>
                  <a:ext uri="{FF2B5EF4-FFF2-40B4-BE49-F238E27FC236}">
                    <a16:creationId xmlns:a16="http://schemas.microsoft.com/office/drawing/2014/main" id="{E24D95B9-1C20-4EAB-90AF-ED4977D644CE}"/>
                  </a:ext>
                </a:extLst>
              </p:cNvPr>
              <p:cNvPicPr/>
              <p:nvPr/>
            </p:nvPicPr>
            <p:blipFill>
              <a:blip r:embed="rId22"/>
              <a:stretch>
                <a:fillRect/>
              </a:stretch>
            </p:blipFill>
            <p:spPr>
              <a:xfrm>
                <a:off x="8592851" y="5531051"/>
                <a:ext cx="16516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7CE66BB-8BAA-4C95-92F1-609261B635FD}"/>
                  </a:ext>
                </a:extLst>
              </p14:cNvPr>
              <p14:cNvContentPartPr/>
              <p14:nvPr/>
            </p14:nvContentPartPr>
            <p14:xfrm>
              <a:off x="8474051" y="6357611"/>
              <a:ext cx="360" cy="360"/>
            </p14:xfrm>
          </p:contentPart>
        </mc:Choice>
        <mc:Fallback xmlns="">
          <p:pic>
            <p:nvPicPr>
              <p:cNvPr id="35" name="Ink 34">
                <a:extLst>
                  <a:ext uri="{FF2B5EF4-FFF2-40B4-BE49-F238E27FC236}">
                    <a16:creationId xmlns:a16="http://schemas.microsoft.com/office/drawing/2014/main" id="{B7CE66BB-8BAA-4C95-92F1-609261B635FD}"/>
                  </a:ext>
                </a:extLst>
              </p:cNvPr>
              <p:cNvPicPr/>
              <p:nvPr/>
            </p:nvPicPr>
            <p:blipFill>
              <a:blip r:embed="rId20"/>
              <a:stretch>
                <a:fillRect/>
              </a:stretch>
            </p:blipFill>
            <p:spPr>
              <a:xfrm>
                <a:off x="8384411" y="6177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021CAD9D-43BA-4D96-A65D-C7A334C23CEF}"/>
                  </a:ext>
                </a:extLst>
              </p14:cNvPr>
              <p14:cNvContentPartPr/>
              <p14:nvPr/>
            </p14:nvContentPartPr>
            <p14:xfrm>
              <a:off x="8474051" y="6357611"/>
              <a:ext cx="360" cy="360"/>
            </p14:xfrm>
          </p:contentPart>
        </mc:Choice>
        <mc:Fallback xmlns="">
          <p:pic>
            <p:nvPicPr>
              <p:cNvPr id="36" name="Ink 35">
                <a:extLst>
                  <a:ext uri="{FF2B5EF4-FFF2-40B4-BE49-F238E27FC236}">
                    <a16:creationId xmlns:a16="http://schemas.microsoft.com/office/drawing/2014/main" id="{021CAD9D-43BA-4D96-A65D-C7A334C23CEF}"/>
                  </a:ext>
                </a:extLst>
              </p:cNvPr>
              <p:cNvPicPr/>
              <p:nvPr/>
            </p:nvPicPr>
            <p:blipFill>
              <a:blip r:embed="rId20"/>
              <a:stretch>
                <a:fillRect/>
              </a:stretch>
            </p:blipFill>
            <p:spPr>
              <a:xfrm>
                <a:off x="8384411" y="6177971"/>
                <a:ext cx="180000" cy="360000"/>
              </a:xfrm>
              <a:prstGeom prst="rect">
                <a:avLst/>
              </a:prstGeom>
            </p:spPr>
          </p:pic>
        </mc:Fallback>
      </mc:AlternateContent>
      <p:sp>
        <p:nvSpPr>
          <p:cNvPr id="37" name="Flowchart: Process 36">
            <a:extLst>
              <a:ext uri="{FF2B5EF4-FFF2-40B4-BE49-F238E27FC236}">
                <a16:creationId xmlns:a16="http://schemas.microsoft.com/office/drawing/2014/main" id="{8F735389-1FC3-4EA4-AF5C-3F50E247F6DC}"/>
              </a:ext>
            </a:extLst>
          </p:cNvPr>
          <p:cNvSpPr/>
          <p:nvPr/>
        </p:nvSpPr>
        <p:spPr>
          <a:xfrm>
            <a:off x="8229600" y="5734811"/>
            <a:ext cx="2597085" cy="783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73908F-E05B-49DA-AEBD-DCE650B6F594}"/>
              </a:ext>
            </a:extLst>
          </p:cNvPr>
          <p:cNvSpPr txBox="1"/>
          <p:nvPr/>
        </p:nvSpPr>
        <p:spPr>
          <a:xfrm>
            <a:off x="1319451" y="1175947"/>
            <a:ext cx="9294449" cy="707886"/>
          </a:xfrm>
          <a:prstGeom prst="rect">
            <a:avLst/>
          </a:prstGeom>
          <a:noFill/>
        </p:spPr>
        <p:txBody>
          <a:bodyPr wrap="square" rtlCol="0">
            <a:spAutoFit/>
          </a:bodyPr>
          <a:lstStyle/>
          <a:p>
            <a:pPr algn="ctr"/>
            <a:r>
              <a:rPr lang="en-US" sz="4000" dirty="0">
                <a:solidFill>
                  <a:schemeClr val="bg1"/>
                </a:solidFill>
                <a:latin typeface="Pacifico" panose="02000000000000000000" pitchFamily="2" charset="0"/>
              </a:rPr>
              <a:t>Recent Sale Value</a:t>
            </a:r>
          </a:p>
        </p:txBody>
      </p:sp>
      <p:pic>
        <p:nvPicPr>
          <p:cNvPr id="34" name="Picture 33">
            <a:extLst>
              <a:ext uri="{FF2B5EF4-FFF2-40B4-BE49-F238E27FC236}">
                <a16:creationId xmlns:a16="http://schemas.microsoft.com/office/drawing/2014/main" id="{060C07B8-DD6A-4DD8-8AE5-C383477748C4}"/>
              </a:ext>
            </a:extLst>
          </p:cNvPr>
          <p:cNvPicPr>
            <a:picLocks noChangeAspect="1"/>
          </p:cNvPicPr>
          <p:nvPr/>
        </p:nvPicPr>
        <p:blipFill rotWithShape="1">
          <a:blip r:embed="rId25">
            <a:extLst>
              <a:ext uri="{28A0092B-C50C-407E-A947-70E740481C1C}">
                <a14:useLocalDpi xmlns:a14="http://schemas.microsoft.com/office/drawing/2010/main" val="0"/>
              </a:ext>
            </a:extLst>
          </a:blip>
          <a:srcRect t="10222" b="7775"/>
          <a:stretch/>
        </p:blipFill>
        <p:spPr>
          <a:xfrm>
            <a:off x="2760946" y="2805901"/>
            <a:ext cx="2570037" cy="3505063"/>
          </a:xfrm>
          <a:prstGeom prst="rect">
            <a:avLst/>
          </a:prstGeom>
        </p:spPr>
      </p:pic>
      <p:sp>
        <p:nvSpPr>
          <p:cNvPr id="38" name="TextBox 37">
            <a:extLst>
              <a:ext uri="{FF2B5EF4-FFF2-40B4-BE49-F238E27FC236}">
                <a16:creationId xmlns:a16="http://schemas.microsoft.com/office/drawing/2014/main" id="{6C536E48-BB29-40DA-B3B4-F4519559C42B}"/>
              </a:ext>
            </a:extLst>
          </p:cNvPr>
          <p:cNvSpPr txBox="1"/>
          <p:nvPr/>
        </p:nvSpPr>
        <p:spPr>
          <a:xfrm>
            <a:off x="182011" y="2928447"/>
            <a:ext cx="1909917" cy="2031325"/>
          </a:xfrm>
          <a:prstGeom prst="rect">
            <a:avLst/>
          </a:prstGeom>
          <a:noFill/>
          <a:ln w="76200">
            <a:solidFill>
              <a:srgbClr val="B5ADA5"/>
            </a:solidFill>
          </a:ln>
        </p:spPr>
        <p:txBody>
          <a:bodyPr wrap="square" rtlCol="0">
            <a:spAutoFit/>
          </a:bodyPr>
          <a:lstStyle/>
          <a:p>
            <a:pPr marL="285750" indent="-285750">
              <a:buFont typeface="Arial" panose="020B0604020202020204" pitchFamily="34" charset="0"/>
              <a:buChar char="•"/>
            </a:pPr>
            <a:r>
              <a:rPr lang="en-US" dirty="0"/>
              <a:t>Enter the name of the item in the search bar</a:t>
            </a:r>
          </a:p>
          <a:p>
            <a:endParaRPr lang="en-US" dirty="0"/>
          </a:p>
          <a:p>
            <a:pPr marL="285750" indent="-285750">
              <a:buFont typeface="Arial" panose="020B0604020202020204" pitchFamily="34" charset="0"/>
              <a:buChar char="•"/>
            </a:pPr>
            <a:r>
              <a:rPr lang="en-US" dirty="0"/>
              <a:t>Click the </a:t>
            </a:r>
            <a:r>
              <a:rPr lang="en-US" b="1" i="1" dirty="0"/>
              <a:t>Filter</a:t>
            </a:r>
            <a:r>
              <a:rPr lang="en-US" dirty="0"/>
              <a:t> button </a:t>
            </a:r>
          </a:p>
        </p:txBody>
      </p:sp>
      <p:pic>
        <p:nvPicPr>
          <p:cNvPr id="39" name="Picture 38">
            <a:extLst>
              <a:ext uri="{FF2B5EF4-FFF2-40B4-BE49-F238E27FC236}">
                <a16:creationId xmlns:a16="http://schemas.microsoft.com/office/drawing/2014/main" id="{1580F4E3-EF7C-4823-BF7F-4F3B3DCDB8FE}"/>
              </a:ext>
            </a:extLst>
          </p:cNvPr>
          <p:cNvPicPr>
            <a:picLocks noChangeAspect="1"/>
          </p:cNvPicPr>
          <p:nvPr/>
        </p:nvPicPr>
        <p:blipFill rotWithShape="1">
          <a:blip r:embed="rId26">
            <a:extLst>
              <a:ext uri="{28A0092B-C50C-407E-A947-70E740481C1C}">
                <a14:useLocalDpi xmlns:a14="http://schemas.microsoft.com/office/drawing/2010/main" val="0"/>
              </a:ext>
            </a:extLst>
          </a:blip>
          <a:srcRect t="19180" b="9340"/>
          <a:stretch/>
        </p:blipFill>
        <p:spPr>
          <a:xfrm>
            <a:off x="6310318" y="3019341"/>
            <a:ext cx="2576653" cy="3055330"/>
          </a:xfrm>
          <a:prstGeom prst="rect">
            <a:avLst/>
          </a:prstGeom>
        </p:spPr>
      </p:pic>
      <p:sp>
        <p:nvSpPr>
          <p:cNvPr id="40" name="TextBox 39">
            <a:extLst>
              <a:ext uri="{FF2B5EF4-FFF2-40B4-BE49-F238E27FC236}">
                <a16:creationId xmlns:a16="http://schemas.microsoft.com/office/drawing/2014/main" id="{34E2B01E-3642-404E-8E75-7AA2D5DB7F60}"/>
              </a:ext>
            </a:extLst>
          </p:cNvPr>
          <p:cNvSpPr txBox="1"/>
          <p:nvPr/>
        </p:nvSpPr>
        <p:spPr>
          <a:xfrm>
            <a:off x="9221036" y="2926849"/>
            <a:ext cx="1973551" cy="2862322"/>
          </a:xfrm>
          <a:prstGeom prst="rect">
            <a:avLst/>
          </a:prstGeom>
          <a:noFill/>
          <a:ln w="76200">
            <a:solidFill>
              <a:srgbClr val="B5ADA5"/>
            </a:solidFill>
          </a:ln>
        </p:spPr>
        <p:txBody>
          <a:bodyPr wrap="square" rtlCol="0">
            <a:spAutoFit/>
          </a:bodyPr>
          <a:lstStyle/>
          <a:p>
            <a:pPr marL="285750" indent="-285750">
              <a:buFont typeface="Arial" panose="020B0604020202020204" pitchFamily="34" charset="0"/>
              <a:buChar char="•"/>
            </a:pPr>
            <a:r>
              <a:rPr lang="en-US" dirty="0"/>
              <a:t>Clicking the filter button will open up a menu </a:t>
            </a:r>
          </a:p>
          <a:p>
            <a:endParaRPr lang="en-US" dirty="0"/>
          </a:p>
          <a:p>
            <a:pPr marL="285750" indent="-285750">
              <a:buFont typeface="Arial" panose="020B0604020202020204" pitchFamily="34" charset="0"/>
              <a:buChar char="•"/>
            </a:pPr>
            <a:r>
              <a:rPr lang="en-US" dirty="0"/>
              <a:t>Press </a:t>
            </a:r>
            <a:r>
              <a:rPr lang="en-US" b="1" i="1" dirty="0"/>
              <a:t>Show More </a:t>
            </a:r>
            <a:r>
              <a:rPr lang="en-US" dirty="0"/>
              <a:t>to uncover additional filter options. </a:t>
            </a:r>
          </a:p>
        </p:txBody>
      </p:sp>
      <p:sp>
        <p:nvSpPr>
          <p:cNvPr id="7" name="Rectangle 6">
            <a:extLst>
              <a:ext uri="{FF2B5EF4-FFF2-40B4-BE49-F238E27FC236}">
                <a16:creationId xmlns:a16="http://schemas.microsoft.com/office/drawing/2014/main" id="{A7CBC247-AE2A-4957-BC7C-76F3C1F7C5A7}"/>
              </a:ext>
            </a:extLst>
          </p:cNvPr>
          <p:cNvSpPr/>
          <p:nvPr/>
        </p:nvSpPr>
        <p:spPr>
          <a:xfrm>
            <a:off x="2463349" y="2654373"/>
            <a:ext cx="3126102" cy="3864262"/>
          </a:xfrm>
          <a:prstGeom prst="rect">
            <a:avLst/>
          </a:prstGeom>
          <a:noFill/>
          <a:ln w="76200">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1AA904-0E9C-43EB-A1FC-E6C4781772A0}"/>
              </a:ext>
            </a:extLst>
          </p:cNvPr>
          <p:cNvSpPr/>
          <p:nvPr/>
        </p:nvSpPr>
        <p:spPr>
          <a:xfrm>
            <a:off x="6193955" y="2654373"/>
            <a:ext cx="2791851" cy="3863182"/>
          </a:xfrm>
          <a:prstGeom prst="rect">
            <a:avLst/>
          </a:prstGeom>
          <a:noFill/>
          <a:ln w="76200">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4474A77-A4EB-49EB-8B35-D8A30965C285}"/>
              </a:ext>
            </a:extLst>
          </p:cNvPr>
          <p:cNvSpPr txBox="1"/>
          <p:nvPr/>
        </p:nvSpPr>
        <p:spPr>
          <a:xfrm>
            <a:off x="773536" y="2057882"/>
            <a:ext cx="1510009" cy="646331"/>
          </a:xfrm>
          <a:prstGeom prst="rect">
            <a:avLst/>
          </a:prstGeom>
          <a:noFill/>
        </p:spPr>
        <p:txBody>
          <a:bodyPr wrap="square" rtlCol="0">
            <a:spAutoFit/>
          </a:bodyPr>
          <a:lstStyle/>
          <a:p>
            <a:pPr algn="ctr"/>
            <a:r>
              <a:rPr lang="en-US" sz="3600" dirty="0">
                <a:solidFill>
                  <a:srgbClr val="1D376C"/>
                </a:solidFill>
              </a:rPr>
              <a:t>STEP 1</a:t>
            </a:r>
          </a:p>
        </p:txBody>
      </p:sp>
      <p:sp>
        <p:nvSpPr>
          <p:cNvPr id="32" name="TextBox 31">
            <a:extLst>
              <a:ext uri="{FF2B5EF4-FFF2-40B4-BE49-F238E27FC236}">
                <a16:creationId xmlns:a16="http://schemas.microsoft.com/office/drawing/2014/main" id="{731B3D60-FBD8-4F73-99AF-B5525207563A}"/>
              </a:ext>
            </a:extLst>
          </p:cNvPr>
          <p:cNvSpPr txBox="1"/>
          <p:nvPr/>
        </p:nvSpPr>
        <p:spPr>
          <a:xfrm>
            <a:off x="9282538" y="2093868"/>
            <a:ext cx="1510009" cy="646331"/>
          </a:xfrm>
          <a:prstGeom prst="rect">
            <a:avLst/>
          </a:prstGeom>
          <a:noFill/>
        </p:spPr>
        <p:txBody>
          <a:bodyPr wrap="square" rtlCol="0">
            <a:spAutoFit/>
          </a:bodyPr>
          <a:lstStyle/>
          <a:p>
            <a:pPr algn="ctr"/>
            <a:r>
              <a:rPr lang="en-US" sz="3600" dirty="0">
                <a:solidFill>
                  <a:srgbClr val="1D376C"/>
                </a:solidFill>
              </a:rPr>
              <a:t>STEP 2</a:t>
            </a:r>
          </a:p>
        </p:txBody>
      </p:sp>
    </p:spTree>
    <p:custDataLst>
      <p:tags r:id="rId1"/>
    </p:custDataLst>
    <p:extLst>
      <p:ext uri="{BB962C8B-B14F-4D97-AF65-F5344CB8AC3E}">
        <p14:creationId xmlns:p14="http://schemas.microsoft.com/office/powerpoint/2010/main" val="2099279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94498" y="1084771"/>
            <a:ext cx="11953188" cy="8114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0" y="1"/>
            <a:ext cx="12191999" cy="1101996"/>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85141"/>
          </a:xfrm>
          <a:prstGeom prst="rect">
            <a:avLst/>
          </a:prstGeom>
          <a:noFill/>
        </p:spPr>
        <p:txBody>
          <a:bodyPr wrap="square" rtlCol="0">
            <a:spAutoFit/>
          </a:bodyPr>
          <a:lstStyle/>
          <a:p>
            <a:pPr algn="ctr">
              <a:lnSpc>
                <a:spcPts val="6500"/>
              </a:lnSpc>
            </a:pPr>
            <a:r>
              <a:rPr lang="en-US" sz="7200" b="1" dirty="0" err="1">
                <a:solidFill>
                  <a:schemeClr val="bg1"/>
                </a:solidFill>
                <a:latin typeface="Arial" panose="020B0604020202020204" pitchFamily="34" charset="0"/>
                <a:cs typeface="Arial" panose="020B0604020202020204" pitchFamily="34" charset="0"/>
              </a:rPr>
              <a:t>Ebay</a:t>
            </a:r>
            <a:endParaRPr lang="en-US" sz="7200" b="1" dirty="0">
              <a:solidFill>
                <a:schemeClr val="bg1"/>
              </a:solidFill>
              <a:latin typeface="Pacifico" panose="02000000000000000000" pitchFamily="2"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64A4A1C-B170-45EF-A757-65A5826904E1}"/>
                  </a:ext>
                </a:extLst>
              </p14:cNvPr>
              <p14:cNvContentPartPr/>
              <p14:nvPr/>
            </p14:nvContentPartPr>
            <p14:xfrm>
              <a:off x="8530571" y="6405131"/>
              <a:ext cx="360" cy="360"/>
            </p14:xfrm>
          </p:contentPart>
        </mc:Choice>
        <mc:Fallback xmlns="">
          <p:pic>
            <p:nvPicPr>
              <p:cNvPr id="2" name="Ink 1">
                <a:extLst>
                  <a:ext uri="{FF2B5EF4-FFF2-40B4-BE49-F238E27FC236}">
                    <a16:creationId xmlns:a16="http://schemas.microsoft.com/office/drawing/2014/main" id="{964A4A1C-B170-45EF-A757-65A5826904E1}"/>
                  </a:ext>
                </a:extLst>
              </p:cNvPr>
              <p:cNvPicPr/>
              <p:nvPr/>
            </p:nvPicPr>
            <p:blipFill>
              <a:blip r:embed="rId5"/>
              <a:stretch>
                <a:fillRect/>
              </a:stretch>
            </p:blipFill>
            <p:spPr>
              <a:xfrm>
                <a:off x="8476931" y="6297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8414FB1-BBAE-4C78-AACE-989E53B90880}"/>
                  </a:ext>
                </a:extLst>
              </p14:cNvPr>
              <p14:cNvContentPartPr/>
              <p14:nvPr/>
            </p14:nvContentPartPr>
            <p14:xfrm>
              <a:off x="8695811" y="5843531"/>
              <a:ext cx="1071360" cy="380520"/>
            </p14:xfrm>
          </p:contentPart>
        </mc:Choice>
        <mc:Fallback xmlns="">
          <p:pic>
            <p:nvPicPr>
              <p:cNvPr id="3" name="Ink 2">
                <a:extLst>
                  <a:ext uri="{FF2B5EF4-FFF2-40B4-BE49-F238E27FC236}">
                    <a16:creationId xmlns:a16="http://schemas.microsoft.com/office/drawing/2014/main" id="{98414FB1-BBAE-4C78-AACE-989E53B90880}"/>
                  </a:ext>
                </a:extLst>
              </p:cNvPr>
              <p:cNvPicPr/>
              <p:nvPr/>
            </p:nvPicPr>
            <p:blipFill>
              <a:blip r:embed="rId7"/>
              <a:stretch>
                <a:fillRect/>
              </a:stretch>
            </p:blipFill>
            <p:spPr>
              <a:xfrm>
                <a:off x="8642171" y="5735531"/>
                <a:ext cx="1179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897C29B-0D24-4BC8-84BE-BA549B36705E}"/>
                  </a:ext>
                </a:extLst>
              </p14:cNvPr>
              <p14:cNvContentPartPr/>
              <p14:nvPr/>
            </p14:nvContentPartPr>
            <p14:xfrm>
              <a:off x="7847651" y="5734811"/>
              <a:ext cx="2078640" cy="388800"/>
            </p14:xfrm>
          </p:contentPart>
        </mc:Choice>
        <mc:Fallback xmlns="">
          <p:pic>
            <p:nvPicPr>
              <p:cNvPr id="5" name="Ink 4">
                <a:extLst>
                  <a:ext uri="{FF2B5EF4-FFF2-40B4-BE49-F238E27FC236}">
                    <a16:creationId xmlns:a16="http://schemas.microsoft.com/office/drawing/2014/main" id="{F897C29B-0D24-4BC8-84BE-BA549B36705E}"/>
                  </a:ext>
                </a:extLst>
              </p:cNvPr>
              <p:cNvPicPr/>
              <p:nvPr/>
            </p:nvPicPr>
            <p:blipFill>
              <a:blip r:embed="rId9"/>
              <a:stretch>
                <a:fillRect/>
              </a:stretch>
            </p:blipFill>
            <p:spPr>
              <a:xfrm>
                <a:off x="7793651" y="5626811"/>
                <a:ext cx="2186280" cy="604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64A9A29-51E6-4BD9-9D4A-F6B72F06A933}"/>
                  </a:ext>
                </a:extLst>
              </p14:cNvPr>
              <p14:cNvContentPartPr/>
              <p14:nvPr/>
            </p14:nvContentPartPr>
            <p14:xfrm>
              <a:off x="8646851" y="5645531"/>
              <a:ext cx="1081800" cy="379440"/>
            </p14:xfrm>
          </p:contentPart>
        </mc:Choice>
        <mc:Fallback xmlns="">
          <p:pic>
            <p:nvPicPr>
              <p:cNvPr id="8" name="Ink 7">
                <a:extLst>
                  <a:ext uri="{FF2B5EF4-FFF2-40B4-BE49-F238E27FC236}">
                    <a16:creationId xmlns:a16="http://schemas.microsoft.com/office/drawing/2014/main" id="{864A9A29-51E6-4BD9-9D4A-F6B72F06A933}"/>
                  </a:ext>
                </a:extLst>
              </p:cNvPr>
              <p:cNvPicPr/>
              <p:nvPr/>
            </p:nvPicPr>
            <p:blipFill>
              <a:blip r:embed="rId11"/>
              <a:stretch>
                <a:fillRect/>
              </a:stretch>
            </p:blipFill>
            <p:spPr>
              <a:xfrm>
                <a:off x="8592851" y="5537531"/>
                <a:ext cx="1189440"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68B0D67-C75D-42D2-9E18-81E796FF3065}"/>
                  </a:ext>
                </a:extLst>
              </p14:cNvPr>
              <p14:cNvContentPartPr/>
              <p14:nvPr/>
            </p14:nvContentPartPr>
            <p14:xfrm>
              <a:off x="8122331" y="5681171"/>
              <a:ext cx="1043280" cy="267480"/>
            </p14:xfrm>
          </p:contentPart>
        </mc:Choice>
        <mc:Fallback xmlns="">
          <p:pic>
            <p:nvPicPr>
              <p:cNvPr id="9" name="Ink 8">
                <a:extLst>
                  <a:ext uri="{FF2B5EF4-FFF2-40B4-BE49-F238E27FC236}">
                    <a16:creationId xmlns:a16="http://schemas.microsoft.com/office/drawing/2014/main" id="{E68B0D67-C75D-42D2-9E18-81E796FF3065}"/>
                  </a:ext>
                </a:extLst>
              </p:cNvPr>
              <p:cNvPicPr/>
              <p:nvPr/>
            </p:nvPicPr>
            <p:blipFill>
              <a:blip r:embed="rId13"/>
              <a:stretch>
                <a:fillRect/>
              </a:stretch>
            </p:blipFill>
            <p:spPr>
              <a:xfrm>
                <a:off x="8068331" y="5573531"/>
                <a:ext cx="1150920" cy="483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69C0C1D-F6E5-4743-964E-51080AB757EE}"/>
                  </a:ext>
                </a:extLst>
              </p14:cNvPr>
              <p14:cNvContentPartPr/>
              <p14:nvPr/>
            </p14:nvContentPartPr>
            <p14:xfrm>
              <a:off x="7952771" y="5607731"/>
              <a:ext cx="1899720" cy="404280"/>
            </p14:xfrm>
          </p:contentPart>
        </mc:Choice>
        <mc:Fallback xmlns="">
          <p:pic>
            <p:nvPicPr>
              <p:cNvPr id="11" name="Ink 10">
                <a:extLst>
                  <a:ext uri="{FF2B5EF4-FFF2-40B4-BE49-F238E27FC236}">
                    <a16:creationId xmlns:a16="http://schemas.microsoft.com/office/drawing/2014/main" id="{D69C0C1D-F6E5-4743-964E-51080AB757EE}"/>
                  </a:ext>
                </a:extLst>
              </p:cNvPr>
              <p:cNvPicPr/>
              <p:nvPr/>
            </p:nvPicPr>
            <p:blipFill>
              <a:blip r:embed="rId15"/>
              <a:stretch>
                <a:fillRect/>
              </a:stretch>
            </p:blipFill>
            <p:spPr>
              <a:xfrm>
                <a:off x="7899131" y="5499731"/>
                <a:ext cx="200736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B9983F15-1F37-4671-B4BF-74374B6E6507}"/>
                  </a:ext>
                </a:extLst>
              </p14:cNvPr>
              <p14:cNvContentPartPr/>
              <p14:nvPr/>
            </p14:nvContentPartPr>
            <p14:xfrm>
              <a:off x="-1004389" y="3359891"/>
              <a:ext cx="360" cy="360"/>
            </p14:xfrm>
          </p:contentPart>
        </mc:Choice>
        <mc:Fallback xmlns="">
          <p:pic>
            <p:nvPicPr>
              <p:cNvPr id="12" name="Ink 11">
                <a:extLst>
                  <a:ext uri="{FF2B5EF4-FFF2-40B4-BE49-F238E27FC236}">
                    <a16:creationId xmlns:a16="http://schemas.microsoft.com/office/drawing/2014/main" id="{B9983F15-1F37-4671-B4BF-74374B6E6507}"/>
                  </a:ext>
                </a:extLst>
              </p:cNvPr>
              <p:cNvPicPr/>
              <p:nvPr/>
            </p:nvPicPr>
            <p:blipFill>
              <a:blip r:embed="rId17"/>
              <a:stretch>
                <a:fillRect/>
              </a:stretch>
            </p:blipFill>
            <p:spPr>
              <a:xfrm>
                <a:off x="-1058389" y="3252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E75011DB-8A90-4194-8B3D-E1EF365026D2}"/>
                  </a:ext>
                </a:extLst>
              </p14:cNvPr>
              <p14:cNvContentPartPr/>
              <p14:nvPr/>
            </p14:nvContentPartPr>
            <p14:xfrm>
              <a:off x="739451" y="2332451"/>
              <a:ext cx="360" cy="360"/>
            </p14:xfrm>
          </p:contentPart>
        </mc:Choice>
        <mc:Fallback xmlns="">
          <p:pic>
            <p:nvPicPr>
              <p:cNvPr id="13" name="Ink 12">
                <a:extLst>
                  <a:ext uri="{FF2B5EF4-FFF2-40B4-BE49-F238E27FC236}">
                    <a16:creationId xmlns:a16="http://schemas.microsoft.com/office/drawing/2014/main" id="{E75011DB-8A90-4194-8B3D-E1EF365026D2}"/>
                  </a:ext>
                </a:extLst>
              </p:cNvPr>
              <p:cNvPicPr/>
              <p:nvPr/>
            </p:nvPicPr>
            <p:blipFill>
              <a:blip r:embed="rId17"/>
              <a:stretch>
                <a:fillRect/>
              </a:stretch>
            </p:blipFill>
            <p:spPr>
              <a:xfrm>
                <a:off x="685811" y="2224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51EEA373-DF21-4AA4-842F-1D32BA6DAFFE}"/>
                  </a:ext>
                </a:extLst>
              </p14:cNvPr>
              <p14:cNvContentPartPr/>
              <p14:nvPr/>
            </p14:nvContentPartPr>
            <p14:xfrm>
              <a:off x="9515891" y="6051971"/>
              <a:ext cx="360" cy="360"/>
            </p14:xfrm>
          </p:contentPart>
        </mc:Choice>
        <mc:Fallback xmlns="">
          <p:pic>
            <p:nvPicPr>
              <p:cNvPr id="26" name="Ink 25">
                <a:extLst>
                  <a:ext uri="{FF2B5EF4-FFF2-40B4-BE49-F238E27FC236}">
                    <a16:creationId xmlns:a16="http://schemas.microsoft.com/office/drawing/2014/main" id="{51EEA373-DF21-4AA4-842F-1D32BA6DAFFE}"/>
                  </a:ext>
                </a:extLst>
              </p:cNvPr>
              <p:cNvPicPr/>
              <p:nvPr/>
            </p:nvPicPr>
            <p:blipFill>
              <a:blip r:embed="rId20"/>
              <a:stretch>
                <a:fillRect/>
              </a:stretch>
            </p:blipFill>
            <p:spPr>
              <a:xfrm>
                <a:off x="9425891" y="5871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E24D95B9-1C20-4EAB-90AF-ED4977D644CE}"/>
                  </a:ext>
                </a:extLst>
              </p14:cNvPr>
              <p14:cNvContentPartPr/>
              <p14:nvPr/>
            </p14:nvContentPartPr>
            <p14:xfrm>
              <a:off x="8682851" y="5711051"/>
              <a:ext cx="1472040" cy="492120"/>
            </p14:xfrm>
          </p:contentPart>
        </mc:Choice>
        <mc:Fallback xmlns="">
          <p:pic>
            <p:nvPicPr>
              <p:cNvPr id="33" name="Ink 32">
                <a:extLst>
                  <a:ext uri="{FF2B5EF4-FFF2-40B4-BE49-F238E27FC236}">
                    <a16:creationId xmlns:a16="http://schemas.microsoft.com/office/drawing/2014/main" id="{E24D95B9-1C20-4EAB-90AF-ED4977D644CE}"/>
                  </a:ext>
                </a:extLst>
              </p:cNvPr>
              <p:cNvPicPr/>
              <p:nvPr/>
            </p:nvPicPr>
            <p:blipFill>
              <a:blip r:embed="rId22"/>
              <a:stretch>
                <a:fillRect/>
              </a:stretch>
            </p:blipFill>
            <p:spPr>
              <a:xfrm>
                <a:off x="8592851" y="5531051"/>
                <a:ext cx="165168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7CE66BB-8BAA-4C95-92F1-609261B635FD}"/>
                  </a:ext>
                </a:extLst>
              </p14:cNvPr>
              <p14:cNvContentPartPr/>
              <p14:nvPr/>
            </p14:nvContentPartPr>
            <p14:xfrm>
              <a:off x="8474051" y="6357611"/>
              <a:ext cx="360" cy="360"/>
            </p14:xfrm>
          </p:contentPart>
        </mc:Choice>
        <mc:Fallback xmlns="">
          <p:pic>
            <p:nvPicPr>
              <p:cNvPr id="35" name="Ink 34">
                <a:extLst>
                  <a:ext uri="{FF2B5EF4-FFF2-40B4-BE49-F238E27FC236}">
                    <a16:creationId xmlns:a16="http://schemas.microsoft.com/office/drawing/2014/main" id="{B7CE66BB-8BAA-4C95-92F1-609261B635FD}"/>
                  </a:ext>
                </a:extLst>
              </p:cNvPr>
              <p:cNvPicPr/>
              <p:nvPr/>
            </p:nvPicPr>
            <p:blipFill>
              <a:blip r:embed="rId20"/>
              <a:stretch>
                <a:fillRect/>
              </a:stretch>
            </p:blipFill>
            <p:spPr>
              <a:xfrm>
                <a:off x="8384411" y="61779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021CAD9D-43BA-4D96-A65D-C7A334C23CEF}"/>
                  </a:ext>
                </a:extLst>
              </p14:cNvPr>
              <p14:cNvContentPartPr/>
              <p14:nvPr/>
            </p14:nvContentPartPr>
            <p14:xfrm>
              <a:off x="8474051" y="6357611"/>
              <a:ext cx="360" cy="360"/>
            </p14:xfrm>
          </p:contentPart>
        </mc:Choice>
        <mc:Fallback xmlns="">
          <p:pic>
            <p:nvPicPr>
              <p:cNvPr id="36" name="Ink 35">
                <a:extLst>
                  <a:ext uri="{FF2B5EF4-FFF2-40B4-BE49-F238E27FC236}">
                    <a16:creationId xmlns:a16="http://schemas.microsoft.com/office/drawing/2014/main" id="{021CAD9D-43BA-4D96-A65D-C7A334C23CEF}"/>
                  </a:ext>
                </a:extLst>
              </p:cNvPr>
              <p:cNvPicPr/>
              <p:nvPr/>
            </p:nvPicPr>
            <p:blipFill>
              <a:blip r:embed="rId20"/>
              <a:stretch>
                <a:fillRect/>
              </a:stretch>
            </p:blipFill>
            <p:spPr>
              <a:xfrm>
                <a:off x="8384411" y="6177971"/>
                <a:ext cx="180000" cy="360000"/>
              </a:xfrm>
              <a:prstGeom prst="rect">
                <a:avLst/>
              </a:prstGeom>
            </p:spPr>
          </p:pic>
        </mc:Fallback>
      </mc:AlternateContent>
      <p:sp>
        <p:nvSpPr>
          <p:cNvPr id="37" name="Flowchart: Process 36">
            <a:extLst>
              <a:ext uri="{FF2B5EF4-FFF2-40B4-BE49-F238E27FC236}">
                <a16:creationId xmlns:a16="http://schemas.microsoft.com/office/drawing/2014/main" id="{8F735389-1FC3-4EA4-AF5C-3F50E247F6DC}"/>
              </a:ext>
            </a:extLst>
          </p:cNvPr>
          <p:cNvSpPr/>
          <p:nvPr/>
        </p:nvSpPr>
        <p:spPr>
          <a:xfrm>
            <a:off x="8229600" y="5734811"/>
            <a:ext cx="2597085" cy="783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73908F-E05B-49DA-AEBD-DCE650B6F594}"/>
              </a:ext>
            </a:extLst>
          </p:cNvPr>
          <p:cNvSpPr txBox="1"/>
          <p:nvPr/>
        </p:nvSpPr>
        <p:spPr>
          <a:xfrm>
            <a:off x="1329269" y="1190611"/>
            <a:ext cx="9294449" cy="707886"/>
          </a:xfrm>
          <a:prstGeom prst="rect">
            <a:avLst/>
          </a:prstGeom>
          <a:noFill/>
        </p:spPr>
        <p:txBody>
          <a:bodyPr wrap="square" rtlCol="0">
            <a:spAutoFit/>
          </a:bodyPr>
          <a:lstStyle/>
          <a:p>
            <a:pPr algn="ctr"/>
            <a:r>
              <a:rPr lang="en-US" sz="4000" dirty="0">
                <a:solidFill>
                  <a:schemeClr val="bg1"/>
                </a:solidFill>
                <a:latin typeface="Pacifico" panose="02000000000000000000" pitchFamily="2" charset="0"/>
              </a:rPr>
              <a:t>Recent Sale Value</a:t>
            </a:r>
          </a:p>
        </p:txBody>
      </p:sp>
      <p:pic>
        <p:nvPicPr>
          <p:cNvPr id="43" name="Picture 42">
            <a:extLst>
              <a:ext uri="{FF2B5EF4-FFF2-40B4-BE49-F238E27FC236}">
                <a16:creationId xmlns:a16="http://schemas.microsoft.com/office/drawing/2014/main" id="{9E34A61A-922F-421B-AF34-E6A23C15E39D}"/>
              </a:ext>
            </a:extLst>
          </p:cNvPr>
          <p:cNvPicPr>
            <a:picLocks noChangeAspect="1"/>
          </p:cNvPicPr>
          <p:nvPr/>
        </p:nvPicPr>
        <p:blipFill rotWithShape="1">
          <a:blip r:embed="rId25">
            <a:extLst>
              <a:ext uri="{28A0092B-C50C-407E-A947-70E740481C1C}">
                <a14:useLocalDpi xmlns:a14="http://schemas.microsoft.com/office/drawing/2010/main" val="0"/>
              </a:ext>
            </a:extLst>
          </a:blip>
          <a:srcRect t="11349" b="9302"/>
          <a:stretch/>
        </p:blipFill>
        <p:spPr>
          <a:xfrm>
            <a:off x="2942277" y="2851621"/>
            <a:ext cx="2506973" cy="3626547"/>
          </a:xfrm>
          <a:prstGeom prst="rect">
            <a:avLst/>
          </a:prstGeom>
        </p:spPr>
      </p:pic>
      <p:sp>
        <p:nvSpPr>
          <p:cNvPr id="44" name="TextBox 43">
            <a:extLst>
              <a:ext uri="{FF2B5EF4-FFF2-40B4-BE49-F238E27FC236}">
                <a16:creationId xmlns:a16="http://schemas.microsoft.com/office/drawing/2014/main" id="{A3D4DDA5-6910-42F6-B70D-B63BC600FDED}"/>
              </a:ext>
            </a:extLst>
          </p:cNvPr>
          <p:cNvSpPr txBox="1"/>
          <p:nvPr/>
        </p:nvSpPr>
        <p:spPr>
          <a:xfrm>
            <a:off x="233468" y="2928324"/>
            <a:ext cx="2243618" cy="2308324"/>
          </a:xfrm>
          <a:prstGeom prst="rect">
            <a:avLst/>
          </a:prstGeom>
          <a:noFill/>
          <a:ln w="76200">
            <a:solidFill>
              <a:srgbClr val="B5ADA5"/>
            </a:solidFill>
          </a:ln>
        </p:spPr>
        <p:txBody>
          <a:bodyPr wrap="square" rtlCol="0">
            <a:spAutoFit/>
          </a:bodyPr>
          <a:lstStyle/>
          <a:p>
            <a:pPr marL="285750" indent="-285750">
              <a:buFont typeface="Arial" panose="020B0604020202020204" pitchFamily="34" charset="0"/>
              <a:buChar char="•"/>
            </a:pPr>
            <a:r>
              <a:rPr lang="en-US" dirty="0"/>
              <a:t>Toggle on </a:t>
            </a:r>
            <a:r>
              <a:rPr lang="en-US" b="1" i="1" dirty="0"/>
              <a:t>Sold Items </a:t>
            </a:r>
            <a:r>
              <a:rPr lang="en-US" dirty="0"/>
              <a:t>button </a:t>
            </a:r>
          </a:p>
          <a:p>
            <a:endParaRPr lang="en-US" dirty="0"/>
          </a:p>
          <a:p>
            <a:pPr marL="285750" indent="-285750">
              <a:buFont typeface="Arial" panose="020B0604020202020204" pitchFamily="34" charset="0"/>
              <a:buChar char="•"/>
            </a:pPr>
            <a:r>
              <a:rPr lang="en-US" dirty="0"/>
              <a:t>This will automatically toggle the </a:t>
            </a:r>
            <a:r>
              <a:rPr lang="en-US" b="1" i="1" dirty="0"/>
              <a:t>Completed Items </a:t>
            </a:r>
            <a:r>
              <a:rPr lang="en-US" dirty="0"/>
              <a:t>button as well</a:t>
            </a:r>
          </a:p>
        </p:txBody>
      </p:sp>
      <p:pic>
        <p:nvPicPr>
          <p:cNvPr id="46" name="Picture 45">
            <a:extLst>
              <a:ext uri="{FF2B5EF4-FFF2-40B4-BE49-F238E27FC236}">
                <a16:creationId xmlns:a16="http://schemas.microsoft.com/office/drawing/2014/main" id="{C0269C25-2273-4BCC-8961-66774D9157C6}"/>
              </a:ext>
            </a:extLst>
          </p:cNvPr>
          <p:cNvPicPr>
            <a:picLocks noChangeAspect="1"/>
          </p:cNvPicPr>
          <p:nvPr/>
        </p:nvPicPr>
        <p:blipFill rotWithShape="1">
          <a:blip r:embed="rId26">
            <a:extLst>
              <a:ext uri="{28A0092B-C50C-407E-A947-70E740481C1C}">
                <a14:useLocalDpi xmlns:a14="http://schemas.microsoft.com/office/drawing/2010/main" val="0"/>
              </a:ext>
            </a:extLst>
          </a:blip>
          <a:srcRect t="5691" b="3744"/>
          <a:stretch/>
        </p:blipFill>
        <p:spPr>
          <a:xfrm>
            <a:off x="5939050" y="2603656"/>
            <a:ext cx="2963773" cy="3943696"/>
          </a:xfrm>
          <a:prstGeom prst="rect">
            <a:avLst/>
          </a:prstGeom>
          <a:ln>
            <a:solidFill>
              <a:schemeClr val="tx1"/>
            </a:solidFill>
          </a:ln>
        </p:spPr>
      </p:pic>
      <p:sp>
        <p:nvSpPr>
          <p:cNvPr id="47" name="TextBox 46">
            <a:extLst>
              <a:ext uri="{FF2B5EF4-FFF2-40B4-BE49-F238E27FC236}">
                <a16:creationId xmlns:a16="http://schemas.microsoft.com/office/drawing/2014/main" id="{43BA6AD1-6854-4F0B-AD78-60EC1D6CE26A}"/>
              </a:ext>
            </a:extLst>
          </p:cNvPr>
          <p:cNvSpPr txBox="1"/>
          <p:nvPr/>
        </p:nvSpPr>
        <p:spPr>
          <a:xfrm>
            <a:off x="9145521" y="2876320"/>
            <a:ext cx="2462980" cy="2862322"/>
          </a:xfrm>
          <a:prstGeom prst="rect">
            <a:avLst/>
          </a:prstGeom>
          <a:noFill/>
          <a:ln w="76200">
            <a:solidFill>
              <a:srgbClr val="B5ADA5"/>
            </a:solidFill>
          </a:ln>
        </p:spPr>
        <p:txBody>
          <a:bodyPr wrap="square" rtlCol="0">
            <a:spAutoFit/>
          </a:bodyPr>
          <a:lstStyle/>
          <a:p>
            <a:pPr marL="285750" indent="-285750">
              <a:buFont typeface="Arial" panose="020B0604020202020204" pitchFamily="34" charset="0"/>
              <a:buChar char="•"/>
            </a:pPr>
            <a:r>
              <a:rPr lang="en-US" dirty="0"/>
              <a:t>You will see completed auctions and what the items actually sold for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Beware of </a:t>
            </a:r>
            <a:r>
              <a:rPr lang="en-US" b="1" i="1" dirty="0"/>
              <a:t>Buy It Now </a:t>
            </a:r>
            <a:r>
              <a:rPr lang="en-US" dirty="0"/>
              <a:t>prices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Trust live auctions with more bids</a:t>
            </a:r>
          </a:p>
        </p:txBody>
      </p:sp>
      <p:sp>
        <p:nvSpPr>
          <p:cNvPr id="27" name="TextBox 26">
            <a:extLst>
              <a:ext uri="{FF2B5EF4-FFF2-40B4-BE49-F238E27FC236}">
                <a16:creationId xmlns:a16="http://schemas.microsoft.com/office/drawing/2014/main" id="{9A471D52-B8BD-4712-A50A-F04336A14211}"/>
              </a:ext>
            </a:extLst>
          </p:cNvPr>
          <p:cNvSpPr txBox="1"/>
          <p:nvPr/>
        </p:nvSpPr>
        <p:spPr>
          <a:xfrm>
            <a:off x="1107998" y="2064938"/>
            <a:ext cx="1510009" cy="646331"/>
          </a:xfrm>
          <a:prstGeom prst="rect">
            <a:avLst/>
          </a:prstGeom>
          <a:noFill/>
        </p:spPr>
        <p:txBody>
          <a:bodyPr wrap="square" rtlCol="0">
            <a:spAutoFit/>
          </a:bodyPr>
          <a:lstStyle/>
          <a:p>
            <a:pPr algn="ctr"/>
            <a:r>
              <a:rPr lang="en-US" sz="3600" dirty="0">
                <a:solidFill>
                  <a:srgbClr val="1D376C"/>
                </a:solidFill>
              </a:rPr>
              <a:t>STEP 3</a:t>
            </a:r>
          </a:p>
        </p:txBody>
      </p:sp>
      <p:sp>
        <p:nvSpPr>
          <p:cNvPr id="28" name="TextBox 27">
            <a:extLst>
              <a:ext uri="{FF2B5EF4-FFF2-40B4-BE49-F238E27FC236}">
                <a16:creationId xmlns:a16="http://schemas.microsoft.com/office/drawing/2014/main" id="{944466A6-4C7C-4F78-BEC0-7D47C10D2BE6}"/>
              </a:ext>
            </a:extLst>
          </p:cNvPr>
          <p:cNvSpPr txBox="1"/>
          <p:nvPr/>
        </p:nvSpPr>
        <p:spPr>
          <a:xfrm>
            <a:off x="9187751" y="2064243"/>
            <a:ext cx="1510009" cy="646331"/>
          </a:xfrm>
          <a:prstGeom prst="rect">
            <a:avLst/>
          </a:prstGeom>
          <a:noFill/>
        </p:spPr>
        <p:txBody>
          <a:bodyPr wrap="square" rtlCol="0">
            <a:spAutoFit/>
          </a:bodyPr>
          <a:lstStyle/>
          <a:p>
            <a:pPr algn="ctr"/>
            <a:r>
              <a:rPr lang="en-US" sz="3600" dirty="0">
                <a:solidFill>
                  <a:srgbClr val="1D376C"/>
                </a:solidFill>
              </a:rPr>
              <a:t>STEP 4</a:t>
            </a:r>
          </a:p>
        </p:txBody>
      </p:sp>
      <p:sp>
        <p:nvSpPr>
          <p:cNvPr id="7" name="Rectangle 6">
            <a:extLst>
              <a:ext uri="{FF2B5EF4-FFF2-40B4-BE49-F238E27FC236}">
                <a16:creationId xmlns:a16="http://schemas.microsoft.com/office/drawing/2014/main" id="{2B96EA72-9FD8-4884-8763-8632C2BF4808}"/>
              </a:ext>
            </a:extLst>
          </p:cNvPr>
          <p:cNvSpPr/>
          <p:nvPr/>
        </p:nvSpPr>
        <p:spPr>
          <a:xfrm>
            <a:off x="2865921" y="2573384"/>
            <a:ext cx="2672362" cy="4036421"/>
          </a:xfrm>
          <a:prstGeom prst="rect">
            <a:avLst/>
          </a:prstGeom>
          <a:noFill/>
          <a:ln w="76200">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166080-84BD-444B-B2B3-BE928238F95D}"/>
              </a:ext>
            </a:extLst>
          </p:cNvPr>
          <p:cNvSpPr/>
          <p:nvPr/>
        </p:nvSpPr>
        <p:spPr>
          <a:xfrm>
            <a:off x="5906470" y="2573384"/>
            <a:ext cx="3025228" cy="4036421"/>
          </a:xfrm>
          <a:prstGeom prst="rect">
            <a:avLst/>
          </a:prstGeom>
          <a:noFill/>
          <a:ln w="76200">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4064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0" y="554510"/>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54025"/>
          </a:xfrm>
          <a:prstGeom prst="rect">
            <a:avLst/>
          </a:prstGeom>
          <a:noFill/>
        </p:spPr>
        <p:txBody>
          <a:bodyPr wrap="square" rtlCol="0">
            <a:spAutoFit/>
          </a:bodyPr>
          <a:lstStyle/>
          <a:p>
            <a:pPr algn="ctr">
              <a:lnSpc>
                <a:spcPts val="3200"/>
              </a:lnSpc>
            </a:pPr>
            <a:r>
              <a:rPr lang="en-US" sz="6600" b="1" dirty="0">
                <a:solidFill>
                  <a:schemeClr val="accent1"/>
                </a:solidFill>
                <a:latin typeface="Pacifico" panose="02000000000000000000" pitchFamily="2" charset="0"/>
                <a:cs typeface="Arial" panose="020B0604020202020204" pitchFamily="34" charset="0"/>
              </a:rPr>
              <a:t>Questions?</a:t>
            </a:r>
          </a:p>
        </p:txBody>
      </p:sp>
      <p:sp>
        <p:nvSpPr>
          <p:cNvPr id="2" name="TextBox 1">
            <a:extLst>
              <a:ext uri="{FF2B5EF4-FFF2-40B4-BE49-F238E27FC236}">
                <a16:creationId xmlns:a16="http://schemas.microsoft.com/office/drawing/2014/main" id="{895A249A-C346-47F9-8831-17E7B6A6E4A5}"/>
              </a:ext>
            </a:extLst>
          </p:cNvPr>
          <p:cNvSpPr txBox="1"/>
          <p:nvPr/>
        </p:nvSpPr>
        <p:spPr>
          <a:xfrm>
            <a:off x="2289649" y="4007224"/>
            <a:ext cx="7717951" cy="1354217"/>
          </a:xfrm>
          <a:prstGeom prst="rect">
            <a:avLst/>
          </a:prstGeom>
          <a:noFill/>
        </p:spPr>
        <p:txBody>
          <a:bodyPr wrap="square" rtlCol="0">
            <a:spAutoFit/>
          </a:bodyPr>
          <a:lstStyle/>
          <a:p>
            <a:pPr algn="ctr"/>
            <a:r>
              <a:rPr lang="en-US" sz="3200" dirty="0">
                <a:solidFill>
                  <a:schemeClr val="bg1"/>
                </a:solidFill>
              </a:rPr>
              <a:t>Contact:</a:t>
            </a:r>
          </a:p>
          <a:p>
            <a:pPr algn="ctr"/>
            <a:r>
              <a:rPr lang="en-US" sz="3200" dirty="0">
                <a:solidFill>
                  <a:schemeClr val="bg1"/>
                </a:solidFill>
              </a:rPr>
              <a:t>Dylan.Chamberlain@goodwillaz.org</a:t>
            </a:r>
          </a:p>
          <a:p>
            <a:endParaRPr lang="en-US" dirty="0"/>
          </a:p>
        </p:txBody>
      </p:sp>
    </p:spTree>
    <p:custDataLst>
      <p:tags r:id="rId1"/>
    </p:custDataLst>
    <p:extLst>
      <p:ext uri="{BB962C8B-B14F-4D97-AF65-F5344CB8AC3E}">
        <p14:creationId xmlns:p14="http://schemas.microsoft.com/office/powerpoint/2010/main" val="420212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DC4EBC5-C024-4460-8936-EF0B9310CC1D}"/>
              </a:ext>
            </a:extLst>
          </p:cNvPr>
          <p:cNvSpPr/>
          <p:nvPr/>
        </p:nvSpPr>
        <p:spPr>
          <a:xfrm>
            <a:off x="0" y="0"/>
            <a:ext cx="12235009"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Introductions</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3" name="TextBox 2">
            <a:extLst>
              <a:ext uri="{FF2B5EF4-FFF2-40B4-BE49-F238E27FC236}">
                <a16:creationId xmlns:a16="http://schemas.microsoft.com/office/drawing/2014/main" id="{2AF57447-DF64-4CB1-9DF7-17CD6FDB56B3}"/>
              </a:ext>
            </a:extLst>
          </p:cNvPr>
          <p:cNvSpPr txBox="1"/>
          <p:nvPr/>
        </p:nvSpPr>
        <p:spPr>
          <a:xfrm>
            <a:off x="2544228" y="3429000"/>
            <a:ext cx="7702277" cy="1846659"/>
          </a:xfrm>
          <a:prstGeom prst="rect">
            <a:avLst/>
          </a:prstGeom>
          <a:noFill/>
        </p:spPr>
        <p:txBody>
          <a:bodyPr wrap="square" rtlCol="0">
            <a:spAutoFit/>
          </a:bodyPr>
          <a:lstStyle/>
          <a:p>
            <a:r>
              <a:rPr lang="en-US" sz="6000" dirty="0">
                <a:latin typeface="Pacifico" panose="02000000000000000000" pitchFamily="2" charset="0"/>
              </a:rPr>
              <a:t>Dylan Chamberlain: </a:t>
            </a:r>
          </a:p>
          <a:p>
            <a:r>
              <a:rPr lang="en-US" sz="5400" dirty="0">
                <a:latin typeface="Arial" panose="020B0604020202020204" pitchFamily="34" charset="0"/>
                <a:cs typeface="Arial" panose="020B0604020202020204" pitchFamily="34" charset="0"/>
              </a:rPr>
              <a:t>Retail District Manager</a:t>
            </a:r>
          </a:p>
        </p:txBody>
      </p:sp>
      <p:pic>
        <p:nvPicPr>
          <p:cNvPr id="15" name="Graphic 14" descr="Gears">
            <a:extLst>
              <a:ext uri="{FF2B5EF4-FFF2-40B4-BE49-F238E27FC236}">
                <a16:creationId xmlns:a16="http://schemas.microsoft.com/office/drawing/2014/main" id="{0643E0DB-E99F-4E09-90AD-8992F63995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0967" y="2512391"/>
            <a:ext cx="1489426" cy="1489426"/>
          </a:xfrm>
          <a:prstGeom prst="rect">
            <a:avLst/>
          </a:prstGeom>
        </p:spPr>
      </p:pic>
    </p:spTree>
    <p:custDataLst>
      <p:tags r:id="rId1"/>
    </p:custDataLst>
    <p:extLst>
      <p:ext uri="{BB962C8B-B14F-4D97-AF65-F5344CB8AC3E}">
        <p14:creationId xmlns:p14="http://schemas.microsoft.com/office/powerpoint/2010/main" val="2343126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3CB7-B56A-45E2-AB78-89038065CB18}"/>
              </a:ext>
            </a:extLst>
          </p:cNvPr>
          <p:cNvSpPr>
            <a:spLocks noGrp="1"/>
          </p:cNvSpPr>
          <p:nvPr>
            <p:ph type="title"/>
          </p:nvPr>
        </p:nvSpPr>
        <p:spPr/>
        <p:txBody>
          <a:bodyPr/>
          <a:lstStyle/>
          <a:p>
            <a:r>
              <a:rPr lang="en-US" dirty="0"/>
              <a:t>…Through the power of EBAY!</a:t>
            </a:r>
          </a:p>
        </p:txBody>
      </p:sp>
      <p:pic>
        <p:nvPicPr>
          <p:cNvPr id="4" name="Picture 3">
            <a:extLst>
              <a:ext uri="{FF2B5EF4-FFF2-40B4-BE49-F238E27FC236}">
                <a16:creationId xmlns:a16="http://schemas.microsoft.com/office/drawing/2014/main" id="{073943A1-EF52-4A71-9DCE-9892A2000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50" y="1690688"/>
            <a:ext cx="2224482" cy="4570365"/>
          </a:xfrm>
          <a:prstGeom prst="rect">
            <a:avLst/>
          </a:prstGeom>
        </p:spPr>
      </p:pic>
      <p:sp>
        <p:nvSpPr>
          <p:cNvPr id="5" name="TextBox 4">
            <a:extLst>
              <a:ext uri="{FF2B5EF4-FFF2-40B4-BE49-F238E27FC236}">
                <a16:creationId xmlns:a16="http://schemas.microsoft.com/office/drawing/2014/main" id="{BD8FCE3E-9994-44A9-83EF-ADC76709CB4E}"/>
              </a:ext>
            </a:extLst>
          </p:cNvPr>
          <p:cNvSpPr txBox="1"/>
          <p:nvPr/>
        </p:nvSpPr>
        <p:spPr>
          <a:xfrm>
            <a:off x="3633020" y="4506727"/>
            <a:ext cx="2462980" cy="1754326"/>
          </a:xfrm>
          <a:prstGeom prst="rect">
            <a:avLst/>
          </a:prstGeom>
          <a:noFill/>
        </p:spPr>
        <p:txBody>
          <a:bodyPr wrap="square" rtlCol="0">
            <a:spAutoFit/>
          </a:bodyPr>
          <a:lstStyle/>
          <a:p>
            <a:r>
              <a:rPr lang="en-US" dirty="0"/>
              <a:t>Once in the expanded filter meu, toggle on sold items button, doing this will automatically toggle the completed auctions button as well. </a:t>
            </a:r>
          </a:p>
        </p:txBody>
      </p:sp>
      <p:cxnSp>
        <p:nvCxnSpPr>
          <p:cNvPr id="7" name="Straight Connector 6">
            <a:extLst>
              <a:ext uri="{FF2B5EF4-FFF2-40B4-BE49-F238E27FC236}">
                <a16:creationId xmlns:a16="http://schemas.microsoft.com/office/drawing/2014/main" id="{79528E32-105D-4616-AEB7-4DE12F8AF043}"/>
              </a:ext>
            </a:extLst>
          </p:cNvPr>
          <p:cNvCxnSpPr>
            <a:endCxn id="5" idx="1"/>
          </p:cNvCxnSpPr>
          <p:nvPr/>
        </p:nvCxnSpPr>
        <p:spPr>
          <a:xfrm>
            <a:off x="3082413" y="3723968"/>
            <a:ext cx="550607" cy="16599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1408048-9CD3-42F5-B08B-E19EC88B2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286" y="1294648"/>
            <a:ext cx="2329366" cy="5053540"/>
          </a:xfrm>
          <a:prstGeom prst="rect">
            <a:avLst/>
          </a:prstGeom>
          <a:ln>
            <a:solidFill>
              <a:schemeClr val="tx1"/>
            </a:solidFill>
          </a:ln>
        </p:spPr>
      </p:pic>
      <p:sp>
        <p:nvSpPr>
          <p:cNvPr id="10" name="TextBox 9">
            <a:extLst>
              <a:ext uri="{FF2B5EF4-FFF2-40B4-BE49-F238E27FC236}">
                <a16:creationId xmlns:a16="http://schemas.microsoft.com/office/drawing/2014/main" id="{B72216A0-D1D9-4CEF-A28C-8E0D83F8664C}"/>
              </a:ext>
            </a:extLst>
          </p:cNvPr>
          <p:cNvSpPr txBox="1"/>
          <p:nvPr/>
        </p:nvSpPr>
        <p:spPr>
          <a:xfrm>
            <a:off x="5379474" y="1711114"/>
            <a:ext cx="2462980" cy="2031325"/>
          </a:xfrm>
          <a:prstGeom prst="rect">
            <a:avLst/>
          </a:prstGeom>
          <a:noFill/>
        </p:spPr>
        <p:txBody>
          <a:bodyPr wrap="square" rtlCol="0">
            <a:spAutoFit/>
          </a:bodyPr>
          <a:lstStyle/>
          <a:p>
            <a:r>
              <a:rPr lang="en-US" dirty="0"/>
              <a:t>At this point you will see completed auctions and what the items actually sold for. Beware of buy it now prices, and always trust the auctions with more bids</a:t>
            </a:r>
          </a:p>
        </p:txBody>
      </p:sp>
      <p:cxnSp>
        <p:nvCxnSpPr>
          <p:cNvPr id="12" name="Straight Connector 11">
            <a:extLst>
              <a:ext uri="{FF2B5EF4-FFF2-40B4-BE49-F238E27FC236}">
                <a16:creationId xmlns:a16="http://schemas.microsoft.com/office/drawing/2014/main" id="{8FB75588-3820-4135-A295-32EA3AA6EC6A}"/>
              </a:ext>
            </a:extLst>
          </p:cNvPr>
          <p:cNvCxnSpPr>
            <a:stCxn id="10" idx="3"/>
          </p:cNvCxnSpPr>
          <p:nvPr/>
        </p:nvCxnSpPr>
        <p:spPr>
          <a:xfrm>
            <a:off x="7842454" y="2726777"/>
            <a:ext cx="1161436" cy="7022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677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D653-FB77-462A-93F9-9836319B8C0F}"/>
              </a:ext>
            </a:extLst>
          </p:cNvPr>
          <p:cNvSpPr>
            <a:spLocks noGrp="1"/>
          </p:cNvSpPr>
          <p:nvPr>
            <p:ph type="title"/>
          </p:nvPr>
        </p:nvSpPr>
        <p:spPr/>
        <p:txBody>
          <a:bodyPr/>
          <a:lstStyle/>
          <a:p>
            <a:r>
              <a:rPr lang="en-US" dirty="0"/>
              <a:t>Finding what people are willing to pay…</a:t>
            </a:r>
          </a:p>
        </p:txBody>
      </p:sp>
      <p:pic>
        <p:nvPicPr>
          <p:cNvPr id="4" name="Picture 3">
            <a:extLst>
              <a:ext uri="{FF2B5EF4-FFF2-40B4-BE49-F238E27FC236}">
                <a16:creationId xmlns:a16="http://schemas.microsoft.com/office/drawing/2014/main" id="{8FE1CA32-91DE-4A04-BF54-67916A568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962" y="1580753"/>
            <a:ext cx="2100445" cy="4274356"/>
          </a:xfrm>
          <a:prstGeom prst="rect">
            <a:avLst/>
          </a:prstGeom>
        </p:spPr>
      </p:pic>
      <p:sp>
        <p:nvSpPr>
          <p:cNvPr id="5" name="TextBox 4">
            <a:extLst>
              <a:ext uri="{FF2B5EF4-FFF2-40B4-BE49-F238E27FC236}">
                <a16:creationId xmlns:a16="http://schemas.microsoft.com/office/drawing/2014/main" id="{2FC13208-2573-446A-8576-AAA37C388B05}"/>
              </a:ext>
            </a:extLst>
          </p:cNvPr>
          <p:cNvSpPr txBox="1"/>
          <p:nvPr/>
        </p:nvSpPr>
        <p:spPr>
          <a:xfrm>
            <a:off x="892277" y="1580753"/>
            <a:ext cx="1909917" cy="2031325"/>
          </a:xfrm>
          <a:prstGeom prst="rect">
            <a:avLst/>
          </a:prstGeom>
          <a:noFill/>
        </p:spPr>
        <p:txBody>
          <a:bodyPr wrap="square" rtlCol="0">
            <a:spAutoFit/>
          </a:bodyPr>
          <a:lstStyle/>
          <a:p>
            <a:r>
              <a:rPr lang="en-US" dirty="0"/>
              <a:t>When Searching for an item, first search the name of the item you would like to find, Then Click the Filter button </a:t>
            </a:r>
          </a:p>
        </p:txBody>
      </p:sp>
      <p:cxnSp>
        <p:nvCxnSpPr>
          <p:cNvPr id="7" name="Straight Connector 6">
            <a:extLst>
              <a:ext uri="{FF2B5EF4-FFF2-40B4-BE49-F238E27FC236}">
                <a16:creationId xmlns:a16="http://schemas.microsoft.com/office/drawing/2014/main" id="{75301A16-CA99-4B06-B874-78E84E519DCD}"/>
              </a:ext>
            </a:extLst>
          </p:cNvPr>
          <p:cNvCxnSpPr>
            <a:cxnSpLocks/>
          </p:cNvCxnSpPr>
          <p:nvPr/>
        </p:nvCxnSpPr>
        <p:spPr>
          <a:xfrm flipH="1">
            <a:off x="2168014" y="2765323"/>
            <a:ext cx="2905431" cy="6643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DA75DE7-B2B6-491D-8B05-57E23A0E0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885" y="1580753"/>
            <a:ext cx="1973551" cy="4274356"/>
          </a:xfrm>
          <a:prstGeom prst="rect">
            <a:avLst/>
          </a:prstGeom>
        </p:spPr>
      </p:pic>
      <p:sp>
        <p:nvSpPr>
          <p:cNvPr id="13" name="TextBox 12">
            <a:extLst>
              <a:ext uri="{FF2B5EF4-FFF2-40B4-BE49-F238E27FC236}">
                <a16:creationId xmlns:a16="http://schemas.microsoft.com/office/drawing/2014/main" id="{8AC4785A-83D3-45D0-A18E-3A7F6275C043}"/>
              </a:ext>
            </a:extLst>
          </p:cNvPr>
          <p:cNvSpPr txBox="1"/>
          <p:nvPr/>
        </p:nvSpPr>
        <p:spPr>
          <a:xfrm>
            <a:off x="9380249" y="3612078"/>
            <a:ext cx="1973551" cy="2031325"/>
          </a:xfrm>
          <a:prstGeom prst="rect">
            <a:avLst/>
          </a:prstGeom>
          <a:noFill/>
        </p:spPr>
        <p:txBody>
          <a:bodyPr wrap="square" rtlCol="0">
            <a:spAutoFit/>
          </a:bodyPr>
          <a:lstStyle/>
          <a:p>
            <a:r>
              <a:rPr lang="en-US" dirty="0"/>
              <a:t>Once the you click the filter button it will open up a menu, Press show more to uncover additional filter options. </a:t>
            </a:r>
          </a:p>
        </p:txBody>
      </p:sp>
      <p:cxnSp>
        <p:nvCxnSpPr>
          <p:cNvPr id="15" name="Straight Connector 14">
            <a:extLst>
              <a:ext uri="{FF2B5EF4-FFF2-40B4-BE49-F238E27FC236}">
                <a16:creationId xmlns:a16="http://schemas.microsoft.com/office/drawing/2014/main" id="{81625293-D9D7-4E63-AECE-06E0617A441D}"/>
              </a:ext>
            </a:extLst>
          </p:cNvPr>
          <p:cNvCxnSpPr>
            <a:endCxn id="13" idx="1"/>
          </p:cNvCxnSpPr>
          <p:nvPr/>
        </p:nvCxnSpPr>
        <p:spPr>
          <a:xfrm flipV="1">
            <a:off x="7241458" y="4627741"/>
            <a:ext cx="2138791" cy="991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5306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3841301"/>
            <a:ext cx="9182100" cy="528543"/>
          </a:xfrm>
          <a:prstGeom prst="rect">
            <a:avLst/>
          </a:prstGeom>
          <a:noFill/>
        </p:spPr>
        <p:txBody>
          <a:bodyPr wrap="square" rtlCol="0">
            <a:spAutoFit/>
          </a:bodyPr>
          <a:lstStyle/>
          <a:p>
            <a:pPr algn="ctr">
              <a:lnSpc>
                <a:spcPts val="3200"/>
              </a:lnSpc>
            </a:pPr>
            <a:r>
              <a:rPr lang="en-US" sz="4400" b="1" dirty="0">
                <a:solidFill>
                  <a:schemeClr val="bg1"/>
                </a:solidFill>
                <a:latin typeface="Arial" panose="020B0604020202020204" pitchFamily="34" charset="0"/>
                <a:cs typeface="Arial" panose="020B0604020202020204" pitchFamily="34" charset="0"/>
              </a:rPr>
              <a:t>Sales Routes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77108"/>
          </a:xfrm>
          <a:prstGeom prst="rect">
            <a:avLst/>
          </a:prstGeom>
          <a:noFill/>
        </p:spPr>
        <p:txBody>
          <a:bodyPr wrap="square" rtlCol="0">
            <a:spAutoFit/>
          </a:bodyPr>
          <a:lstStyle/>
          <a:p>
            <a:pPr algn="ctr">
              <a:lnSpc>
                <a:spcPts val="3200"/>
              </a:lnSpc>
            </a:pPr>
            <a:r>
              <a:rPr lang="en-US" sz="7200" b="1" dirty="0">
                <a:solidFill>
                  <a:schemeClr val="accent1"/>
                </a:solidFill>
                <a:latin typeface="Pacifico" panose="02000000000000000000" pitchFamily="2" charset="0"/>
                <a:cs typeface="Arial" panose="020B0604020202020204" pitchFamily="34" charset="0"/>
              </a:rPr>
              <a:t>Electronics:</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34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5776" y="1257300"/>
            <a:ext cx="121920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Sales Routes</a:t>
            </a:r>
            <a:endParaRPr lang="en-US" sz="5400" b="1" dirty="0">
              <a:solidFill>
                <a:schemeClr val="bg1"/>
              </a:solidFill>
              <a:latin typeface="Pacifico" panose="02000000000000000000" pitchFamily="2" charset="0"/>
              <a:cs typeface="Arial" panose="020B0604020202020204" pitchFamily="34" charset="0"/>
            </a:endParaRPr>
          </a:p>
        </p:txBody>
      </p:sp>
      <p:sp>
        <p:nvSpPr>
          <p:cNvPr id="15" name="Flowchart: Process 14">
            <a:extLst>
              <a:ext uri="{FF2B5EF4-FFF2-40B4-BE49-F238E27FC236}">
                <a16:creationId xmlns:a16="http://schemas.microsoft.com/office/drawing/2014/main" id="{EC3CF4DB-296D-4D86-A959-457A80F564B9}"/>
              </a:ext>
            </a:extLst>
          </p:cNvPr>
          <p:cNvSpPr/>
          <p:nvPr/>
        </p:nvSpPr>
        <p:spPr>
          <a:xfrm>
            <a:off x="3612722"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Process 33">
            <a:extLst>
              <a:ext uri="{FF2B5EF4-FFF2-40B4-BE49-F238E27FC236}">
                <a16:creationId xmlns:a16="http://schemas.microsoft.com/office/drawing/2014/main" id="{E442B5C1-B2EA-40F1-8CB0-7DDDEB1F3684}"/>
              </a:ext>
            </a:extLst>
          </p:cNvPr>
          <p:cNvSpPr/>
          <p:nvPr/>
        </p:nvSpPr>
        <p:spPr>
          <a:xfrm>
            <a:off x="7630044"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6BE690-CF01-4A32-9400-A102C831B664}"/>
              </a:ext>
            </a:extLst>
          </p:cNvPr>
          <p:cNvSpPr txBox="1"/>
          <p:nvPr/>
        </p:nvSpPr>
        <p:spPr>
          <a:xfrm>
            <a:off x="4320990" y="2158424"/>
            <a:ext cx="2681926" cy="584775"/>
          </a:xfrm>
          <a:prstGeom prst="rect">
            <a:avLst/>
          </a:prstGeom>
          <a:noFill/>
        </p:spPr>
        <p:txBody>
          <a:bodyPr wrap="square" rtlCol="0">
            <a:spAutoFit/>
          </a:bodyPr>
          <a:lstStyle/>
          <a:p>
            <a:pPr algn="ctr"/>
            <a:r>
              <a:rPr lang="en-US" sz="3200" dirty="0">
                <a:solidFill>
                  <a:srgbClr val="1D376C"/>
                </a:solidFill>
                <a:latin typeface="Pacifico" panose="02000000000000000000" pitchFamily="2" charset="0"/>
              </a:rPr>
              <a:t>e-Commerce</a:t>
            </a:r>
          </a:p>
        </p:txBody>
      </p:sp>
      <p:sp>
        <p:nvSpPr>
          <p:cNvPr id="17" name="TextBox 16">
            <a:extLst>
              <a:ext uri="{FF2B5EF4-FFF2-40B4-BE49-F238E27FC236}">
                <a16:creationId xmlns:a16="http://schemas.microsoft.com/office/drawing/2014/main" id="{01BB4B7F-931D-43BF-9383-F686DFE5F23E}"/>
              </a:ext>
            </a:extLst>
          </p:cNvPr>
          <p:cNvSpPr txBox="1"/>
          <p:nvPr/>
        </p:nvSpPr>
        <p:spPr>
          <a:xfrm>
            <a:off x="434821" y="2141695"/>
            <a:ext cx="2681926" cy="584775"/>
          </a:xfrm>
          <a:prstGeom prst="rect">
            <a:avLst/>
          </a:prstGeom>
          <a:noFill/>
          <a:ln>
            <a:noFill/>
          </a:ln>
        </p:spPr>
        <p:txBody>
          <a:bodyPr wrap="square" rtlCol="0">
            <a:spAutoFit/>
          </a:bodyPr>
          <a:lstStyle/>
          <a:p>
            <a:pPr algn="ctr"/>
            <a:r>
              <a:rPr lang="en-US" sz="3200" dirty="0">
                <a:solidFill>
                  <a:srgbClr val="1D376C"/>
                </a:solidFill>
                <a:latin typeface="Pacifico" panose="02000000000000000000" pitchFamily="2" charset="0"/>
              </a:rPr>
              <a:t>In store</a:t>
            </a:r>
          </a:p>
        </p:txBody>
      </p:sp>
      <p:sp>
        <p:nvSpPr>
          <p:cNvPr id="19" name="TextBox 18">
            <a:extLst>
              <a:ext uri="{FF2B5EF4-FFF2-40B4-BE49-F238E27FC236}">
                <a16:creationId xmlns:a16="http://schemas.microsoft.com/office/drawing/2014/main" id="{2E5C827E-27D8-4553-B84B-4001B3D59B7F}"/>
              </a:ext>
            </a:extLst>
          </p:cNvPr>
          <p:cNvSpPr txBox="1"/>
          <p:nvPr/>
        </p:nvSpPr>
        <p:spPr>
          <a:xfrm>
            <a:off x="8591465" y="2158424"/>
            <a:ext cx="2681926" cy="584775"/>
          </a:xfrm>
          <a:prstGeom prst="rect">
            <a:avLst/>
          </a:prstGeom>
          <a:noFill/>
        </p:spPr>
        <p:txBody>
          <a:bodyPr wrap="square" rtlCol="0">
            <a:spAutoFit/>
          </a:bodyPr>
          <a:lstStyle/>
          <a:p>
            <a:pPr algn="ctr"/>
            <a:r>
              <a:rPr lang="en-US" sz="3200" dirty="0">
                <a:solidFill>
                  <a:srgbClr val="1D376C"/>
                </a:solidFill>
                <a:latin typeface="Pacifico" panose="02000000000000000000" pitchFamily="2" charset="0"/>
              </a:rPr>
              <a:t>Dell Connect</a:t>
            </a:r>
          </a:p>
        </p:txBody>
      </p:sp>
      <p:sp>
        <p:nvSpPr>
          <p:cNvPr id="20" name="Flowchart: Process 19">
            <a:extLst>
              <a:ext uri="{FF2B5EF4-FFF2-40B4-BE49-F238E27FC236}">
                <a16:creationId xmlns:a16="http://schemas.microsoft.com/office/drawing/2014/main" id="{43D721A1-91F0-4C52-B58A-09FA227B864A}"/>
              </a:ext>
            </a:extLst>
          </p:cNvPr>
          <p:cNvSpPr/>
          <p:nvPr/>
        </p:nvSpPr>
        <p:spPr>
          <a:xfrm>
            <a:off x="-5726"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Process 23">
            <a:extLst>
              <a:ext uri="{FF2B5EF4-FFF2-40B4-BE49-F238E27FC236}">
                <a16:creationId xmlns:a16="http://schemas.microsoft.com/office/drawing/2014/main" id="{101A0DF6-59AF-4AB7-9AEF-EB1647C6CAFF}"/>
              </a:ext>
            </a:extLst>
          </p:cNvPr>
          <p:cNvSpPr/>
          <p:nvPr/>
        </p:nvSpPr>
        <p:spPr>
          <a:xfrm>
            <a:off x="12105084"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113381-F8D2-4412-9713-253822A32BC1}"/>
              </a:ext>
            </a:extLst>
          </p:cNvPr>
          <p:cNvSpPr/>
          <p:nvPr/>
        </p:nvSpPr>
        <p:spPr>
          <a:xfrm>
            <a:off x="655163" y="2667786"/>
            <a:ext cx="2172878" cy="127261"/>
          </a:xfrm>
          <a:prstGeom prst="rect">
            <a:avLst/>
          </a:prstGeom>
          <a:solidFill>
            <a:srgbClr val="1D376C"/>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02142FD-EB30-49CF-95D8-90134B8720CA}"/>
              </a:ext>
            </a:extLst>
          </p:cNvPr>
          <p:cNvSpPr/>
          <p:nvPr/>
        </p:nvSpPr>
        <p:spPr>
          <a:xfrm>
            <a:off x="4677266" y="2692925"/>
            <a:ext cx="2172878" cy="127261"/>
          </a:xfrm>
          <a:prstGeom prst="rect">
            <a:avLst/>
          </a:prstGeom>
          <a:solidFill>
            <a:srgbClr val="1D376C"/>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0F48FA8-5475-4719-A7DD-ED41B44AF812}"/>
              </a:ext>
            </a:extLst>
          </p:cNvPr>
          <p:cNvSpPr/>
          <p:nvPr/>
        </p:nvSpPr>
        <p:spPr>
          <a:xfrm>
            <a:off x="8821695" y="2692925"/>
            <a:ext cx="2172878" cy="127261"/>
          </a:xfrm>
          <a:prstGeom prst="rect">
            <a:avLst/>
          </a:prstGeom>
          <a:solidFill>
            <a:srgbClr val="1D376C"/>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915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3841301"/>
            <a:ext cx="9182100" cy="528543"/>
          </a:xfrm>
          <a:prstGeom prst="rect">
            <a:avLst/>
          </a:prstGeom>
          <a:noFill/>
        </p:spPr>
        <p:txBody>
          <a:bodyPr wrap="square" rtlCol="0">
            <a:spAutoFit/>
          </a:bodyPr>
          <a:lstStyle/>
          <a:p>
            <a:pPr algn="ctr">
              <a:lnSpc>
                <a:spcPts val="3200"/>
              </a:lnSpc>
            </a:pPr>
            <a:r>
              <a:rPr lang="en-US" sz="4400" b="1" dirty="0">
                <a:solidFill>
                  <a:schemeClr val="bg1"/>
                </a:solidFill>
                <a:latin typeface="Arial" panose="020B0604020202020204" pitchFamily="34" charset="0"/>
                <a:cs typeface="Arial" panose="020B0604020202020204" pitchFamily="34" charset="0"/>
              </a:rPr>
              <a:t>Dell Connect or e-Comm?</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77108"/>
          </a:xfrm>
          <a:prstGeom prst="rect">
            <a:avLst/>
          </a:prstGeom>
          <a:noFill/>
        </p:spPr>
        <p:txBody>
          <a:bodyPr wrap="square" rtlCol="0">
            <a:spAutoFit/>
          </a:bodyPr>
          <a:lstStyle/>
          <a:p>
            <a:pPr algn="ctr">
              <a:lnSpc>
                <a:spcPts val="3200"/>
              </a:lnSpc>
            </a:pPr>
            <a:r>
              <a:rPr lang="en-US" sz="7200" b="1" dirty="0">
                <a:solidFill>
                  <a:schemeClr val="accent1"/>
                </a:solidFill>
                <a:latin typeface="Pacifico" panose="02000000000000000000" pitchFamily="2" charset="0"/>
                <a:cs typeface="Arial" panose="020B0604020202020204" pitchFamily="34" charset="0"/>
              </a:rPr>
              <a:t>Electronics: </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3624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49ADDE7-1B23-4ABF-B303-1A565479E543}"/>
              </a:ext>
            </a:extLst>
          </p:cNvPr>
          <p:cNvSpPr/>
          <p:nvPr/>
        </p:nvSpPr>
        <p:spPr>
          <a:xfrm>
            <a:off x="3775490" y="2755392"/>
            <a:ext cx="73152" cy="4070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0D85D29-C8A3-4A1E-A597-34B9374155DF}"/>
              </a:ext>
            </a:extLst>
          </p:cNvPr>
          <p:cNvSpPr/>
          <p:nvPr/>
        </p:nvSpPr>
        <p:spPr>
          <a:xfrm>
            <a:off x="7506234" y="2755391"/>
            <a:ext cx="73152" cy="4070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B9DDEDF-CD92-41AB-8BDC-8F410108EF58}"/>
              </a:ext>
            </a:extLst>
          </p:cNvPr>
          <p:cNvSpPr txBox="1"/>
          <p:nvPr/>
        </p:nvSpPr>
        <p:spPr>
          <a:xfrm>
            <a:off x="264727" y="1985951"/>
            <a:ext cx="3538915" cy="769441"/>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Windows</a:t>
            </a:r>
          </a:p>
        </p:txBody>
      </p:sp>
      <p:sp>
        <p:nvSpPr>
          <p:cNvPr id="11" name="TextBox 10">
            <a:extLst>
              <a:ext uri="{FF2B5EF4-FFF2-40B4-BE49-F238E27FC236}">
                <a16:creationId xmlns:a16="http://schemas.microsoft.com/office/drawing/2014/main" id="{4FDB9727-731A-4C47-B39C-411A83B3998B}"/>
              </a:ext>
            </a:extLst>
          </p:cNvPr>
          <p:cNvSpPr txBox="1"/>
          <p:nvPr/>
        </p:nvSpPr>
        <p:spPr>
          <a:xfrm>
            <a:off x="3801001" y="1985951"/>
            <a:ext cx="3750233" cy="1446550"/>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Processor Marks</a:t>
            </a:r>
          </a:p>
        </p:txBody>
      </p:sp>
      <p:sp>
        <p:nvSpPr>
          <p:cNvPr id="12" name="TextBox 11">
            <a:extLst>
              <a:ext uri="{FF2B5EF4-FFF2-40B4-BE49-F238E27FC236}">
                <a16:creationId xmlns:a16="http://schemas.microsoft.com/office/drawing/2014/main" id="{4A1CA0DC-D339-4999-9692-6C3169042937}"/>
              </a:ext>
            </a:extLst>
          </p:cNvPr>
          <p:cNvSpPr txBox="1"/>
          <p:nvPr/>
        </p:nvSpPr>
        <p:spPr>
          <a:xfrm>
            <a:off x="7570709" y="1985951"/>
            <a:ext cx="4011168" cy="769441"/>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Newer Ports</a:t>
            </a: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pic>
        <p:nvPicPr>
          <p:cNvPr id="19" name="Graphic 18" descr="Gavel">
            <a:extLst>
              <a:ext uri="{FF2B5EF4-FFF2-40B4-BE49-F238E27FC236}">
                <a16:creationId xmlns:a16="http://schemas.microsoft.com/office/drawing/2014/main" id="{3B603D61-2FE2-470E-912E-1885503786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9549" y="5782250"/>
            <a:ext cx="914400" cy="914400"/>
          </a:xfrm>
          <a:prstGeom prst="rect">
            <a:avLst/>
          </a:prstGeom>
        </p:spPr>
      </p:pic>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Dell Connect or e-Commerce?</a:t>
            </a:r>
            <a:endParaRPr lang="en-US" sz="5400" b="1" dirty="0">
              <a:solidFill>
                <a:schemeClr val="bg1"/>
              </a:solidFill>
              <a:latin typeface="Pacific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4348EE1-EF39-405E-923E-F00D02FD6BA1}"/>
              </a:ext>
            </a:extLst>
          </p:cNvPr>
          <p:cNvPicPr>
            <a:picLocks noChangeAspect="1"/>
          </p:cNvPicPr>
          <p:nvPr/>
        </p:nvPicPr>
        <p:blipFill>
          <a:blip r:embed="rId6"/>
          <a:stretch>
            <a:fillRect/>
          </a:stretch>
        </p:blipFill>
        <p:spPr>
          <a:xfrm>
            <a:off x="496209" y="2994378"/>
            <a:ext cx="1157450" cy="1138397"/>
          </a:xfrm>
          <a:prstGeom prst="rect">
            <a:avLst/>
          </a:prstGeom>
        </p:spPr>
      </p:pic>
      <p:pic>
        <p:nvPicPr>
          <p:cNvPr id="6" name="Picture 5">
            <a:extLst>
              <a:ext uri="{FF2B5EF4-FFF2-40B4-BE49-F238E27FC236}">
                <a16:creationId xmlns:a16="http://schemas.microsoft.com/office/drawing/2014/main" id="{9FC9C588-17F1-4770-8D54-6557CBEE9F77}"/>
              </a:ext>
            </a:extLst>
          </p:cNvPr>
          <p:cNvPicPr>
            <a:picLocks noChangeAspect="1"/>
          </p:cNvPicPr>
          <p:nvPr/>
        </p:nvPicPr>
        <p:blipFill>
          <a:blip r:embed="rId7"/>
          <a:stretch>
            <a:fillRect/>
          </a:stretch>
        </p:blipFill>
        <p:spPr>
          <a:xfrm>
            <a:off x="2078000" y="2937814"/>
            <a:ext cx="1157450" cy="1351707"/>
          </a:xfrm>
          <a:prstGeom prst="rect">
            <a:avLst/>
          </a:prstGeom>
        </p:spPr>
      </p:pic>
      <p:pic>
        <p:nvPicPr>
          <p:cNvPr id="8" name="Picture 7">
            <a:extLst>
              <a:ext uri="{FF2B5EF4-FFF2-40B4-BE49-F238E27FC236}">
                <a16:creationId xmlns:a16="http://schemas.microsoft.com/office/drawing/2014/main" id="{59442C4C-0816-4D2F-803E-D3EE3359527E}"/>
              </a:ext>
            </a:extLst>
          </p:cNvPr>
          <p:cNvPicPr>
            <a:picLocks noChangeAspect="1"/>
          </p:cNvPicPr>
          <p:nvPr/>
        </p:nvPicPr>
        <p:blipFill>
          <a:blip r:embed="rId8"/>
          <a:stretch>
            <a:fillRect/>
          </a:stretch>
        </p:blipFill>
        <p:spPr>
          <a:xfrm>
            <a:off x="7745194" y="3116026"/>
            <a:ext cx="4105001" cy="1173495"/>
          </a:xfrm>
          <a:prstGeom prst="rect">
            <a:avLst/>
          </a:prstGeom>
        </p:spPr>
      </p:pic>
      <p:pic>
        <p:nvPicPr>
          <p:cNvPr id="1026" name="Picture 2" descr="Usb Colour on Sale, 60% OFF | www.emanagreen.com">
            <a:extLst>
              <a:ext uri="{FF2B5EF4-FFF2-40B4-BE49-F238E27FC236}">
                <a16:creationId xmlns:a16="http://schemas.microsoft.com/office/drawing/2014/main" id="{FE1A1E1D-456C-452F-B6DC-9B639B401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5193" y="4376141"/>
            <a:ext cx="2615423" cy="23538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F901B4-4FC3-473F-B70C-0E7A5C2FCB47}"/>
              </a:ext>
            </a:extLst>
          </p:cNvPr>
          <p:cNvSpPr txBox="1"/>
          <p:nvPr/>
        </p:nvSpPr>
        <p:spPr>
          <a:xfrm>
            <a:off x="273151" y="4517495"/>
            <a:ext cx="3538915" cy="769441"/>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All Apple</a:t>
            </a:r>
          </a:p>
        </p:txBody>
      </p:sp>
      <p:pic>
        <p:nvPicPr>
          <p:cNvPr id="3074" name="Picture 2" descr="macOS | Logopedia | Fandom">
            <a:extLst>
              <a:ext uri="{FF2B5EF4-FFF2-40B4-BE49-F238E27FC236}">
                <a16:creationId xmlns:a16="http://schemas.microsoft.com/office/drawing/2014/main" id="{FDD6027F-0A44-4358-A772-872AEDE3AF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2730" y="5464317"/>
            <a:ext cx="945628" cy="7211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57A4116-A899-4A3E-A691-6CCB6363F4AD}"/>
              </a:ext>
            </a:extLst>
          </p:cNvPr>
          <p:cNvPicPr>
            <a:picLocks noChangeAspect="1"/>
          </p:cNvPicPr>
          <p:nvPr/>
        </p:nvPicPr>
        <p:blipFill>
          <a:blip r:embed="rId11"/>
          <a:stretch>
            <a:fillRect/>
          </a:stretch>
        </p:blipFill>
        <p:spPr>
          <a:xfrm>
            <a:off x="2856238" y="5420038"/>
            <a:ext cx="724001" cy="809738"/>
          </a:xfrm>
          <a:prstGeom prst="rect">
            <a:avLst/>
          </a:prstGeom>
        </p:spPr>
      </p:pic>
      <p:pic>
        <p:nvPicPr>
          <p:cNvPr id="3078" name="Picture 6" descr="https://3catslabs.com/wp-content/uploads/2020/07/First-Apple-logo-Newton-300x300.jpg">
            <a:extLst>
              <a:ext uri="{FF2B5EF4-FFF2-40B4-BE49-F238E27FC236}">
                <a16:creationId xmlns:a16="http://schemas.microsoft.com/office/drawing/2014/main" id="{1F0C93D5-99B1-4789-9DAC-B309CB8709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490" y="5349680"/>
            <a:ext cx="1401515" cy="14015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tel Core i3 vs i5 vs i7 vs i9: What's The Difference?">
            <a:extLst>
              <a:ext uri="{FF2B5EF4-FFF2-40B4-BE49-F238E27FC236}">
                <a16:creationId xmlns:a16="http://schemas.microsoft.com/office/drawing/2014/main" id="{D7D0B524-C53F-45BD-9B9A-E3C31371D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2686" y="5562600"/>
            <a:ext cx="2313214"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D26BFE1-0831-4525-B42B-39D43A365716}"/>
              </a:ext>
            </a:extLst>
          </p:cNvPr>
          <p:cNvPicPr>
            <a:picLocks noChangeAspect="1"/>
          </p:cNvPicPr>
          <p:nvPr/>
        </p:nvPicPr>
        <p:blipFill>
          <a:blip r:embed="rId14"/>
          <a:stretch>
            <a:fillRect/>
          </a:stretch>
        </p:blipFill>
        <p:spPr>
          <a:xfrm>
            <a:off x="4007317" y="3524584"/>
            <a:ext cx="1615154" cy="2084069"/>
          </a:xfrm>
          <a:prstGeom prst="rect">
            <a:avLst/>
          </a:prstGeom>
        </p:spPr>
      </p:pic>
      <p:pic>
        <p:nvPicPr>
          <p:cNvPr id="25" name="Picture 24">
            <a:extLst>
              <a:ext uri="{FF2B5EF4-FFF2-40B4-BE49-F238E27FC236}">
                <a16:creationId xmlns:a16="http://schemas.microsoft.com/office/drawing/2014/main" id="{27E1805F-8B07-4E2F-A7E5-064F158993BD}"/>
              </a:ext>
            </a:extLst>
          </p:cNvPr>
          <p:cNvPicPr>
            <a:picLocks noChangeAspect="1"/>
          </p:cNvPicPr>
          <p:nvPr/>
        </p:nvPicPr>
        <p:blipFill>
          <a:blip r:embed="rId15"/>
          <a:stretch>
            <a:fillRect/>
          </a:stretch>
        </p:blipFill>
        <p:spPr>
          <a:xfrm>
            <a:off x="5695829" y="3613668"/>
            <a:ext cx="1461673" cy="1994986"/>
          </a:xfrm>
          <a:prstGeom prst="rect">
            <a:avLst/>
          </a:prstGeom>
        </p:spPr>
      </p:pic>
      <p:sp>
        <p:nvSpPr>
          <p:cNvPr id="7" name="Rectangle 6">
            <a:extLst>
              <a:ext uri="{FF2B5EF4-FFF2-40B4-BE49-F238E27FC236}">
                <a16:creationId xmlns:a16="http://schemas.microsoft.com/office/drawing/2014/main" id="{FFA4A20A-5005-4D86-B7FB-378701B84375}"/>
              </a:ext>
            </a:extLst>
          </p:cNvPr>
          <p:cNvSpPr/>
          <p:nvPr/>
        </p:nvSpPr>
        <p:spPr>
          <a:xfrm>
            <a:off x="7788731" y="4642823"/>
            <a:ext cx="2528345" cy="706857"/>
          </a:xfrm>
          <a:prstGeom prst="rect">
            <a:avLst/>
          </a:prstGeom>
          <a:solidFill>
            <a:schemeClr val="bg1">
              <a:lumMod val="8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Brace 12">
            <a:extLst>
              <a:ext uri="{FF2B5EF4-FFF2-40B4-BE49-F238E27FC236}">
                <a16:creationId xmlns:a16="http://schemas.microsoft.com/office/drawing/2014/main" id="{4BF9D8A0-7C52-4D73-89C6-7869268EE156}"/>
              </a:ext>
            </a:extLst>
          </p:cNvPr>
          <p:cNvSpPr/>
          <p:nvPr/>
        </p:nvSpPr>
        <p:spPr>
          <a:xfrm>
            <a:off x="10360615" y="5349680"/>
            <a:ext cx="397878" cy="1346970"/>
          </a:xfrm>
          <a:prstGeom prst="rightBrace">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8285C81-FBC7-405F-BA34-56297E6AC606}"/>
              </a:ext>
            </a:extLst>
          </p:cNvPr>
          <p:cNvSpPr txBox="1"/>
          <p:nvPr/>
        </p:nvSpPr>
        <p:spPr>
          <a:xfrm>
            <a:off x="10713492" y="5450272"/>
            <a:ext cx="1471878" cy="1200329"/>
          </a:xfrm>
          <a:prstGeom prst="rect">
            <a:avLst/>
          </a:prstGeom>
          <a:noFill/>
        </p:spPr>
        <p:txBody>
          <a:bodyPr wrap="none" rtlCol="0">
            <a:spAutoFit/>
          </a:bodyPr>
          <a:lstStyle/>
          <a:p>
            <a:r>
              <a:rPr lang="en-US" dirty="0"/>
              <a:t>BLUE</a:t>
            </a:r>
          </a:p>
          <a:p>
            <a:r>
              <a:rPr lang="en-US" dirty="0"/>
              <a:t>TEAL</a:t>
            </a:r>
          </a:p>
          <a:p>
            <a:r>
              <a:rPr lang="en-US" dirty="0"/>
              <a:t>YELLOW</a:t>
            </a:r>
          </a:p>
          <a:p>
            <a:r>
              <a:rPr lang="en-US" dirty="0"/>
              <a:t>RED/ORANGE</a:t>
            </a:r>
          </a:p>
        </p:txBody>
      </p:sp>
    </p:spTree>
    <p:custDataLst>
      <p:tags r:id="rId1"/>
    </p:custDataLst>
    <p:extLst>
      <p:ext uri="{BB962C8B-B14F-4D97-AF65-F5344CB8AC3E}">
        <p14:creationId xmlns:p14="http://schemas.microsoft.com/office/powerpoint/2010/main" val="1661725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49ADDE7-1B23-4ABF-B303-1A565479E543}"/>
              </a:ext>
            </a:extLst>
          </p:cNvPr>
          <p:cNvSpPr/>
          <p:nvPr/>
        </p:nvSpPr>
        <p:spPr>
          <a:xfrm>
            <a:off x="3775490" y="2755392"/>
            <a:ext cx="73152" cy="4070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0D85D29-C8A3-4A1E-A597-34B9374155DF}"/>
              </a:ext>
            </a:extLst>
          </p:cNvPr>
          <p:cNvSpPr/>
          <p:nvPr/>
        </p:nvSpPr>
        <p:spPr>
          <a:xfrm>
            <a:off x="7506234" y="2755391"/>
            <a:ext cx="73152" cy="4070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B9DDEDF-CD92-41AB-8BDC-8F410108EF58}"/>
              </a:ext>
            </a:extLst>
          </p:cNvPr>
          <p:cNvSpPr txBox="1"/>
          <p:nvPr/>
        </p:nvSpPr>
        <p:spPr>
          <a:xfrm>
            <a:off x="264727" y="1985951"/>
            <a:ext cx="3538915" cy="769441"/>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Windows</a:t>
            </a:r>
          </a:p>
        </p:txBody>
      </p:sp>
      <p:sp>
        <p:nvSpPr>
          <p:cNvPr id="11" name="TextBox 10">
            <a:extLst>
              <a:ext uri="{FF2B5EF4-FFF2-40B4-BE49-F238E27FC236}">
                <a16:creationId xmlns:a16="http://schemas.microsoft.com/office/drawing/2014/main" id="{4FDB9727-731A-4C47-B39C-411A83B3998B}"/>
              </a:ext>
            </a:extLst>
          </p:cNvPr>
          <p:cNvSpPr txBox="1"/>
          <p:nvPr/>
        </p:nvSpPr>
        <p:spPr>
          <a:xfrm>
            <a:off x="3801001" y="1985951"/>
            <a:ext cx="3750233" cy="1446550"/>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Processor Marks</a:t>
            </a:r>
          </a:p>
        </p:txBody>
      </p:sp>
      <p:sp>
        <p:nvSpPr>
          <p:cNvPr id="12" name="TextBox 11">
            <a:extLst>
              <a:ext uri="{FF2B5EF4-FFF2-40B4-BE49-F238E27FC236}">
                <a16:creationId xmlns:a16="http://schemas.microsoft.com/office/drawing/2014/main" id="{4A1CA0DC-D339-4999-9692-6C3169042937}"/>
              </a:ext>
            </a:extLst>
          </p:cNvPr>
          <p:cNvSpPr txBox="1"/>
          <p:nvPr/>
        </p:nvSpPr>
        <p:spPr>
          <a:xfrm>
            <a:off x="7570709" y="1985951"/>
            <a:ext cx="4011168" cy="769441"/>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Newer Ports</a:t>
            </a: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pic>
        <p:nvPicPr>
          <p:cNvPr id="19" name="Graphic 18" descr="Gavel">
            <a:extLst>
              <a:ext uri="{FF2B5EF4-FFF2-40B4-BE49-F238E27FC236}">
                <a16:creationId xmlns:a16="http://schemas.microsoft.com/office/drawing/2014/main" id="{3B603D61-2FE2-470E-912E-1885503786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9549" y="5782250"/>
            <a:ext cx="914400" cy="914400"/>
          </a:xfrm>
          <a:prstGeom prst="rect">
            <a:avLst/>
          </a:prstGeom>
        </p:spPr>
      </p:pic>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Dell Connect or e-Commerce?</a:t>
            </a:r>
            <a:endParaRPr lang="en-US" sz="5400" b="1" dirty="0">
              <a:solidFill>
                <a:schemeClr val="bg1"/>
              </a:solidFill>
              <a:latin typeface="Pacific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4348EE1-EF39-405E-923E-F00D02FD6BA1}"/>
              </a:ext>
            </a:extLst>
          </p:cNvPr>
          <p:cNvPicPr>
            <a:picLocks noChangeAspect="1"/>
          </p:cNvPicPr>
          <p:nvPr/>
        </p:nvPicPr>
        <p:blipFill>
          <a:blip r:embed="rId6"/>
          <a:stretch>
            <a:fillRect/>
          </a:stretch>
        </p:blipFill>
        <p:spPr>
          <a:xfrm>
            <a:off x="496209" y="2994378"/>
            <a:ext cx="1157450" cy="1138397"/>
          </a:xfrm>
          <a:prstGeom prst="rect">
            <a:avLst/>
          </a:prstGeom>
        </p:spPr>
      </p:pic>
      <p:pic>
        <p:nvPicPr>
          <p:cNvPr id="6" name="Picture 5">
            <a:extLst>
              <a:ext uri="{FF2B5EF4-FFF2-40B4-BE49-F238E27FC236}">
                <a16:creationId xmlns:a16="http://schemas.microsoft.com/office/drawing/2014/main" id="{9FC9C588-17F1-4770-8D54-6557CBEE9F77}"/>
              </a:ext>
            </a:extLst>
          </p:cNvPr>
          <p:cNvPicPr>
            <a:picLocks noChangeAspect="1"/>
          </p:cNvPicPr>
          <p:nvPr/>
        </p:nvPicPr>
        <p:blipFill>
          <a:blip r:embed="rId7"/>
          <a:stretch>
            <a:fillRect/>
          </a:stretch>
        </p:blipFill>
        <p:spPr>
          <a:xfrm>
            <a:off x="2078000" y="2937814"/>
            <a:ext cx="1157450" cy="1351707"/>
          </a:xfrm>
          <a:prstGeom prst="rect">
            <a:avLst/>
          </a:prstGeom>
        </p:spPr>
      </p:pic>
      <p:pic>
        <p:nvPicPr>
          <p:cNvPr id="8" name="Picture 7">
            <a:extLst>
              <a:ext uri="{FF2B5EF4-FFF2-40B4-BE49-F238E27FC236}">
                <a16:creationId xmlns:a16="http://schemas.microsoft.com/office/drawing/2014/main" id="{59442C4C-0816-4D2F-803E-D3EE3359527E}"/>
              </a:ext>
            </a:extLst>
          </p:cNvPr>
          <p:cNvPicPr>
            <a:picLocks noChangeAspect="1"/>
          </p:cNvPicPr>
          <p:nvPr/>
        </p:nvPicPr>
        <p:blipFill>
          <a:blip r:embed="rId8"/>
          <a:stretch>
            <a:fillRect/>
          </a:stretch>
        </p:blipFill>
        <p:spPr>
          <a:xfrm>
            <a:off x="7745194" y="3116026"/>
            <a:ext cx="4105001" cy="1173495"/>
          </a:xfrm>
          <a:prstGeom prst="rect">
            <a:avLst/>
          </a:prstGeom>
        </p:spPr>
      </p:pic>
      <p:pic>
        <p:nvPicPr>
          <p:cNvPr id="1026" name="Picture 2" descr="Usb Colour on Sale, 60% OFF | www.emanagreen.com">
            <a:extLst>
              <a:ext uri="{FF2B5EF4-FFF2-40B4-BE49-F238E27FC236}">
                <a16:creationId xmlns:a16="http://schemas.microsoft.com/office/drawing/2014/main" id="{FE1A1E1D-456C-452F-B6DC-9B639B401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5193" y="4376141"/>
            <a:ext cx="2615423" cy="23538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F901B4-4FC3-473F-B70C-0E7A5C2FCB47}"/>
              </a:ext>
            </a:extLst>
          </p:cNvPr>
          <p:cNvSpPr txBox="1"/>
          <p:nvPr/>
        </p:nvSpPr>
        <p:spPr>
          <a:xfrm>
            <a:off x="273151" y="4517495"/>
            <a:ext cx="3538915" cy="769441"/>
          </a:xfrm>
          <a:prstGeom prst="rect">
            <a:avLst/>
          </a:prstGeom>
          <a:noFill/>
          <a:ln w="76200">
            <a:solidFill>
              <a:srgbClr val="1D376C"/>
            </a:solidFill>
          </a:ln>
        </p:spPr>
        <p:txBody>
          <a:bodyPr wrap="square" rtlCol="0">
            <a:spAutoFit/>
          </a:bodyPr>
          <a:lstStyle/>
          <a:p>
            <a:pPr algn="ctr"/>
            <a:r>
              <a:rPr lang="en-US" sz="4400" dirty="0">
                <a:solidFill>
                  <a:srgbClr val="1D376C"/>
                </a:solidFill>
                <a:latin typeface="Pacifico" panose="00000500000000000000" pitchFamily="2" charset="0"/>
              </a:rPr>
              <a:t>All Apple</a:t>
            </a:r>
          </a:p>
        </p:txBody>
      </p:sp>
      <p:pic>
        <p:nvPicPr>
          <p:cNvPr id="3074" name="Picture 2" descr="macOS | Logopedia | Fandom">
            <a:extLst>
              <a:ext uri="{FF2B5EF4-FFF2-40B4-BE49-F238E27FC236}">
                <a16:creationId xmlns:a16="http://schemas.microsoft.com/office/drawing/2014/main" id="{FDD6027F-0A44-4358-A772-872AEDE3AF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2730" y="5464317"/>
            <a:ext cx="945628" cy="7211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57A4116-A899-4A3E-A691-6CCB6363F4AD}"/>
              </a:ext>
            </a:extLst>
          </p:cNvPr>
          <p:cNvPicPr>
            <a:picLocks noChangeAspect="1"/>
          </p:cNvPicPr>
          <p:nvPr/>
        </p:nvPicPr>
        <p:blipFill>
          <a:blip r:embed="rId11"/>
          <a:stretch>
            <a:fillRect/>
          </a:stretch>
        </p:blipFill>
        <p:spPr>
          <a:xfrm>
            <a:off x="2856238" y="5420038"/>
            <a:ext cx="724001" cy="809738"/>
          </a:xfrm>
          <a:prstGeom prst="rect">
            <a:avLst/>
          </a:prstGeom>
        </p:spPr>
      </p:pic>
      <p:pic>
        <p:nvPicPr>
          <p:cNvPr id="3078" name="Picture 6" descr="https://3catslabs.com/wp-content/uploads/2020/07/First-Apple-logo-Newton-300x300.jpg">
            <a:extLst>
              <a:ext uri="{FF2B5EF4-FFF2-40B4-BE49-F238E27FC236}">
                <a16:creationId xmlns:a16="http://schemas.microsoft.com/office/drawing/2014/main" id="{1F0C93D5-99B1-4789-9DAC-B309CB8709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490" y="5349680"/>
            <a:ext cx="1401515" cy="14015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tel Core i3 vs i5 vs i7 vs i9: What's The Difference?">
            <a:extLst>
              <a:ext uri="{FF2B5EF4-FFF2-40B4-BE49-F238E27FC236}">
                <a16:creationId xmlns:a16="http://schemas.microsoft.com/office/drawing/2014/main" id="{D7D0B524-C53F-45BD-9B9A-E3C31371D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2686" y="5562600"/>
            <a:ext cx="2313214"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D26BFE1-0831-4525-B42B-39D43A365716}"/>
              </a:ext>
            </a:extLst>
          </p:cNvPr>
          <p:cNvPicPr>
            <a:picLocks noChangeAspect="1"/>
          </p:cNvPicPr>
          <p:nvPr/>
        </p:nvPicPr>
        <p:blipFill>
          <a:blip r:embed="rId14"/>
          <a:stretch>
            <a:fillRect/>
          </a:stretch>
        </p:blipFill>
        <p:spPr>
          <a:xfrm>
            <a:off x="4007317" y="3524584"/>
            <a:ext cx="1615154" cy="2084069"/>
          </a:xfrm>
          <a:prstGeom prst="rect">
            <a:avLst/>
          </a:prstGeom>
        </p:spPr>
      </p:pic>
      <p:pic>
        <p:nvPicPr>
          <p:cNvPr id="25" name="Picture 24">
            <a:extLst>
              <a:ext uri="{FF2B5EF4-FFF2-40B4-BE49-F238E27FC236}">
                <a16:creationId xmlns:a16="http://schemas.microsoft.com/office/drawing/2014/main" id="{27E1805F-8B07-4E2F-A7E5-064F158993BD}"/>
              </a:ext>
            </a:extLst>
          </p:cNvPr>
          <p:cNvPicPr>
            <a:picLocks noChangeAspect="1"/>
          </p:cNvPicPr>
          <p:nvPr/>
        </p:nvPicPr>
        <p:blipFill>
          <a:blip r:embed="rId15"/>
          <a:stretch>
            <a:fillRect/>
          </a:stretch>
        </p:blipFill>
        <p:spPr>
          <a:xfrm>
            <a:off x="5695829" y="3613668"/>
            <a:ext cx="1461673" cy="1994986"/>
          </a:xfrm>
          <a:prstGeom prst="rect">
            <a:avLst/>
          </a:prstGeom>
        </p:spPr>
      </p:pic>
      <p:sp>
        <p:nvSpPr>
          <p:cNvPr id="7" name="Rectangle 6">
            <a:extLst>
              <a:ext uri="{FF2B5EF4-FFF2-40B4-BE49-F238E27FC236}">
                <a16:creationId xmlns:a16="http://schemas.microsoft.com/office/drawing/2014/main" id="{FFA4A20A-5005-4D86-B7FB-378701B84375}"/>
              </a:ext>
            </a:extLst>
          </p:cNvPr>
          <p:cNvSpPr/>
          <p:nvPr/>
        </p:nvSpPr>
        <p:spPr>
          <a:xfrm>
            <a:off x="7788731" y="4642823"/>
            <a:ext cx="2528345" cy="706857"/>
          </a:xfrm>
          <a:prstGeom prst="rect">
            <a:avLst/>
          </a:prstGeom>
          <a:solidFill>
            <a:schemeClr val="bg1">
              <a:lumMod val="8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Brace 12">
            <a:extLst>
              <a:ext uri="{FF2B5EF4-FFF2-40B4-BE49-F238E27FC236}">
                <a16:creationId xmlns:a16="http://schemas.microsoft.com/office/drawing/2014/main" id="{4BF9D8A0-7C52-4D73-89C6-7869268EE156}"/>
              </a:ext>
            </a:extLst>
          </p:cNvPr>
          <p:cNvSpPr/>
          <p:nvPr/>
        </p:nvSpPr>
        <p:spPr>
          <a:xfrm>
            <a:off x="10360615" y="5349680"/>
            <a:ext cx="397878" cy="1346970"/>
          </a:xfrm>
          <a:prstGeom prst="rightBrace">
            <a:avLst/>
          </a:prstGeom>
          <a:solidFill>
            <a:schemeClr val="bg1"/>
          </a:solidFill>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8285C81-FBC7-405F-BA34-56297E6AC606}"/>
              </a:ext>
            </a:extLst>
          </p:cNvPr>
          <p:cNvSpPr txBox="1"/>
          <p:nvPr/>
        </p:nvSpPr>
        <p:spPr>
          <a:xfrm>
            <a:off x="10713492" y="5450272"/>
            <a:ext cx="1471878" cy="1200329"/>
          </a:xfrm>
          <a:prstGeom prst="rect">
            <a:avLst/>
          </a:prstGeom>
          <a:noFill/>
        </p:spPr>
        <p:txBody>
          <a:bodyPr wrap="none" rtlCol="0">
            <a:spAutoFit/>
          </a:bodyPr>
          <a:lstStyle/>
          <a:p>
            <a:r>
              <a:rPr lang="en-US" dirty="0"/>
              <a:t>BLUE</a:t>
            </a:r>
          </a:p>
          <a:p>
            <a:r>
              <a:rPr lang="en-US" dirty="0"/>
              <a:t>TEAL</a:t>
            </a:r>
          </a:p>
          <a:p>
            <a:r>
              <a:rPr lang="en-US" dirty="0"/>
              <a:t>YELLOW</a:t>
            </a:r>
          </a:p>
          <a:p>
            <a:r>
              <a:rPr lang="en-US" dirty="0"/>
              <a:t>RED/ORANGE</a:t>
            </a:r>
          </a:p>
        </p:txBody>
      </p:sp>
    </p:spTree>
    <p:custDataLst>
      <p:tags r:id="rId1"/>
    </p:custDataLst>
    <p:extLst>
      <p:ext uri="{BB962C8B-B14F-4D97-AF65-F5344CB8AC3E}">
        <p14:creationId xmlns:p14="http://schemas.microsoft.com/office/powerpoint/2010/main" val="191258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Dell Connect or e-Commerce?</a:t>
            </a:r>
            <a:endParaRPr lang="en-US" sz="5400" b="1" dirty="0">
              <a:solidFill>
                <a:schemeClr val="bg1"/>
              </a:solidFill>
              <a:latin typeface="Pacifico" panose="02000000000000000000" pitchFamily="2" charset="0"/>
              <a:cs typeface="Arial" panose="020B0604020202020204" pitchFamily="34" charset="0"/>
            </a:endParaRPr>
          </a:p>
        </p:txBody>
      </p:sp>
      <p:sp>
        <p:nvSpPr>
          <p:cNvPr id="27" name="Text Placeholder 6">
            <a:extLst>
              <a:ext uri="{FF2B5EF4-FFF2-40B4-BE49-F238E27FC236}">
                <a16:creationId xmlns:a16="http://schemas.microsoft.com/office/drawing/2014/main" id="{76E94E51-1E25-4DB0-B7C1-4A279DFD7AA7}"/>
              </a:ext>
            </a:extLst>
          </p:cNvPr>
          <p:cNvSpPr txBox="1">
            <a:spLocks/>
          </p:cNvSpPr>
          <p:nvPr/>
        </p:nvSpPr>
        <p:spPr>
          <a:xfrm>
            <a:off x="4058496" y="2447287"/>
            <a:ext cx="6867171" cy="42555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rPr>
              <a:t>By sending direct to E-Commerce, your store gets </a:t>
            </a:r>
            <a:r>
              <a:rPr lang="en-US" sz="2400" b="1" dirty="0">
                <a:solidFill>
                  <a:schemeClr val="tx2"/>
                </a:solidFill>
              </a:rPr>
              <a:t>direct credit </a:t>
            </a:r>
            <a:r>
              <a:rPr lang="en-US" sz="2400" dirty="0">
                <a:solidFill>
                  <a:schemeClr val="tx2"/>
                </a:solidFill>
              </a:rPr>
              <a:t>for items sold individually.</a:t>
            </a:r>
          </a:p>
          <a:p>
            <a:endParaRPr lang="en-US" sz="2400" dirty="0">
              <a:solidFill>
                <a:schemeClr val="tx2"/>
              </a:solidFill>
            </a:endParaRPr>
          </a:p>
          <a:p>
            <a:r>
              <a:rPr lang="en-US" sz="2400" dirty="0">
                <a:solidFill>
                  <a:schemeClr val="tx2"/>
                </a:solidFill>
              </a:rPr>
              <a:t>E-Commerce has sold $150k+ in computers, cell phones, tablets and computer parts </a:t>
            </a:r>
            <a:r>
              <a:rPr lang="en-US" sz="2400" b="1" i="1" dirty="0">
                <a:solidFill>
                  <a:schemeClr val="tx2"/>
                </a:solidFill>
              </a:rPr>
              <a:t>in the last 6 months</a:t>
            </a:r>
            <a:r>
              <a:rPr lang="en-US" sz="2400" dirty="0">
                <a:solidFill>
                  <a:schemeClr val="tx2"/>
                </a:solidFill>
              </a:rPr>
              <a:t>.</a:t>
            </a:r>
          </a:p>
          <a:p>
            <a:endParaRPr lang="en-US" sz="2400" dirty="0">
              <a:solidFill>
                <a:schemeClr val="tx2"/>
              </a:solidFill>
            </a:endParaRPr>
          </a:p>
          <a:p>
            <a:r>
              <a:rPr lang="en-US" sz="2400" dirty="0">
                <a:solidFill>
                  <a:schemeClr val="tx2"/>
                </a:solidFill>
              </a:rPr>
              <a:t>Many items in Dell Reconnect end up getting broken; therefore we do not process them. </a:t>
            </a:r>
          </a:p>
          <a:p>
            <a:pPr marL="0" indent="0">
              <a:buNone/>
            </a:pPr>
            <a:endParaRPr lang="en-US" sz="2400" dirty="0">
              <a:solidFill>
                <a:schemeClr val="tx2"/>
              </a:solidFill>
            </a:endParaRPr>
          </a:p>
        </p:txBody>
      </p:sp>
      <p:sp>
        <p:nvSpPr>
          <p:cNvPr id="2" name="Arrow: Up 1">
            <a:extLst>
              <a:ext uri="{FF2B5EF4-FFF2-40B4-BE49-F238E27FC236}">
                <a16:creationId xmlns:a16="http://schemas.microsoft.com/office/drawing/2014/main" id="{D74DF715-12BB-4406-8A98-EAB755AF273B}"/>
              </a:ext>
            </a:extLst>
          </p:cNvPr>
          <p:cNvSpPr/>
          <p:nvPr/>
        </p:nvSpPr>
        <p:spPr>
          <a:xfrm>
            <a:off x="2361529" y="2016252"/>
            <a:ext cx="1253535" cy="4438846"/>
          </a:xfrm>
          <a:prstGeom prst="upArrow">
            <a:avLst/>
          </a:prstGeom>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0A6D16-7264-4015-B59E-A1C5768C3E25}"/>
              </a:ext>
            </a:extLst>
          </p:cNvPr>
          <p:cNvSpPr/>
          <p:nvPr/>
        </p:nvSpPr>
        <p:spPr>
          <a:xfrm>
            <a:off x="480767" y="3472758"/>
            <a:ext cx="1564849" cy="2308324"/>
          </a:xfrm>
          <a:prstGeom prst="rect">
            <a:avLst/>
          </a:prstGeom>
          <a:solidFill>
            <a:srgbClr val="00ADBB"/>
          </a:solidFill>
        </p:spPr>
        <p:txBody>
          <a:bodyPr wrap="square">
            <a:spAutoFit/>
          </a:bodyPr>
          <a:lstStyle/>
          <a:p>
            <a:r>
              <a:rPr lang="en-US" dirty="0">
                <a:solidFill>
                  <a:schemeClr val="bg1"/>
                </a:solidFill>
              </a:rPr>
              <a:t>An estimated 80% of the above sales came from Dell Connect. If you are not sure – send to E-Comm.</a:t>
            </a:r>
          </a:p>
        </p:txBody>
      </p:sp>
      <p:sp>
        <p:nvSpPr>
          <p:cNvPr id="4" name="Flowchart: Process 3">
            <a:extLst>
              <a:ext uri="{FF2B5EF4-FFF2-40B4-BE49-F238E27FC236}">
                <a16:creationId xmlns:a16="http://schemas.microsoft.com/office/drawing/2014/main" id="{2D050451-0F1A-4ABF-B45A-636FDB86D810}"/>
              </a:ext>
            </a:extLst>
          </p:cNvPr>
          <p:cNvSpPr/>
          <p:nvPr/>
        </p:nvSpPr>
        <p:spPr>
          <a:xfrm>
            <a:off x="315798" y="2875176"/>
            <a:ext cx="1894788" cy="3535052"/>
          </a:xfrm>
          <a:prstGeom prst="flowChartProcess">
            <a:avLst/>
          </a:prstGeom>
          <a:noFill/>
          <a:ln w="76200">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300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1428161" y="1257299"/>
            <a:ext cx="9247695" cy="956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Pacifico" panose="02000000000000000000" pitchFamily="2" charset="0"/>
              </a:rPr>
              <a:t>High-value items pulled back from Dell Connect </a:t>
            </a:r>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24908" y="191878"/>
            <a:ext cx="12192000" cy="834267"/>
          </a:xfrm>
          <a:prstGeom prst="rect">
            <a:avLst/>
          </a:prstGeom>
          <a:noFill/>
        </p:spPr>
        <p:txBody>
          <a:bodyPr wrap="square" rtlCol="0">
            <a:spAutoFit/>
          </a:bodyPr>
          <a:lstStyle/>
          <a:p>
            <a:pPr algn="ctr">
              <a:lnSpc>
                <a:spcPts val="6500"/>
              </a:lnSpc>
            </a:pPr>
            <a:r>
              <a:rPr lang="en-US" sz="4000" b="1" dirty="0">
                <a:solidFill>
                  <a:schemeClr val="bg1"/>
                </a:solidFill>
                <a:latin typeface="Arial" panose="020B0604020202020204" pitchFamily="34" charset="0"/>
                <a:cs typeface="Arial" panose="020B0604020202020204" pitchFamily="34" charset="0"/>
              </a:rPr>
              <a:t>Dell Connect or e-Commerce?</a:t>
            </a:r>
          </a:p>
        </p:txBody>
      </p:sp>
      <p:pic>
        <p:nvPicPr>
          <p:cNvPr id="7" name="Picture 6">
            <a:extLst>
              <a:ext uri="{FF2B5EF4-FFF2-40B4-BE49-F238E27FC236}">
                <a16:creationId xmlns:a16="http://schemas.microsoft.com/office/drawing/2014/main" id="{B9C94F32-383B-4DCE-A2AB-865ABF2E0685}"/>
              </a:ext>
            </a:extLst>
          </p:cNvPr>
          <p:cNvPicPr>
            <a:picLocks noChangeAspect="1"/>
          </p:cNvPicPr>
          <p:nvPr/>
        </p:nvPicPr>
        <p:blipFill>
          <a:blip r:embed="rId4"/>
          <a:stretch>
            <a:fillRect/>
          </a:stretch>
        </p:blipFill>
        <p:spPr>
          <a:xfrm>
            <a:off x="303743" y="2213434"/>
            <a:ext cx="3066339" cy="1215566"/>
          </a:xfrm>
          <a:prstGeom prst="rect">
            <a:avLst/>
          </a:prstGeom>
        </p:spPr>
      </p:pic>
      <p:sp>
        <p:nvSpPr>
          <p:cNvPr id="26" name="Text Placeholder 6">
            <a:extLst>
              <a:ext uri="{FF2B5EF4-FFF2-40B4-BE49-F238E27FC236}">
                <a16:creationId xmlns:a16="http://schemas.microsoft.com/office/drawing/2014/main" id="{53DBD512-48FA-4025-83A9-F1BFD1A0F71D}"/>
              </a:ext>
            </a:extLst>
          </p:cNvPr>
          <p:cNvSpPr txBox="1">
            <a:spLocks/>
          </p:cNvSpPr>
          <p:nvPr/>
        </p:nvSpPr>
        <p:spPr>
          <a:xfrm>
            <a:off x="442659" y="3602415"/>
            <a:ext cx="3528636" cy="3433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Graphics Cards - $336</a:t>
            </a:r>
          </a:p>
        </p:txBody>
      </p:sp>
      <p:pic>
        <p:nvPicPr>
          <p:cNvPr id="17" name="Picture 2" descr="https://shopgoodwillimages.azureedge.net/production/201/Items/04-07-2022/d13cdf2c-34c9-466e-8d5b-a011e93202b8lcox_04071.jpg">
            <a:extLst>
              <a:ext uri="{FF2B5EF4-FFF2-40B4-BE49-F238E27FC236}">
                <a16:creationId xmlns:a16="http://schemas.microsoft.com/office/drawing/2014/main" id="{C3687FBE-D7F9-450B-BA9D-A8B492334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9988" y="2614903"/>
            <a:ext cx="2793593" cy="20951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6">
            <a:extLst>
              <a:ext uri="{FF2B5EF4-FFF2-40B4-BE49-F238E27FC236}">
                <a16:creationId xmlns:a16="http://schemas.microsoft.com/office/drawing/2014/main" id="{DA0D5709-E8C9-4F32-BC7E-FF719C2EC758}"/>
              </a:ext>
            </a:extLst>
          </p:cNvPr>
          <p:cNvSpPr txBox="1">
            <a:spLocks/>
          </p:cNvSpPr>
          <p:nvPr/>
        </p:nvSpPr>
        <p:spPr>
          <a:xfrm>
            <a:off x="9121117" y="4904901"/>
            <a:ext cx="1276648" cy="3433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iMac $556</a:t>
            </a:r>
          </a:p>
        </p:txBody>
      </p:sp>
      <p:pic>
        <p:nvPicPr>
          <p:cNvPr id="4098" name="Picture 2" descr="https://images.uprightlabs.com/BiCuam5yHTee2y1ZvDipY-p0rHw=/fit-in/1600x1600/filters:format(jpeg)/images/2021/08/24/48009b20-cd1e-4757-9590-d992c77360e2">
            <a:extLst>
              <a:ext uri="{FF2B5EF4-FFF2-40B4-BE49-F238E27FC236}">
                <a16:creationId xmlns:a16="http://schemas.microsoft.com/office/drawing/2014/main" id="{736AB117-97B2-4BCF-B643-2AE38CC5CA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527" y="3956067"/>
            <a:ext cx="1759202" cy="20573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CE5F65-53D6-47DF-B8F9-282BE72FD7A3}"/>
              </a:ext>
            </a:extLst>
          </p:cNvPr>
          <p:cNvPicPr>
            <a:picLocks noChangeAspect="1"/>
          </p:cNvPicPr>
          <p:nvPr/>
        </p:nvPicPr>
        <p:blipFill>
          <a:blip r:embed="rId7"/>
          <a:stretch>
            <a:fillRect/>
          </a:stretch>
        </p:blipFill>
        <p:spPr>
          <a:xfrm>
            <a:off x="10970290" y="3849735"/>
            <a:ext cx="1079782" cy="2561222"/>
          </a:xfrm>
          <a:prstGeom prst="rect">
            <a:avLst/>
          </a:prstGeom>
        </p:spPr>
      </p:pic>
      <p:pic>
        <p:nvPicPr>
          <p:cNvPr id="4100" name="Picture 4" descr="https://images.uprightlabs.com/AWJPqWeDfawLDpWlnHZ3WpxCzwA=/fit-in/1600x1600/filters:format(jpeg)/images/2021/03/05/8a36a9de-464f-4fa8-95bb-8e589c0789f4">
            <a:extLst>
              <a:ext uri="{FF2B5EF4-FFF2-40B4-BE49-F238E27FC236}">
                <a16:creationId xmlns:a16="http://schemas.microsoft.com/office/drawing/2014/main" id="{AC1EF209-C443-4F20-A1A7-510677122C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4176" y="3896296"/>
            <a:ext cx="3481323" cy="18336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6">
            <a:extLst>
              <a:ext uri="{FF2B5EF4-FFF2-40B4-BE49-F238E27FC236}">
                <a16:creationId xmlns:a16="http://schemas.microsoft.com/office/drawing/2014/main" id="{9E9838BF-2EBC-467C-A446-1BB6711D5227}"/>
              </a:ext>
            </a:extLst>
          </p:cNvPr>
          <p:cNvSpPr txBox="1">
            <a:spLocks/>
          </p:cNvSpPr>
          <p:nvPr/>
        </p:nvSpPr>
        <p:spPr>
          <a:xfrm>
            <a:off x="5167640" y="6013390"/>
            <a:ext cx="3528636" cy="3433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Gaming Desktops - $1,501</a:t>
            </a:r>
          </a:p>
        </p:txBody>
      </p:sp>
      <p:pic>
        <p:nvPicPr>
          <p:cNvPr id="4102" name="Picture 6" descr="https://images.uprightlabs.com/mb18CzbGgHNiavbGX-Eo52douy4=/fit-in/1600x1600/filters:format(jpeg)/images/2021/10/04/7730fffb-cddf-49ae-a011-9dfc41ddd5a6">
            <a:extLst>
              <a:ext uri="{FF2B5EF4-FFF2-40B4-BE49-F238E27FC236}">
                <a16:creationId xmlns:a16="http://schemas.microsoft.com/office/drawing/2014/main" id="{DD5FD6C6-F449-4FEE-9692-18119ABAB7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7640" y="2285073"/>
            <a:ext cx="2590798" cy="156325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6">
            <a:extLst>
              <a:ext uri="{FF2B5EF4-FFF2-40B4-BE49-F238E27FC236}">
                <a16:creationId xmlns:a16="http://schemas.microsoft.com/office/drawing/2014/main" id="{31A95CDA-CCFF-439E-96A0-EA38D0E1B76D}"/>
              </a:ext>
            </a:extLst>
          </p:cNvPr>
          <p:cNvSpPr txBox="1">
            <a:spLocks/>
          </p:cNvSpPr>
          <p:nvPr/>
        </p:nvSpPr>
        <p:spPr>
          <a:xfrm>
            <a:off x="4450596" y="3519851"/>
            <a:ext cx="1125110"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$466</a:t>
            </a:r>
          </a:p>
        </p:txBody>
      </p:sp>
      <p:sp>
        <p:nvSpPr>
          <p:cNvPr id="32" name="Text Placeholder 6">
            <a:extLst>
              <a:ext uri="{FF2B5EF4-FFF2-40B4-BE49-F238E27FC236}">
                <a16:creationId xmlns:a16="http://schemas.microsoft.com/office/drawing/2014/main" id="{DE32D9A5-3338-41FA-A177-B6D0B93903EE}"/>
              </a:ext>
            </a:extLst>
          </p:cNvPr>
          <p:cNvSpPr txBox="1">
            <a:spLocks/>
          </p:cNvSpPr>
          <p:nvPr/>
        </p:nvSpPr>
        <p:spPr>
          <a:xfrm>
            <a:off x="210818" y="6093726"/>
            <a:ext cx="1996159" cy="3433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Old iPods $125</a:t>
            </a:r>
          </a:p>
        </p:txBody>
      </p:sp>
      <p:sp>
        <p:nvSpPr>
          <p:cNvPr id="33" name="Text Placeholder 6">
            <a:extLst>
              <a:ext uri="{FF2B5EF4-FFF2-40B4-BE49-F238E27FC236}">
                <a16:creationId xmlns:a16="http://schemas.microsoft.com/office/drawing/2014/main" id="{3F617D7D-D22D-4D6C-80F7-F65362F9DA31}"/>
              </a:ext>
            </a:extLst>
          </p:cNvPr>
          <p:cNvSpPr txBox="1">
            <a:spLocks/>
          </p:cNvSpPr>
          <p:nvPr/>
        </p:nvSpPr>
        <p:spPr>
          <a:xfrm>
            <a:off x="2876550" y="6093726"/>
            <a:ext cx="1762894" cy="3433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Phones $336</a:t>
            </a:r>
          </a:p>
        </p:txBody>
      </p:sp>
      <p:pic>
        <p:nvPicPr>
          <p:cNvPr id="6" name="Picture 5">
            <a:extLst>
              <a:ext uri="{FF2B5EF4-FFF2-40B4-BE49-F238E27FC236}">
                <a16:creationId xmlns:a16="http://schemas.microsoft.com/office/drawing/2014/main" id="{297FB59D-7D78-4694-82B6-E4F913626968}"/>
              </a:ext>
            </a:extLst>
          </p:cNvPr>
          <p:cNvPicPr>
            <a:picLocks noChangeAspect="1"/>
          </p:cNvPicPr>
          <p:nvPr/>
        </p:nvPicPr>
        <p:blipFill>
          <a:blip r:embed="rId10"/>
          <a:stretch>
            <a:fillRect/>
          </a:stretch>
        </p:blipFill>
        <p:spPr>
          <a:xfrm>
            <a:off x="3032390" y="3830140"/>
            <a:ext cx="856168" cy="2149522"/>
          </a:xfrm>
          <a:prstGeom prst="rect">
            <a:avLst/>
          </a:prstGeom>
        </p:spPr>
      </p:pic>
    </p:spTree>
    <p:custDataLst>
      <p:tags r:id="rId1"/>
    </p:custDataLst>
    <p:extLst>
      <p:ext uri="{BB962C8B-B14F-4D97-AF65-F5344CB8AC3E}">
        <p14:creationId xmlns:p14="http://schemas.microsoft.com/office/powerpoint/2010/main" val="2254559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4EC3656-884B-469B-8F00-24021F8A3A63}"/>
              </a:ext>
            </a:extLst>
          </p:cNvPr>
          <p:cNvSpPr/>
          <p:nvPr/>
        </p:nvSpPr>
        <p:spPr>
          <a:xfrm>
            <a:off x="1741474" y="1507561"/>
            <a:ext cx="8778840" cy="962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acifico" panose="02000000000000000000" pitchFamily="2" charset="0"/>
              </a:rPr>
              <a:t>Gaming Consoles</a:t>
            </a:r>
          </a:p>
        </p:txBody>
      </p:sp>
      <p:sp>
        <p:nvSpPr>
          <p:cNvPr id="22" name="Rectangle 21">
            <a:extLst>
              <a:ext uri="{FF2B5EF4-FFF2-40B4-BE49-F238E27FC236}">
                <a16:creationId xmlns:a16="http://schemas.microsoft.com/office/drawing/2014/main" id="{37776258-765B-4577-AB1F-338557735A87}"/>
              </a:ext>
            </a:extLst>
          </p:cNvPr>
          <p:cNvSpPr/>
          <p:nvPr/>
        </p:nvSpPr>
        <p:spPr>
          <a:xfrm>
            <a:off x="-177761" y="285750"/>
            <a:ext cx="12369761" cy="127410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37460" y="547036"/>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Dell Connect or e-Commerce?</a:t>
            </a:r>
            <a:endParaRPr lang="en-US" sz="5400" b="1" dirty="0">
              <a:solidFill>
                <a:schemeClr val="bg1"/>
              </a:solidFill>
              <a:latin typeface="Pacifico" panose="02000000000000000000" pitchFamily="2" charset="0"/>
              <a:cs typeface="Arial" panose="020B0604020202020204" pitchFamily="34" charset="0"/>
            </a:endParaRPr>
          </a:p>
        </p:txBody>
      </p:sp>
      <p:sp>
        <p:nvSpPr>
          <p:cNvPr id="7" name="Text Placeholder 6">
            <a:extLst>
              <a:ext uri="{FF2B5EF4-FFF2-40B4-BE49-F238E27FC236}">
                <a16:creationId xmlns:a16="http://schemas.microsoft.com/office/drawing/2014/main" id="{53FC3653-A7E6-4955-80C4-45C9D5AFE88B}"/>
              </a:ext>
            </a:extLst>
          </p:cNvPr>
          <p:cNvSpPr>
            <a:spLocks noGrp="1"/>
          </p:cNvSpPr>
          <p:nvPr>
            <p:ph type="body" sz="half" idx="2"/>
          </p:nvPr>
        </p:nvSpPr>
        <p:spPr>
          <a:xfrm>
            <a:off x="177269" y="2152225"/>
            <a:ext cx="10508928" cy="4542489"/>
          </a:xfrm>
        </p:spPr>
        <p:txBody>
          <a:bodyPr>
            <a:normAutofit/>
          </a:bodyPr>
          <a:lstStyle/>
          <a:p>
            <a:endParaRPr lang="en-US" sz="2400" dirty="0"/>
          </a:p>
          <a:p>
            <a:endParaRPr lang="en-US" sz="2400" dirty="0"/>
          </a:p>
          <a:p>
            <a:r>
              <a:rPr lang="en-US" sz="2400" dirty="0"/>
              <a:t>These consoles do not contain user data so they can be sold in store; however they can achieve higher selling cost through e-Commerce.</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1700" dirty="0"/>
              <a:t>Panasonic Q </a:t>
            </a:r>
            <a:r>
              <a:rPr lang="en-US" sz="1700" dirty="0" err="1"/>
              <a:t>Gamecube</a:t>
            </a:r>
            <a:r>
              <a:rPr lang="en-US" sz="1700" dirty="0"/>
              <a:t> Console - $946</a:t>
            </a:r>
          </a:p>
          <a:p>
            <a:pPr marL="742950" lvl="1" indent="-285750">
              <a:buFont typeface="Arial" panose="020B0604020202020204" pitchFamily="34" charset="0"/>
              <a:buChar char="•"/>
            </a:pPr>
            <a:r>
              <a:rPr lang="en-US" sz="1700" dirty="0"/>
              <a:t>NES Deluxe Set Console - $731</a:t>
            </a:r>
          </a:p>
          <a:p>
            <a:pPr marL="742950" lvl="1" indent="-285750">
              <a:buFont typeface="Arial" panose="020B0604020202020204" pitchFamily="34" charset="0"/>
              <a:buChar char="•"/>
            </a:pPr>
            <a:r>
              <a:rPr lang="en-US" sz="1700" dirty="0"/>
              <a:t>Visteon Gameboy Advance Console - $475</a:t>
            </a:r>
          </a:p>
          <a:p>
            <a:pPr marL="742950" lvl="1" indent="-285750">
              <a:buFont typeface="Arial" panose="020B0604020202020204" pitchFamily="34" charset="0"/>
              <a:buChar char="•"/>
            </a:pPr>
            <a:r>
              <a:rPr lang="en-US" sz="1700" dirty="0"/>
              <a:t>Sega Genesis </a:t>
            </a:r>
            <a:r>
              <a:rPr lang="en-US" sz="1700" dirty="0" err="1"/>
              <a:t>CDx</a:t>
            </a:r>
            <a:r>
              <a:rPr lang="en-US" sz="1700" dirty="0"/>
              <a:t> Console – $415-$1k</a:t>
            </a:r>
          </a:p>
          <a:p>
            <a:pPr marL="742950" lvl="1" indent="-285750">
              <a:buFont typeface="Arial" panose="020B0604020202020204" pitchFamily="34" charset="0"/>
              <a:buChar char="•"/>
            </a:pPr>
            <a:r>
              <a:rPr lang="en-US" sz="1700" dirty="0"/>
              <a:t>Sega Dreamcast – Orange Color - $2,500</a:t>
            </a:r>
          </a:p>
          <a:p>
            <a:pPr marL="742950" lvl="1" indent="-285750">
              <a:buFont typeface="Arial" panose="020B0604020202020204" pitchFamily="34" charset="0"/>
              <a:buChar char="•"/>
            </a:pPr>
            <a:r>
              <a:rPr lang="en-US" sz="1700" dirty="0"/>
              <a:t>TurboGrafx-16 Console - $680-$1250</a:t>
            </a:r>
          </a:p>
          <a:p>
            <a:pPr marL="742950" lvl="1" indent="-285750">
              <a:buFont typeface="Arial" panose="020B0604020202020204" pitchFamily="34" charset="0"/>
              <a:buChar char="•"/>
            </a:pPr>
            <a:r>
              <a:rPr lang="en-US" sz="1700" dirty="0"/>
              <a:t>Dark Blue Limited Edition PS1 – Approx. $7,500</a:t>
            </a:r>
          </a:p>
          <a:p>
            <a:pPr marL="742950" lvl="1" indent="-285750">
              <a:buFont typeface="Arial" panose="020B0604020202020204" pitchFamily="34" charset="0"/>
              <a:buChar char="•"/>
            </a:pPr>
            <a:r>
              <a:rPr lang="en-US" sz="1700" dirty="0"/>
              <a:t>Game Boy Advance SP – Gold Zelda Version - $20,000</a:t>
            </a:r>
          </a:p>
          <a:p>
            <a:pPr marL="285750" indent="-285750">
              <a:buFont typeface="Arial" panose="020B0604020202020204" pitchFamily="34" charset="0"/>
              <a:buChar char="•"/>
            </a:pPr>
            <a:endParaRPr lang="en-US" sz="2400" dirty="0"/>
          </a:p>
        </p:txBody>
      </p:sp>
      <p:sp>
        <p:nvSpPr>
          <p:cNvPr id="9" name="Text Placeholder 6">
            <a:extLst>
              <a:ext uri="{FF2B5EF4-FFF2-40B4-BE49-F238E27FC236}">
                <a16:creationId xmlns:a16="http://schemas.microsoft.com/office/drawing/2014/main" id="{167A4DEF-45BB-4F2D-99A7-3F070086CB79}"/>
              </a:ext>
            </a:extLst>
          </p:cNvPr>
          <p:cNvSpPr txBox="1">
            <a:spLocks/>
          </p:cNvSpPr>
          <p:nvPr/>
        </p:nvSpPr>
        <p:spPr>
          <a:xfrm>
            <a:off x="327546" y="7018139"/>
            <a:ext cx="11864454" cy="25135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solidFill>
                <a:srgbClr val="FF0000"/>
              </a:solidFill>
            </a:endParaRPr>
          </a:p>
        </p:txBody>
      </p:sp>
      <p:pic>
        <p:nvPicPr>
          <p:cNvPr id="11" name="Picture 2" descr="0">
            <a:extLst>
              <a:ext uri="{FF2B5EF4-FFF2-40B4-BE49-F238E27FC236}">
                <a16:creationId xmlns:a16="http://schemas.microsoft.com/office/drawing/2014/main" id="{EE4CCACC-0138-4268-84E2-D6B3F6503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919" y="3429000"/>
            <a:ext cx="2755650" cy="3107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9BD7B02-1A06-489E-B824-5E61A0E9D44A}"/>
              </a:ext>
            </a:extLst>
          </p:cNvPr>
          <p:cNvSpPr txBox="1"/>
          <p:nvPr/>
        </p:nvSpPr>
        <p:spPr>
          <a:xfrm>
            <a:off x="10784311" y="4909393"/>
            <a:ext cx="1545149" cy="646331"/>
          </a:xfrm>
          <a:prstGeom prst="rect">
            <a:avLst/>
          </a:prstGeom>
          <a:noFill/>
        </p:spPr>
        <p:txBody>
          <a:bodyPr wrap="square" rtlCol="0">
            <a:spAutoFit/>
          </a:bodyPr>
          <a:lstStyle/>
          <a:p>
            <a:r>
              <a:rPr lang="en-US" sz="3600" dirty="0"/>
              <a:t>$366</a:t>
            </a:r>
          </a:p>
        </p:txBody>
      </p:sp>
    </p:spTree>
    <p:custDataLst>
      <p:tags r:id="rId1"/>
    </p:custDataLst>
    <p:extLst>
      <p:ext uri="{BB962C8B-B14F-4D97-AF65-F5344CB8AC3E}">
        <p14:creationId xmlns:p14="http://schemas.microsoft.com/office/powerpoint/2010/main" val="368355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Objectives</a:t>
            </a:r>
          </a:p>
        </p:txBody>
      </p:sp>
      <p:sp>
        <p:nvSpPr>
          <p:cNvPr id="9" name="TextBox 8">
            <a:extLst>
              <a:ext uri="{FF2B5EF4-FFF2-40B4-BE49-F238E27FC236}">
                <a16:creationId xmlns:a16="http://schemas.microsoft.com/office/drawing/2014/main" id="{D9055B3D-E619-418D-917F-E9AC4682B56C}"/>
              </a:ext>
            </a:extLst>
          </p:cNvPr>
          <p:cNvSpPr txBox="1"/>
          <p:nvPr/>
        </p:nvSpPr>
        <p:spPr>
          <a:xfrm>
            <a:off x="10119658" y="6277583"/>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graphicFrame>
        <p:nvGraphicFramePr>
          <p:cNvPr id="3" name="Diagram 2">
            <a:extLst>
              <a:ext uri="{FF2B5EF4-FFF2-40B4-BE49-F238E27FC236}">
                <a16:creationId xmlns:a16="http://schemas.microsoft.com/office/drawing/2014/main" id="{3D2E27EA-B035-4D27-8A87-6D99B2873004}"/>
              </a:ext>
            </a:extLst>
          </p:cNvPr>
          <p:cNvGraphicFramePr/>
          <p:nvPr>
            <p:extLst>
              <p:ext uri="{D42A27DB-BD31-4B8C-83A1-F6EECF244321}">
                <p14:modId xmlns:p14="http://schemas.microsoft.com/office/powerpoint/2010/main" val="448181415"/>
              </p:ext>
            </p:extLst>
          </p:nvPr>
        </p:nvGraphicFramePr>
        <p:xfrm>
          <a:off x="1455747" y="1782507"/>
          <a:ext cx="9399302" cy="4495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0532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4EC3656-884B-469B-8F00-24021F8A3A63}"/>
              </a:ext>
            </a:extLst>
          </p:cNvPr>
          <p:cNvSpPr/>
          <p:nvPr/>
        </p:nvSpPr>
        <p:spPr>
          <a:xfrm>
            <a:off x="1741474" y="1507561"/>
            <a:ext cx="8778840" cy="962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acifico" panose="02000000000000000000" pitchFamily="2" charset="0"/>
              </a:rPr>
              <a:t>Gaming Consoles</a:t>
            </a:r>
          </a:p>
        </p:txBody>
      </p:sp>
      <p:sp>
        <p:nvSpPr>
          <p:cNvPr id="22" name="Rectangle 21">
            <a:extLst>
              <a:ext uri="{FF2B5EF4-FFF2-40B4-BE49-F238E27FC236}">
                <a16:creationId xmlns:a16="http://schemas.microsoft.com/office/drawing/2014/main" id="{37776258-765B-4577-AB1F-338557735A87}"/>
              </a:ext>
            </a:extLst>
          </p:cNvPr>
          <p:cNvSpPr/>
          <p:nvPr/>
        </p:nvSpPr>
        <p:spPr>
          <a:xfrm>
            <a:off x="-177761" y="285750"/>
            <a:ext cx="12369761" cy="127410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37460" y="547036"/>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Dell Connect or e-Commerce?</a:t>
            </a:r>
            <a:endParaRPr lang="en-US" sz="5400" b="1" dirty="0">
              <a:solidFill>
                <a:schemeClr val="bg1"/>
              </a:solidFill>
              <a:latin typeface="Pacifico" panose="02000000000000000000" pitchFamily="2" charset="0"/>
              <a:cs typeface="Arial" panose="020B0604020202020204" pitchFamily="34" charset="0"/>
            </a:endParaRPr>
          </a:p>
        </p:txBody>
      </p:sp>
      <p:sp>
        <p:nvSpPr>
          <p:cNvPr id="7" name="Text Placeholder 6">
            <a:extLst>
              <a:ext uri="{FF2B5EF4-FFF2-40B4-BE49-F238E27FC236}">
                <a16:creationId xmlns:a16="http://schemas.microsoft.com/office/drawing/2014/main" id="{53FC3653-A7E6-4955-80C4-45C9D5AFE88B}"/>
              </a:ext>
            </a:extLst>
          </p:cNvPr>
          <p:cNvSpPr>
            <a:spLocks noGrp="1"/>
          </p:cNvSpPr>
          <p:nvPr>
            <p:ph type="body" sz="half" idx="2"/>
          </p:nvPr>
        </p:nvSpPr>
        <p:spPr>
          <a:xfrm>
            <a:off x="177269" y="2152225"/>
            <a:ext cx="10508928" cy="4542489"/>
          </a:xfrm>
        </p:spPr>
        <p:txBody>
          <a:bodyPr>
            <a:norm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Price Charting Example – How to Use (Not sure if we are keeping this? Dylan?</a:t>
            </a:r>
          </a:p>
          <a:p>
            <a:pPr marL="285750" indent="-285750">
              <a:buFont typeface="Arial" panose="020B0604020202020204" pitchFamily="34" charset="0"/>
              <a:buChar char="•"/>
            </a:pPr>
            <a:r>
              <a:rPr lang="en-US" sz="2400" dirty="0"/>
              <a:t>Determining Value – Special Editions, Colored Versions (not always, but mostly), Clear Consoles (any color)</a:t>
            </a:r>
          </a:p>
        </p:txBody>
      </p:sp>
      <p:sp>
        <p:nvSpPr>
          <p:cNvPr id="9" name="Text Placeholder 6">
            <a:extLst>
              <a:ext uri="{FF2B5EF4-FFF2-40B4-BE49-F238E27FC236}">
                <a16:creationId xmlns:a16="http://schemas.microsoft.com/office/drawing/2014/main" id="{167A4DEF-45BB-4F2D-99A7-3F070086CB79}"/>
              </a:ext>
            </a:extLst>
          </p:cNvPr>
          <p:cNvSpPr txBox="1">
            <a:spLocks/>
          </p:cNvSpPr>
          <p:nvPr/>
        </p:nvSpPr>
        <p:spPr>
          <a:xfrm>
            <a:off x="327546" y="7018139"/>
            <a:ext cx="11864454" cy="25135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rgbClr val="FF0000"/>
                </a:solidFill>
              </a:rPr>
              <a:t>***I only noted consoles here that retail COULD sell in-store as they do not have user data; however, they are of higher value that they may be able to get in-store.</a:t>
            </a:r>
          </a:p>
        </p:txBody>
      </p:sp>
      <p:pic>
        <p:nvPicPr>
          <p:cNvPr id="11" name="Picture 2" descr="0">
            <a:extLst>
              <a:ext uri="{FF2B5EF4-FFF2-40B4-BE49-F238E27FC236}">
                <a16:creationId xmlns:a16="http://schemas.microsoft.com/office/drawing/2014/main" id="{EE4CCACC-0138-4268-84E2-D6B3F6503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7375" y="2417974"/>
            <a:ext cx="2755650" cy="3107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9BD7B02-1A06-489E-B824-5E61A0E9D44A}"/>
              </a:ext>
            </a:extLst>
          </p:cNvPr>
          <p:cNvSpPr txBox="1"/>
          <p:nvPr/>
        </p:nvSpPr>
        <p:spPr>
          <a:xfrm>
            <a:off x="10399594" y="4904680"/>
            <a:ext cx="1545149" cy="646331"/>
          </a:xfrm>
          <a:prstGeom prst="rect">
            <a:avLst/>
          </a:prstGeom>
          <a:noFill/>
        </p:spPr>
        <p:txBody>
          <a:bodyPr wrap="square" rtlCol="0">
            <a:spAutoFit/>
          </a:bodyPr>
          <a:lstStyle/>
          <a:p>
            <a:r>
              <a:rPr lang="en-US" sz="3600" dirty="0"/>
              <a:t>$366</a:t>
            </a:r>
          </a:p>
        </p:txBody>
      </p:sp>
    </p:spTree>
    <p:custDataLst>
      <p:tags r:id="rId1"/>
    </p:custDataLst>
    <p:extLst>
      <p:ext uri="{BB962C8B-B14F-4D97-AF65-F5344CB8AC3E}">
        <p14:creationId xmlns:p14="http://schemas.microsoft.com/office/powerpoint/2010/main" val="33836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4093904"/>
            <a:ext cx="9182100" cy="575286"/>
          </a:xfrm>
          <a:prstGeom prst="rect">
            <a:avLst/>
          </a:prstGeom>
          <a:noFill/>
        </p:spPr>
        <p:txBody>
          <a:bodyPr wrap="square" rtlCol="0">
            <a:spAutoFit/>
          </a:bodyPr>
          <a:lstStyle/>
          <a:p>
            <a:pPr algn="ctr">
              <a:lnSpc>
                <a:spcPts val="3200"/>
              </a:lnSpc>
            </a:pPr>
            <a:r>
              <a:rPr lang="en-US" sz="6000" b="1" dirty="0">
                <a:solidFill>
                  <a:schemeClr val="bg1"/>
                </a:solidFill>
                <a:latin typeface="Arial" panose="020B0604020202020204" pitchFamily="34" charset="0"/>
                <a:cs typeface="Arial" panose="020B0604020202020204" pitchFamily="34" charset="0"/>
              </a:rPr>
              <a:t>Dell or e-Comm?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54025"/>
          </a:xfrm>
          <a:prstGeom prst="rect">
            <a:avLst/>
          </a:prstGeom>
          <a:noFill/>
        </p:spPr>
        <p:txBody>
          <a:bodyPr wrap="square" rtlCol="0">
            <a:spAutoFit/>
          </a:bodyPr>
          <a:lstStyle/>
          <a:p>
            <a:pPr algn="ctr">
              <a:lnSpc>
                <a:spcPts val="3200"/>
              </a:lnSpc>
            </a:pPr>
            <a:r>
              <a:rPr lang="en-US" sz="6600" b="1" dirty="0">
                <a:solidFill>
                  <a:schemeClr val="accent1"/>
                </a:solidFill>
                <a:latin typeface="Pacifico" panose="02000000000000000000" pitchFamily="2" charset="0"/>
                <a:cs typeface="Arial" panose="020B0604020202020204" pitchFamily="34" charset="0"/>
              </a:rPr>
              <a:t>Activity</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269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4093904"/>
            <a:ext cx="9182100" cy="575286"/>
          </a:xfrm>
          <a:prstGeom prst="rect">
            <a:avLst/>
          </a:prstGeom>
          <a:noFill/>
        </p:spPr>
        <p:txBody>
          <a:bodyPr wrap="square" rtlCol="0">
            <a:spAutoFit/>
          </a:bodyPr>
          <a:lstStyle/>
          <a:p>
            <a:pPr algn="ctr">
              <a:lnSpc>
                <a:spcPts val="3200"/>
              </a:lnSpc>
            </a:pPr>
            <a:r>
              <a:rPr lang="en-US" sz="6000" b="1" dirty="0">
                <a:solidFill>
                  <a:schemeClr val="bg1"/>
                </a:solidFill>
                <a:latin typeface="Arial" panose="020B0604020202020204" pitchFamily="34" charset="0"/>
                <a:cs typeface="Arial" panose="020B0604020202020204" pitchFamily="34" charset="0"/>
              </a:rPr>
              <a:t>e-Comm Electronics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54025"/>
          </a:xfrm>
          <a:prstGeom prst="rect">
            <a:avLst/>
          </a:prstGeom>
          <a:noFill/>
        </p:spPr>
        <p:txBody>
          <a:bodyPr wrap="square" rtlCol="0">
            <a:spAutoFit/>
          </a:bodyPr>
          <a:lstStyle/>
          <a:p>
            <a:pPr algn="ctr">
              <a:lnSpc>
                <a:spcPts val="3200"/>
              </a:lnSpc>
            </a:pPr>
            <a:r>
              <a:rPr lang="en-US" sz="6600" b="1" dirty="0">
                <a:solidFill>
                  <a:schemeClr val="accent1"/>
                </a:solidFill>
                <a:latin typeface="Pacifico" panose="02000000000000000000" pitchFamily="2" charset="0"/>
                <a:cs typeface="Arial" panose="020B0604020202020204" pitchFamily="34" charset="0"/>
              </a:rPr>
              <a:t>Spotlight:</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01926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Picture 4" descr="https://images.uprightlabs.com/zH5nvU7ARy-VYO7kIjlWyeFqroI=/fit-in/1600x1600/filters:format(jpeg)/images/2021/04/15/945f7314-b17a-4e52-9b9f-6e545e000284">
            <a:extLst>
              <a:ext uri="{FF2B5EF4-FFF2-40B4-BE49-F238E27FC236}">
                <a16:creationId xmlns:a16="http://schemas.microsoft.com/office/drawing/2014/main" id="{6595557D-3BFA-4C88-B108-FAFA19C81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99" y="1636486"/>
            <a:ext cx="2907253" cy="3876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24908" y="443036"/>
            <a:ext cx="12192000" cy="918265"/>
          </a:xfrm>
          <a:prstGeom prst="rect">
            <a:avLst/>
          </a:prstGeom>
          <a:noFill/>
        </p:spPr>
        <p:txBody>
          <a:bodyPr wrap="square" rtlCol="0">
            <a:spAutoFit/>
          </a:bodyPr>
          <a:lstStyle/>
          <a:p>
            <a:pPr algn="ctr">
              <a:lnSpc>
                <a:spcPts val="6500"/>
              </a:lnSpc>
            </a:pPr>
            <a:r>
              <a:rPr lang="en-US" sz="5400" b="1" dirty="0" err="1">
                <a:solidFill>
                  <a:schemeClr val="bg1"/>
                </a:solidFill>
                <a:latin typeface="Pacifico" panose="02000000000000000000" pitchFamily="2" charset="0"/>
                <a:cs typeface="Arial" panose="020B0604020202020204" pitchFamily="34" charset="0"/>
              </a:rPr>
              <a:t>Misc</a:t>
            </a:r>
            <a:r>
              <a:rPr lang="en-US" sz="5400" b="1" dirty="0">
                <a:solidFill>
                  <a:schemeClr val="bg1"/>
                </a:solidFill>
                <a:latin typeface="Pacifico" panose="02000000000000000000" pitchFamily="2" charset="0"/>
                <a:cs typeface="Arial" panose="020B0604020202020204" pitchFamily="34" charset="0"/>
              </a:rPr>
              <a:t> Electronics</a:t>
            </a:r>
          </a:p>
        </p:txBody>
      </p:sp>
      <p:pic>
        <p:nvPicPr>
          <p:cNvPr id="13" name="Picture 2" descr="https://shopgoodwillimages.azureedge.net/production/201/Items/04-22-2022/b87eedd0-4e06-4afe-a93e-67e93d714d2aneda_04221.jpg">
            <a:extLst>
              <a:ext uri="{FF2B5EF4-FFF2-40B4-BE49-F238E27FC236}">
                <a16:creationId xmlns:a16="http://schemas.microsoft.com/office/drawing/2014/main" id="{3D9424BD-464D-4D99-8975-7934A1A10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698" y="1485899"/>
            <a:ext cx="2830302" cy="53721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6">
            <a:extLst>
              <a:ext uri="{FF2B5EF4-FFF2-40B4-BE49-F238E27FC236}">
                <a16:creationId xmlns:a16="http://schemas.microsoft.com/office/drawing/2014/main" id="{13805D6F-E20A-4DC6-9A2B-C38EE28FBD64}"/>
              </a:ext>
            </a:extLst>
          </p:cNvPr>
          <p:cNvSpPr txBox="1">
            <a:spLocks/>
          </p:cNvSpPr>
          <p:nvPr/>
        </p:nvSpPr>
        <p:spPr>
          <a:xfrm>
            <a:off x="11145952" y="1656274"/>
            <a:ext cx="1046048"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$4,800</a:t>
            </a:r>
          </a:p>
        </p:txBody>
      </p:sp>
      <p:pic>
        <p:nvPicPr>
          <p:cNvPr id="1030" name="Picture 6" descr="https://shopgoodwillimages.azureedge.net/production/201/Items/02-25-2022/7a4598f3-52d6-452e-8c16-e8f60cc134584160_02252.jpg">
            <a:extLst>
              <a:ext uri="{FF2B5EF4-FFF2-40B4-BE49-F238E27FC236}">
                <a16:creationId xmlns:a16="http://schemas.microsoft.com/office/drawing/2014/main" id="{F1E98909-06C5-43A5-B3EA-607817694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5652" y="1871993"/>
            <a:ext cx="3029109" cy="4038812"/>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6">
            <a:extLst>
              <a:ext uri="{FF2B5EF4-FFF2-40B4-BE49-F238E27FC236}">
                <a16:creationId xmlns:a16="http://schemas.microsoft.com/office/drawing/2014/main" id="{6959279C-77CB-40E1-854C-7A24E4ECA263}"/>
              </a:ext>
            </a:extLst>
          </p:cNvPr>
          <p:cNvSpPr txBox="1">
            <a:spLocks/>
          </p:cNvSpPr>
          <p:nvPr/>
        </p:nvSpPr>
        <p:spPr>
          <a:xfrm>
            <a:off x="7563507" y="6070662"/>
            <a:ext cx="1125110"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$1,351</a:t>
            </a:r>
          </a:p>
        </p:txBody>
      </p:sp>
      <p:pic>
        <p:nvPicPr>
          <p:cNvPr id="14" name="Picture 13">
            <a:extLst>
              <a:ext uri="{FF2B5EF4-FFF2-40B4-BE49-F238E27FC236}">
                <a16:creationId xmlns:a16="http://schemas.microsoft.com/office/drawing/2014/main" id="{373E998B-91AF-49CB-961E-0692BCCFDCF9}"/>
              </a:ext>
            </a:extLst>
          </p:cNvPr>
          <p:cNvPicPr>
            <a:picLocks noChangeAspect="1"/>
          </p:cNvPicPr>
          <p:nvPr/>
        </p:nvPicPr>
        <p:blipFill>
          <a:blip r:embed="rId7"/>
          <a:stretch>
            <a:fillRect/>
          </a:stretch>
        </p:blipFill>
        <p:spPr>
          <a:xfrm rot="16200000">
            <a:off x="2851258" y="2979046"/>
            <a:ext cx="4305857" cy="2005364"/>
          </a:xfrm>
          <a:prstGeom prst="rect">
            <a:avLst/>
          </a:prstGeom>
        </p:spPr>
      </p:pic>
      <p:sp>
        <p:nvSpPr>
          <p:cNvPr id="34" name="Text Placeholder 6">
            <a:extLst>
              <a:ext uri="{FF2B5EF4-FFF2-40B4-BE49-F238E27FC236}">
                <a16:creationId xmlns:a16="http://schemas.microsoft.com/office/drawing/2014/main" id="{179B4DB9-D45E-488C-96F5-B3A87324CC84}"/>
              </a:ext>
            </a:extLst>
          </p:cNvPr>
          <p:cNvSpPr txBox="1">
            <a:spLocks/>
          </p:cNvSpPr>
          <p:nvPr/>
        </p:nvSpPr>
        <p:spPr>
          <a:xfrm>
            <a:off x="4546580" y="6134657"/>
            <a:ext cx="1125110"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$1,161</a:t>
            </a:r>
          </a:p>
        </p:txBody>
      </p:sp>
      <p:sp>
        <p:nvSpPr>
          <p:cNvPr id="36" name="TextBox 35">
            <a:extLst>
              <a:ext uri="{FF2B5EF4-FFF2-40B4-BE49-F238E27FC236}">
                <a16:creationId xmlns:a16="http://schemas.microsoft.com/office/drawing/2014/main" id="{5C9A0D48-7B9D-4AFE-A56A-82D982500095}"/>
              </a:ext>
            </a:extLst>
          </p:cNvPr>
          <p:cNvSpPr txBox="1"/>
          <p:nvPr/>
        </p:nvSpPr>
        <p:spPr>
          <a:xfrm>
            <a:off x="420588" y="5537662"/>
            <a:ext cx="3452911" cy="1089529"/>
          </a:xfrm>
          <a:prstGeom prst="rect">
            <a:avLst/>
          </a:prstGeom>
          <a:noFill/>
        </p:spPr>
        <p:txBody>
          <a:bodyPr wrap="square" rtlCol="0">
            <a:spAutoFit/>
          </a:bodyPr>
          <a:lstStyle/>
          <a:p>
            <a:pPr>
              <a:lnSpc>
                <a:spcPct val="90000"/>
              </a:lnSpc>
              <a:spcBef>
                <a:spcPts val="1000"/>
              </a:spcBef>
            </a:pPr>
            <a:r>
              <a:rPr lang="en-US" sz="2400" dirty="0"/>
              <a:t>This Lamp Made it to Clearance – </a:t>
            </a:r>
            <a:r>
              <a:rPr lang="en-US" sz="2400" dirty="0" err="1"/>
              <a:t>EComm</a:t>
            </a:r>
            <a:r>
              <a:rPr lang="en-US" sz="2400" dirty="0"/>
              <a:t> Sold for $1,090</a:t>
            </a:r>
          </a:p>
        </p:txBody>
      </p:sp>
    </p:spTree>
    <p:custDataLst>
      <p:tags r:id="rId1"/>
    </p:custDataLst>
    <p:extLst>
      <p:ext uri="{BB962C8B-B14F-4D97-AF65-F5344CB8AC3E}">
        <p14:creationId xmlns:p14="http://schemas.microsoft.com/office/powerpoint/2010/main" val="10435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24908" y="514748"/>
            <a:ext cx="12192000" cy="925894"/>
          </a:xfrm>
          <a:prstGeom prst="rect">
            <a:avLst/>
          </a:prstGeom>
          <a:noFill/>
        </p:spPr>
        <p:txBody>
          <a:bodyPr wrap="square" rtlCol="0">
            <a:spAutoFit/>
          </a:bodyPr>
          <a:lstStyle/>
          <a:p>
            <a:pPr algn="ctr">
              <a:lnSpc>
                <a:spcPts val="6500"/>
              </a:lnSpc>
            </a:pPr>
            <a:r>
              <a:rPr lang="en-US" sz="5400" b="1" dirty="0">
                <a:solidFill>
                  <a:schemeClr val="bg1"/>
                </a:solidFill>
                <a:latin typeface="Pacifico" panose="02000000000000000000" pitchFamily="2" charset="0"/>
                <a:cs typeface="Arial" panose="020B0604020202020204" pitchFamily="34" charset="0"/>
              </a:rPr>
              <a:t>Home Electronics &amp;Tools</a:t>
            </a:r>
          </a:p>
        </p:txBody>
      </p:sp>
      <p:pic>
        <p:nvPicPr>
          <p:cNvPr id="2052" name="Picture 4" descr="0">
            <a:extLst>
              <a:ext uri="{FF2B5EF4-FFF2-40B4-BE49-F238E27FC236}">
                <a16:creationId xmlns:a16="http://schemas.microsoft.com/office/drawing/2014/main" id="{72A984DF-A830-409D-B757-2AEE539A3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521" y="1881959"/>
            <a:ext cx="3936569" cy="2952427"/>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6">
            <a:extLst>
              <a:ext uri="{FF2B5EF4-FFF2-40B4-BE49-F238E27FC236}">
                <a16:creationId xmlns:a16="http://schemas.microsoft.com/office/drawing/2014/main" id="{E87865FB-E9BC-48DA-833B-07C814BC213E}"/>
              </a:ext>
            </a:extLst>
          </p:cNvPr>
          <p:cNvSpPr txBox="1">
            <a:spLocks/>
          </p:cNvSpPr>
          <p:nvPr/>
        </p:nvSpPr>
        <p:spPr>
          <a:xfrm>
            <a:off x="9682369" y="4859556"/>
            <a:ext cx="1125110"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$161</a:t>
            </a:r>
          </a:p>
        </p:txBody>
      </p:sp>
      <p:pic>
        <p:nvPicPr>
          <p:cNvPr id="2054" name="Picture 6" descr="https://images.uprightlabs.com/OUYdfgCo70Zo3MvDs5N8b8mPO2I=/fit-in/1600x1600/filters:format(jpeg)/images/2021/07/29/4027eebf-b3c1-4dd9-b4ac-9b874b63492d">
            <a:extLst>
              <a:ext uri="{FF2B5EF4-FFF2-40B4-BE49-F238E27FC236}">
                <a16:creationId xmlns:a16="http://schemas.microsoft.com/office/drawing/2014/main" id="{70225530-B787-490D-B718-5B6173EFF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280" y="2711435"/>
            <a:ext cx="3709149" cy="36351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6">
            <a:extLst>
              <a:ext uri="{FF2B5EF4-FFF2-40B4-BE49-F238E27FC236}">
                <a16:creationId xmlns:a16="http://schemas.microsoft.com/office/drawing/2014/main" id="{4D3EAAB3-39E8-426B-B8FE-4CA55F124AC5}"/>
              </a:ext>
            </a:extLst>
          </p:cNvPr>
          <p:cNvSpPr txBox="1">
            <a:spLocks/>
          </p:cNvSpPr>
          <p:nvPr/>
        </p:nvSpPr>
        <p:spPr>
          <a:xfrm>
            <a:off x="6250960" y="6403841"/>
            <a:ext cx="1125110"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$201</a:t>
            </a:r>
          </a:p>
        </p:txBody>
      </p:sp>
      <p:pic>
        <p:nvPicPr>
          <p:cNvPr id="2056" name="Picture 8" descr="https://shopgoodwillimages.azureedge.net/production/201/8-27-2021/0fa52204036d732e0.jpg">
            <a:extLst>
              <a:ext uri="{FF2B5EF4-FFF2-40B4-BE49-F238E27FC236}">
                <a16:creationId xmlns:a16="http://schemas.microsoft.com/office/drawing/2014/main" id="{F0E6AEA8-060A-4A3C-82FD-7CA14C188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4" y="1827462"/>
            <a:ext cx="3709149" cy="433818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6">
            <a:extLst>
              <a:ext uri="{FF2B5EF4-FFF2-40B4-BE49-F238E27FC236}">
                <a16:creationId xmlns:a16="http://schemas.microsoft.com/office/drawing/2014/main" id="{D4C2CBCC-CD05-4C89-9657-80D0CE019CC7}"/>
              </a:ext>
            </a:extLst>
          </p:cNvPr>
          <p:cNvSpPr txBox="1">
            <a:spLocks/>
          </p:cNvSpPr>
          <p:nvPr/>
        </p:nvSpPr>
        <p:spPr>
          <a:xfrm>
            <a:off x="1494087" y="6249104"/>
            <a:ext cx="1125110" cy="401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$342</a:t>
            </a:r>
          </a:p>
        </p:txBody>
      </p:sp>
    </p:spTree>
    <p:custDataLst>
      <p:tags r:id="rId1"/>
    </p:custDataLst>
    <p:extLst>
      <p:ext uri="{BB962C8B-B14F-4D97-AF65-F5344CB8AC3E}">
        <p14:creationId xmlns:p14="http://schemas.microsoft.com/office/powerpoint/2010/main" val="3343014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044300-2469-41BE-86E3-681C079A9D8B}"/>
              </a:ext>
            </a:extLst>
          </p:cNvPr>
          <p:cNvSpPr/>
          <p:nvPr/>
        </p:nvSpPr>
        <p:spPr>
          <a:xfrm>
            <a:off x="2774950" y="1257301"/>
            <a:ext cx="6540500" cy="387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CE31BE1-FED8-4FD7-9E3B-FEC95F18EE82}"/>
              </a:ext>
            </a:extLst>
          </p:cNvPr>
          <p:cNvSpPr/>
          <p:nvPr/>
        </p:nvSpPr>
        <p:spPr>
          <a:xfrm>
            <a:off x="0" y="0"/>
            <a:ext cx="12235009"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A0D626D-81D5-42EA-9C27-1AB430D52F1F}"/>
              </a:ext>
            </a:extLst>
          </p:cNvPr>
          <p:cNvSpPr txBox="1"/>
          <p:nvPr/>
        </p:nvSpPr>
        <p:spPr>
          <a:xfrm>
            <a:off x="0" y="422682"/>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Pacifico" panose="02000000000000000000" pitchFamily="2" charset="0"/>
                <a:cs typeface="Arial" panose="020B0604020202020204" pitchFamily="34" charset="0"/>
              </a:rPr>
              <a:t>Receivers / Turntables </a:t>
            </a:r>
          </a:p>
        </p:txBody>
      </p:sp>
      <p:sp>
        <p:nvSpPr>
          <p:cNvPr id="9" name="TextBox 8">
            <a:extLst>
              <a:ext uri="{FF2B5EF4-FFF2-40B4-BE49-F238E27FC236}">
                <a16:creationId xmlns:a16="http://schemas.microsoft.com/office/drawing/2014/main" id="{5F8D11BB-5175-468D-A420-A84C1912D8B0}"/>
              </a:ext>
            </a:extLst>
          </p:cNvPr>
          <p:cNvSpPr txBox="1"/>
          <p:nvPr/>
        </p:nvSpPr>
        <p:spPr>
          <a:xfrm>
            <a:off x="369200" y="3890499"/>
            <a:ext cx="3452911" cy="646331"/>
          </a:xfrm>
          <a:prstGeom prst="rect">
            <a:avLst/>
          </a:prstGeom>
          <a:noFill/>
        </p:spPr>
        <p:txBody>
          <a:bodyPr wrap="square" rtlCol="0">
            <a:spAutoFit/>
          </a:bodyPr>
          <a:lstStyle/>
          <a:p>
            <a:r>
              <a:rPr lang="en-US" sz="3600" dirty="0"/>
              <a:t>$7,201</a:t>
            </a:r>
          </a:p>
        </p:txBody>
      </p:sp>
      <p:pic>
        <p:nvPicPr>
          <p:cNvPr id="10" name="Picture 2" descr="https://images.uprightlabs.com/JLNc950UKAVhpx8P9unrvaViLzU=/fit-in/1600x1600/filters:format(jpeg)/images/2021/11/11/88f1dd21-e1fb-4761-bb24-948399e4e8fa">
            <a:extLst>
              <a:ext uri="{FF2B5EF4-FFF2-40B4-BE49-F238E27FC236}">
                <a16:creationId xmlns:a16="http://schemas.microsoft.com/office/drawing/2014/main" id="{46BB035B-2920-47CB-94B6-B4155738F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4" y="2009069"/>
            <a:ext cx="3695700" cy="15754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hopgoodwillimages.azureedge.net/production/201/9-27-2021/e4f66c03cc44f1493.jpg">
            <a:extLst>
              <a:ext uri="{FF2B5EF4-FFF2-40B4-BE49-F238E27FC236}">
                <a16:creationId xmlns:a16="http://schemas.microsoft.com/office/drawing/2014/main" id="{5A652A88-E399-429C-9C8F-383CE440A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739" y="4210819"/>
            <a:ext cx="3850522" cy="20471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hopgoodwillimages.azureedge.net/production/201/9-27-2021/a994856061e77d3c0.jpg">
            <a:extLst>
              <a:ext uri="{FF2B5EF4-FFF2-40B4-BE49-F238E27FC236}">
                <a16:creationId xmlns:a16="http://schemas.microsoft.com/office/drawing/2014/main" id="{4EAAA2DF-3D98-40CB-B7F8-C15D34B1C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0712" y="3708139"/>
            <a:ext cx="2923717" cy="11597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CCAB08-B2FA-4808-AB2F-9B1FE3E6918F}"/>
              </a:ext>
            </a:extLst>
          </p:cNvPr>
          <p:cNvSpPr txBox="1"/>
          <p:nvPr/>
        </p:nvSpPr>
        <p:spPr>
          <a:xfrm>
            <a:off x="5064877" y="3061808"/>
            <a:ext cx="1744137" cy="646331"/>
          </a:xfrm>
          <a:prstGeom prst="rect">
            <a:avLst/>
          </a:prstGeom>
          <a:noFill/>
        </p:spPr>
        <p:txBody>
          <a:bodyPr wrap="square" rtlCol="0">
            <a:spAutoFit/>
          </a:bodyPr>
          <a:lstStyle/>
          <a:p>
            <a:r>
              <a:rPr lang="en-US" sz="3600" dirty="0"/>
              <a:t>$759.47 </a:t>
            </a:r>
          </a:p>
        </p:txBody>
      </p:sp>
      <p:sp>
        <p:nvSpPr>
          <p:cNvPr id="3" name="Rectangle 2">
            <a:extLst>
              <a:ext uri="{FF2B5EF4-FFF2-40B4-BE49-F238E27FC236}">
                <a16:creationId xmlns:a16="http://schemas.microsoft.com/office/drawing/2014/main" id="{F24991BA-E650-4340-AC5E-0615CDBFD2C1}"/>
              </a:ext>
            </a:extLst>
          </p:cNvPr>
          <p:cNvSpPr/>
          <p:nvPr/>
        </p:nvSpPr>
        <p:spPr>
          <a:xfrm>
            <a:off x="876636" y="3548659"/>
            <a:ext cx="2438040" cy="369332"/>
          </a:xfrm>
          <a:prstGeom prst="rect">
            <a:avLst/>
          </a:prstGeom>
        </p:spPr>
        <p:txBody>
          <a:bodyPr wrap="none">
            <a:spAutoFit/>
          </a:bodyPr>
          <a:lstStyle/>
          <a:p>
            <a:r>
              <a:rPr lang="en-US" b="1" dirty="0">
                <a:solidFill>
                  <a:srgbClr val="182026"/>
                </a:solidFill>
                <a:latin typeface="-apple-system"/>
              </a:rPr>
              <a:t>Vintage Sansui G-22000</a:t>
            </a:r>
            <a:endParaRPr lang="en-US" b="1" dirty="0"/>
          </a:p>
        </p:txBody>
      </p:sp>
      <p:pic>
        <p:nvPicPr>
          <p:cNvPr id="11" name="Picture 10">
            <a:extLst>
              <a:ext uri="{FF2B5EF4-FFF2-40B4-BE49-F238E27FC236}">
                <a16:creationId xmlns:a16="http://schemas.microsoft.com/office/drawing/2014/main" id="{753C6206-057D-4E87-BEC5-A6F054400089}"/>
              </a:ext>
            </a:extLst>
          </p:cNvPr>
          <p:cNvPicPr>
            <a:picLocks noChangeAspect="1"/>
          </p:cNvPicPr>
          <p:nvPr/>
        </p:nvPicPr>
        <p:blipFill>
          <a:blip r:embed="rId7"/>
          <a:stretch>
            <a:fillRect/>
          </a:stretch>
        </p:blipFill>
        <p:spPr>
          <a:xfrm>
            <a:off x="8695676" y="1864089"/>
            <a:ext cx="3012442" cy="1397020"/>
          </a:xfrm>
          <a:prstGeom prst="rect">
            <a:avLst/>
          </a:prstGeom>
        </p:spPr>
      </p:pic>
      <p:pic>
        <p:nvPicPr>
          <p:cNvPr id="13" name="Picture 12">
            <a:extLst>
              <a:ext uri="{FF2B5EF4-FFF2-40B4-BE49-F238E27FC236}">
                <a16:creationId xmlns:a16="http://schemas.microsoft.com/office/drawing/2014/main" id="{1AADC413-7939-4685-82D8-E617FBABFB6A}"/>
              </a:ext>
            </a:extLst>
          </p:cNvPr>
          <p:cNvPicPr>
            <a:picLocks noChangeAspect="1"/>
          </p:cNvPicPr>
          <p:nvPr/>
        </p:nvPicPr>
        <p:blipFill>
          <a:blip r:embed="rId8"/>
          <a:stretch>
            <a:fillRect/>
          </a:stretch>
        </p:blipFill>
        <p:spPr>
          <a:xfrm>
            <a:off x="10069469" y="2661480"/>
            <a:ext cx="1869519" cy="1342158"/>
          </a:xfrm>
          <a:prstGeom prst="rect">
            <a:avLst/>
          </a:prstGeom>
        </p:spPr>
      </p:pic>
      <p:sp>
        <p:nvSpPr>
          <p:cNvPr id="16" name="Rectangle 15">
            <a:extLst>
              <a:ext uri="{FF2B5EF4-FFF2-40B4-BE49-F238E27FC236}">
                <a16:creationId xmlns:a16="http://schemas.microsoft.com/office/drawing/2014/main" id="{8BF19F1B-DDD5-4D14-A568-3E82E53066EA}"/>
              </a:ext>
            </a:extLst>
          </p:cNvPr>
          <p:cNvSpPr/>
          <p:nvPr/>
        </p:nvSpPr>
        <p:spPr>
          <a:xfrm>
            <a:off x="8123802" y="3273726"/>
            <a:ext cx="1977208" cy="646331"/>
          </a:xfrm>
          <a:prstGeom prst="rect">
            <a:avLst/>
          </a:prstGeom>
        </p:spPr>
        <p:txBody>
          <a:bodyPr wrap="none">
            <a:spAutoFit/>
          </a:bodyPr>
          <a:lstStyle/>
          <a:p>
            <a:r>
              <a:rPr lang="en-US" b="1" dirty="0">
                <a:solidFill>
                  <a:srgbClr val="182026"/>
                </a:solidFill>
                <a:latin typeface="-apple-system"/>
              </a:rPr>
              <a:t>Marantz 2285B</a:t>
            </a:r>
          </a:p>
          <a:p>
            <a:r>
              <a:rPr lang="en-US" b="1" dirty="0">
                <a:solidFill>
                  <a:srgbClr val="182026"/>
                </a:solidFill>
                <a:latin typeface="-apple-system"/>
              </a:rPr>
              <a:t>Receiver/Amplifier</a:t>
            </a:r>
            <a:endParaRPr lang="en-US" b="1" dirty="0"/>
          </a:p>
        </p:txBody>
      </p:sp>
      <p:sp>
        <p:nvSpPr>
          <p:cNvPr id="17" name="TextBox 16">
            <a:extLst>
              <a:ext uri="{FF2B5EF4-FFF2-40B4-BE49-F238E27FC236}">
                <a16:creationId xmlns:a16="http://schemas.microsoft.com/office/drawing/2014/main" id="{B485D990-C8F1-4A83-9129-3AE5FBD9C87C}"/>
              </a:ext>
            </a:extLst>
          </p:cNvPr>
          <p:cNvSpPr txBox="1"/>
          <p:nvPr/>
        </p:nvSpPr>
        <p:spPr>
          <a:xfrm>
            <a:off x="7124700" y="1821438"/>
            <a:ext cx="1485497" cy="646331"/>
          </a:xfrm>
          <a:prstGeom prst="rect">
            <a:avLst/>
          </a:prstGeom>
          <a:noFill/>
        </p:spPr>
        <p:txBody>
          <a:bodyPr wrap="square" rtlCol="0">
            <a:spAutoFit/>
          </a:bodyPr>
          <a:lstStyle/>
          <a:p>
            <a:r>
              <a:rPr lang="en-US" sz="3600" dirty="0"/>
              <a:t>$3,056</a:t>
            </a:r>
          </a:p>
        </p:txBody>
      </p:sp>
      <p:sp>
        <p:nvSpPr>
          <p:cNvPr id="18" name="Rectangle 17">
            <a:extLst>
              <a:ext uri="{FF2B5EF4-FFF2-40B4-BE49-F238E27FC236}">
                <a16:creationId xmlns:a16="http://schemas.microsoft.com/office/drawing/2014/main" id="{A3F7A12C-9955-49EC-A6E8-856F782F0718}"/>
              </a:ext>
            </a:extLst>
          </p:cNvPr>
          <p:cNvSpPr/>
          <p:nvPr/>
        </p:nvSpPr>
        <p:spPr>
          <a:xfrm>
            <a:off x="4750712" y="6185289"/>
            <a:ext cx="2712281" cy="369332"/>
          </a:xfrm>
          <a:prstGeom prst="rect">
            <a:avLst/>
          </a:prstGeom>
        </p:spPr>
        <p:txBody>
          <a:bodyPr wrap="none">
            <a:spAutoFit/>
          </a:bodyPr>
          <a:lstStyle/>
          <a:p>
            <a:r>
              <a:rPr lang="en-US" b="1" dirty="0">
                <a:solidFill>
                  <a:srgbClr val="182026"/>
                </a:solidFill>
                <a:latin typeface="-apple-system"/>
              </a:rPr>
              <a:t>Vintage Kenwood KR-9600</a:t>
            </a:r>
          </a:p>
        </p:txBody>
      </p:sp>
      <p:sp>
        <p:nvSpPr>
          <p:cNvPr id="19" name="Rectangle 18">
            <a:extLst>
              <a:ext uri="{FF2B5EF4-FFF2-40B4-BE49-F238E27FC236}">
                <a16:creationId xmlns:a16="http://schemas.microsoft.com/office/drawing/2014/main" id="{255082E7-393E-42A8-8CB7-5A0621AE8A4F}"/>
              </a:ext>
            </a:extLst>
          </p:cNvPr>
          <p:cNvSpPr/>
          <p:nvPr/>
        </p:nvSpPr>
        <p:spPr>
          <a:xfrm>
            <a:off x="381883" y="4951615"/>
            <a:ext cx="3308919" cy="923330"/>
          </a:xfrm>
          <a:prstGeom prst="rect">
            <a:avLst/>
          </a:prstGeom>
        </p:spPr>
        <p:txBody>
          <a:bodyPr wrap="none">
            <a:spAutoFit/>
          </a:bodyPr>
          <a:lstStyle/>
          <a:p>
            <a:r>
              <a:rPr lang="en-US" b="1" dirty="0">
                <a:solidFill>
                  <a:srgbClr val="182026"/>
                </a:solidFill>
                <a:latin typeface="-apple-system"/>
              </a:rPr>
              <a:t>These receivers did not have any</a:t>
            </a:r>
          </a:p>
          <a:p>
            <a:r>
              <a:rPr lang="en-US" b="1" dirty="0">
                <a:solidFill>
                  <a:srgbClr val="182026"/>
                </a:solidFill>
                <a:latin typeface="-apple-system"/>
              </a:rPr>
              <a:t>Of the newer inputs, but sold for</a:t>
            </a:r>
          </a:p>
          <a:p>
            <a:r>
              <a:rPr lang="en-US" b="1" dirty="0">
                <a:solidFill>
                  <a:srgbClr val="182026"/>
                </a:solidFill>
                <a:latin typeface="-apple-system"/>
              </a:rPr>
              <a:t>Price shown.</a:t>
            </a:r>
            <a:endParaRPr lang="en-US" b="1" dirty="0"/>
          </a:p>
        </p:txBody>
      </p:sp>
      <p:pic>
        <p:nvPicPr>
          <p:cNvPr id="7" name="Picture 6">
            <a:extLst>
              <a:ext uri="{FF2B5EF4-FFF2-40B4-BE49-F238E27FC236}">
                <a16:creationId xmlns:a16="http://schemas.microsoft.com/office/drawing/2014/main" id="{1CB23E62-D22C-4D19-937C-344B08562ED3}"/>
              </a:ext>
            </a:extLst>
          </p:cNvPr>
          <p:cNvPicPr>
            <a:picLocks noChangeAspect="1"/>
          </p:cNvPicPr>
          <p:nvPr/>
        </p:nvPicPr>
        <p:blipFill>
          <a:blip r:embed="rId9"/>
          <a:stretch>
            <a:fillRect/>
          </a:stretch>
        </p:blipFill>
        <p:spPr>
          <a:xfrm>
            <a:off x="8326129" y="4058500"/>
            <a:ext cx="3208510" cy="2709561"/>
          </a:xfrm>
          <a:prstGeom prst="rect">
            <a:avLst/>
          </a:prstGeom>
        </p:spPr>
      </p:pic>
      <p:sp>
        <p:nvSpPr>
          <p:cNvPr id="22" name="TextBox 21">
            <a:extLst>
              <a:ext uri="{FF2B5EF4-FFF2-40B4-BE49-F238E27FC236}">
                <a16:creationId xmlns:a16="http://schemas.microsoft.com/office/drawing/2014/main" id="{9BABAB8F-3EC3-4DE1-A8C4-9AC25EE0E27B}"/>
              </a:ext>
            </a:extLst>
          </p:cNvPr>
          <p:cNvSpPr txBox="1"/>
          <p:nvPr/>
        </p:nvSpPr>
        <p:spPr>
          <a:xfrm>
            <a:off x="8369889" y="4067066"/>
            <a:ext cx="2380774" cy="954107"/>
          </a:xfrm>
          <a:prstGeom prst="rect">
            <a:avLst/>
          </a:prstGeom>
          <a:noFill/>
        </p:spPr>
        <p:txBody>
          <a:bodyPr wrap="square" rtlCol="0">
            <a:spAutoFit/>
          </a:bodyPr>
          <a:lstStyle/>
          <a:p>
            <a:r>
              <a:rPr lang="en-US" sz="3600" dirty="0"/>
              <a:t>$659</a:t>
            </a:r>
          </a:p>
          <a:p>
            <a:r>
              <a:rPr lang="en-US" sz="2000" dirty="0"/>
              <a:t>Technics Quartz </a:t>
            </a:r>
          </a:p>
        </p:txBody>
      </p:sp>
    </p:spTree>
    <p:custDataLst>
      <p:tags r:id="rId1"/>
    </p:custDataLst>
    <p:extLst>
      <p:ext uri="{BB962C8B-B14F-4D97-AF65-F5344CB8AC3E}">
        <p14:creationId xmlns:p14="http://schemas.microsoft.com/office/powerpoint/2010/main" val="9728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044300-2469-41BE-86E3-681C079A9D8B}"/>
              </a:ext>
            </a:extLst>
          </p:cNvPr>
          <p:cNvSpPr/>
          <p:nvPr/>
        </p:nvSpPr>
        <p:spPr>
          <a:xfrm>
            <a:off x="2774950" y="1257301"/>
            <a:ext cx="6540500" cy="387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CE31BE1-FED8-4FD7-9E3B-FEC95F18EE82}"/>
              </a:ext>
            </a:extLst>
          </p:cNvPr>
          <p:cNvSpPr/>
          <p:nvPr/>
        </p:nvSpPr>
        <p:spPr>
          <a:xfrm>
            <a:off x="0" y="0"/>
            <a:ext cx="12235009"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A0D626D-81D5-42EA-9C27-1AB430D52F1F}"/>
              </a:ext>
            </a:extLst>
          </p:cNvPr>
          <p:cNvSpPr txBox="1"/>
          <p:nvPr/>
        </p:nvSpPr>
        <p:spPr>
          <a:xfrm>
            <a:off x="0" y="471494"/>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Pacifico" panose="02000000000000000000" pitchFamily="2" charset="0"/>
                <a:cs typeface="Arial" panose="020B0604020202020204" pitchFamily="34" charset="0"/>
              </a:rPr>
              <a:t>Amplifiers &amp; Other Music</a:t>
            </a:r>
          </a:p>
        </p:txBody>
      </p:sp>
      <p:sp>
        <p:nvSpPr>
          <p:cNvPr id="19" name="Rectangle 18">
            <a:extLst>
              <a:ext uri="{FF2B5EF4-FFF2-40B4-BE49-F238E27FC236}">
                <a16:creationId xmlns:a16="http://schemas.microsoft.com/office/drawing/2014/main" id="{255082E7-393E-42A8-8CB7-5A0621AE8A4F}"/>
              </a:ext>
            </a:extLst>
          </p:cNvPr>
          <p:cNvSpPr/>
          <p:nvPr/>
        </p:nvSpPr>
        <p:spPr>
          <a:xfrm>
            <a:off x="55301" y="5771991"/>
            <a:ext cx="6363409" cy="646331"/>
          </a:xfrm>
          <a:prstGeom prst="rect">
            <a:avLst/>
          </a:prstGeom>
        </p:spPr>
        <p:txBody>
          <a:bodyPr wrap="none">
            <a:spAutoFit/>
          </a:bodyPr>
          <a:lstStyle/>
          <a:p>
            <a:r>
              <a:rPr lang="en-US" b="1" dirty="0">
                <a:solidFill>
                  <a:srgbClr val="182026"/>
                </a:solidFill>
                <a:latin typeface="-apple-system"/>
              </a:rPr>
              <a:t>These amps also did not have any of the newer inputs, and some</a:t>
            </a:r>
          </a:p>
          <a:p>
            <a:r>
              <a:rPr lang="en-US" b="1" dirty="0">
                <a:solidFill>
                  <a:srgbClr val="182026"/>
                </a:solidFill>
                <a:latin typeface="-apple-system"/>
              </a:rPr>
              <a:t>were sold for parts/repair, but sold for Price shown.</a:t>
            </a:r>
            <a:endParaRPr lang="en-US" b="1" dirty="0"/>
          </a:p>
        </p:txBody>
      </p:sp>
      <p:pic>
        <p:nvPicPr>
          <p:cNvPr id="7" name="Picture 6">
            <a:extLst>
              <a:ext uri="{FF2B5EF4-FFF2-40B4-BE49-F238E27FC236}">
                <a16:creationId xmlns:a16="http://schemas.microsoft.com/office/drawing/2014/main" id="{0125BFDD-F0EE-45D5-9EFE-E2FF94BE55DB}"/>
              </a:ext>
            </a:extLst>
          </p:cNvPr>
          <p:cNvPicPr>
            <a:picLocks noChangeAspect="1"/>
          </p:cNvPicPr>
          <p:nvPr/>
        </p:nvPicPr>
        <p:blipFill>
          <a:blip r:embed="rId4"/>
          <a:stretch>
            <a:fillRect/>
          </a:stretch>
        </p:blipFill>
        <p:spPr>
          <a:xfrm>
            <a:off x="7069162" y="4358010"/>
            <a:ext cx="4753638" cy="2086266"/>
          </a:xfrm>
          <a:prstGeom prst="rect">
            <a:avLst/>
          </a:prstGeom>
        </p:spPr>
      </p:pic>
      <p:pic>
        <p:nvPicPr>
          <p:cNvPr id="8" name="Picture 7">
            <a:extLst>
              <a:ext uri="{FF2B5EF4-FFF2-40B4-BE49-F238E27FC236}">
                <a16:creationId xmlns:a16="http://schemas.microsoft.com/office/drawing/2014/main" id="{67C56598-072E-4C05-808D-E2F4417BBE7B}"/>
              </a:ext>
            </a:extLst>
          </p:cNvPr>
          <p:cNvPicPr>
            <a:picLocks noChangeAspect="1"/>
          </p:cNvPicPr>
          <p:nvPr/>
        </p:nvPicPr>
        <p:blipFill>
          <a:blip r:embed="rId5"/>
          <a:stretch>
            <a:fillRect/>
          </a:stretch>
        </p:blipFill>
        <p:spPr>
          <a:xfrm>
            <a:off x="8781208" y="2499990"/>
            <a:ext cx="2886478" cy="2581635"/>
          </a:xfrm>
          <a:prstGeom prst="rect">
            <a:avLst/>
          </a:prstGeom>
        </p:spPr>
      </p:pic>
      <p:pic>
        <p:nvPicPr>
          <p:cNvPr id="6146" name="Picture 2" descr="https://images.uprightlabs.com/VMyveAUWzOm7BbXHprcDe51Tzds=/fit-in/1600x1600/filters:format(jpeg)/images/2021/03/05/2d50cbc8-fde3-46e9-8512-0ff2c932ac8c">
            <a:extLst>
              <a:ext uri="{FF2B5EF4-FFF2-40B4-BE49-F238E27FC236}">
                <a16:creationId xmlns:a16="http://schemas.microsoft.com/office/drawing/2014/main" id="{1A4914C2-7D41-483F-8FCF-F766A6916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51" y="1769323"/>
            <a:ext cx="3874115" cy="29055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A4C2353C-CE01-4A73-8458-F13D91851E3A}"/>
              </a:ext>
            </a:extLst>
          </p:cNvPr>
          <p:cNvSpPr/>
          <p:nvPr/>
        </p:nvSpPr>
        <p:spPr>
          <a:xfrm>
            <a:off x="214525" y="4674909"/>
            <a:ext cx="4266361" cy="369332"/>
          </a:xfrm>
          <a:prstGeom prst="rect">
            <a:avLst/>
          </a:prstGeom>
        </p:spPr>
        <p:txBody>
          <a:bodyPr wrap="none">
            <a:spAutoFit/>
          </a:bodyPr>
          <a:lstStyle/>
          <a:p>
            <a:r>
              <a:rPr lang="en-US" b="1" dirty="0">
                <a:solidFill>
                  <a:srgbClr val="182026"/>
                </a:solidFill>
                <a:latin typeface="-apple-system"/>
              </a:rPr>
              <a:t>$1,977 – Vintage JBL Speakers – Blue Foam</a:t>
            </a:r>
            <a:endParaRPr lang="en-US" b="1" dirty="0"/>
          </a:p>
        </p:txBody>
      </p:sp>
      <p:pic>
        <p:nvPicPr>
          <p:cNvPr id="6148" name="Picture 4" descr="https://images.uprightlabs.com/l8XMwcSureCMdhnjU2ldHGs-Qzk=/fit-in/1600x1600/filters:format(jpeg)/images/2021/07/14/2cb29fcb-d078-49ff-97ab-436b3ca44dfd">
            <a:extLst>
              <a:ext uri="{FF2B5EF4-FFF2-40B4-BE49-F238E27FC236}">
                <a16:creationId xmlns:a16="http://schemas.microsoft.com/office/drawing/2014/main" id="{A167AE33-7C5C-4080-9B73-A3F8F9A0E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0886" y="1580691"/>
            <a:ext cx="2242428" cy="277731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B8079BE-04A2-4F0C-AEA7-D98A7F4D6201}"/>
              </a:ext>
            </a:extLst>
          </p:cNvPr>
          <p:cNvSpPr/>
          <p:nvPr/>
        </p:nvSpPr>
        <p:spPr>
          <a:xfrm>
            <a:off x="6723314" y="1664568"/>
            <a:ext cx="4412683" cy="369332"/>
          </a:xfrm>
          <a:prstGeom prst="rect">
            <a:avLst/>
          </a:prstGeom>
        </p:spPr>
        <p:txBody>
          <a:bodyPr wrap="none">
            <a:spAutoFit/>
          </a:bodyPr>
          <a:lstStyle/>
          <a:p>
            <a:r>
              <a:rPr lang="en-US" b="1" dirty="0">
                <a:solidFill>
                  <a:srgbClr val="182026"/>
                </a:solidFill>
                <a:latin typeface="-apple-system"/>
              </a:rPr>
              <a:t>$1,376 – Vintage Zenith Long Distance Radio</a:t>
            </a:r>
            <a:endParaRPr lang="en-US" b="1" dirty="0"/>
          </a:p>
        </p:txBody>
      </p:sp>
      <p:sp>
        <p:nvSpPr>
          <p:cNvPr id="24" name="Rectangle 23">
            <a:extLst>
              <a:ext uri="{FF2B5EF4-FFF2-40B4-BE49-F238E27FC236}">
                <a16:creationId xmlns:a16="http://schemas.microsoft.com/office/drawing/2014/main" id="{A7D2E81A-FB21-48F1-9BFB-4BB3F4C9FFA4}"/>
              </a:ext>
            </a:extLst>
          </p:cNvPr>
          <p:cNvSpPr/>
          <p:nvPr/>
        </p:nvSpPr>
        <p:spPr>
          <a:xfrm>
            <a:off x="8248508" y="6439985"/>
            <a:ext cx="3196516" cy="369332"/>
          </a:xfrm>
          <a:prstGeom prst="rect">
            <a:avLst/>
          </a:prstGeom>
        </p:spPr>
        <p:txBody>
          <a:bodyPr wrap="none">
            <a:spAutoFit/>
          </a:bodyPr>
          <a:lstStyle/>
          <a:p>
            <a:r>
              <a:rPr lang="en-US" b="1" dirty="0">
                <a:solidFill>
                  <a:srgbClr val="182026"/>
                </a:solidFill>
                <a:latin typeface="-apple-system"/>
              </a:rPr>
              <a:t>$5,501 – Fender Baseman Amp</a:t>
            </a:r>
            <a:endParaRPr lang="en-US" b="1" dirty="0"/>
          </a:p>
        </p:txBody>
      </p:sp>
    </p:spTree>
    <p:custDataLst>
      <p:tags r:id="rId1"/>
    </p:custDataLst>
    <p:extLst>
      <p:ext uri="{BB962C8B-B14F-4D97-AF65-F5344CB8AC3E}">
        <p14:creationId xmlns:p14="http://schemas.microsoft.com/office/powerpoint/2010/main" val="81263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044300-2469-41BE-86E3-681C079A9D8B}"/>
              </a:ext>
            </a:extLst>
          </p:cNvPr>
          <p:cNvSpPr/>
          <p:nvPr/>
        </p:nvSpPr>
        <p:spPr>
          <a:xfrm>
            <a:off x="2774950" y="1257301"/>
            <a:ext cx="6540500" cy="387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CE31BE1-FED8-4FD7-9E3B-FEC95F18EE82}"/>
              </a:ext>
            </a:extLst>
          </p:cNvPr>
          <p:cNvSpPr/>
          <p:nvPr/>
        </p:nvSpPr>
        <p:spPr>
          <a:xfrm>
            <a:off x="0" y="0"/>
            <a:ext cx="12235009"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A0D626D-81D5-42EA-9C27-1AB430D52F1F}"/>
              </a:ext>
            </a:extLst>
          </p:cNvPr>
          <p:cNvSpPr txBox="1"/>
          <p:nvPr/>
        </p:nvSpPr>
        <p:spPr>
          <a:xfrm>
            <a:off x="-50800" y="355535"/>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Pacifico" panose="02000000000000000000" pitchFamily="2" charset="0"/>
                <a:cs typeface="Arial" panose="020B0604020202020204" pitchFamily="34" charset="0"/>
              </a:rPr>
              <a:t>Photography &amp; Video Equipment</a:t>
            </a:r>
          </a:p>
        </p:txBody>
      </p:sp>
      <p:pic>
        <p:nvPicPr>
          <p:cNvPr id="5122" name="Picture 2" descr="https://images.uprightlabs.com/EI9RDUlgzu6z324d26KpIvLVu7M=/fit-in/1600x1600/filters:format(jpeg)/images/2021/03/03/c4869be7-4dcf-4e9d-98ff-bc94c6393ddd">
            <a:extLst>
              <a:ext uri="{FF2B5EF4-FFF2-40B4-BE49-F238E27FC236}">
                <a16:creationId xmlns:a16="http://schemas.microsoft.com/office/drawing/2014/main" id="{4EEC2F15-2CC9-4CE6-9FF9-FBF22B389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1562" y="2729046"/>
            <a:ext cx="3510643" cy="26329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E505A2-1628-495A-9780-C2B20EDBA198}"/>
              </a:ext>
            </a:extLst>
          </p:cNvPr>
          <p:cNvSpPr txBox="1"/>
          <p:nvPr/>
        </p:nvSpPr>
        <p:spPr>
          <a:xfrm>
            <a:off x="1834855" y="1948974"/>
            <a:ext cx="2178607" cy="646331"/>
          </a:xfrm>
          <a:prstGeom prst="rect">
            <a:avLst/>
          </a:prstGeom>
          <a:noFill/>
        </p:spPr>
        <p:txBody>
          <a:bodyPr wrap="square" rtlCol="0">
            <a:spAutoFit/>
          </a:bodyPr>
          <a:lstStyle/>
          <a:p>
            <a:r>
              <a:rPr lang="en-US" sz="3600" dirty="0"/>
              <a:t>$1,208.89 </a:t>
            </a:r>
          </a:p>
        </p:txBody>
      </p:sp>
      <p:pic>
        <p:nvPicPr>
          <p:cNvPr id="5124" name="Picture 4" descr="https://images.uprightlabs.com/hFyGS8yIR53HsRmfXyaJKs3H9qo=/fit-in/1600x1600/filters:format(jpeg)/images/2021/07/14/b5e7229c-e2d2-41e9-821c-0de5027471f5">
            <a:extLst>
              <a:ext uri="{FF2B5EF4-FFF2-40B4-BE49-F238E27FC236}">
                <a16:creationId xmlns:a16="http://schemas.microsoft.com/office/drawing/2014/main" id="{F635C4FC-B286-4C9C-A596-DC43F054B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8068" y="2621618"/>
            <a:ext cx="2924699" cy="25901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C730BDE-25C6-4EBC-B311-DE1766FC03CD}"/>
              </a:ext>
            </a:extLst>
          </p:cNvPr>
          <p:cNvSpPr txBox="1"/>
          <p:nvPr/>
        </p:nvSpPr>
        <p:spPr>
          <a:xfrm>
            <a:off x="6573507" y="1857105"/>
            <a:ext cx="2178607" cy="646331"/>
          </a:xfrm>
          <a:prstGeom prst="rect">
            <a:avLst/>
          </a:prstGeom>
          <a:noFill/>
        </p:spPr>
        <p:txBody>
          <a:bodyPr wrap="square" rtlCol="0">
            <a:spAutoFit/>
          </a:bodyPr>
          <a:lstStyle/>
          <a:p>
            <a:r>
              <a:rPr lang="en-US" sz="3600" dirty="0"/>
              <a:t>$888.00 </a:t>
            </a:r>
          </a:p>
        </p:txBody>
      </p:sp>
    </p:spTree>
    <p:custDataLst>
      <p:tags r:id="rId1"/>
    </p:custDataLst>
    <p:extLst>
      <p:ext uri="{BB962C8B-B14F-4D97-AF65-F5344CB8AC3E}">
        <p14:creationId xmlns:p14="http://schemas.microsoft.com/office/powerpoint/2010/main" val="325898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8318AC9-A0EA-B24D-8C20-68EF9AA91C24}"/>
              </a:ext>
            </a:extLst>
          </p:cNvPr>
          <p:cNvSpPr>
            <a:spLocks noGrp="1"/>
          </p:cNvSpPr>
          <p:nvPr>
            <p:ph type="dt" sz="half" idx="10"/>
          </p:nvPr>
        </p:nvSpPr>
        <p:spPr>
          <a:xfrm>
            <a:off x="804334" y="6356350"/>
            <a:ext cx="855134" cy="365125"/>
          </a:xfrm>
        </p:spPr>
        <p:txBody>
          <a:bodyPr/>
          <a:lstStyle>
            <a:lvl1pPr>
              <a:defRPr b="0" i="0">
                <a:solidFill>
                  <a:srgbClr val="FFFFFF"/>
                </a:solidFill>
                <a:latin typeface="Brandon Grotesque" panose="020B0503020203060202" pitchFamily="34" charset="77"/>
              </a:defRPr>
            </a:lvl1pPr>
          </a:lstStyle>
          <a:p>
            <a:fld id="{50DFE84E-CD15-CD40-AAEF-146E622A85CC}" type="datetimeFigureOut">
              <a:rPr lang="en-US" smtClean="0"/>
              <a:t>6/15/2022</a:t>
            </a:fld>
            <a:endParaRPr lang="en-US" dirty="0"/>
          </a:p>
        </p:txBody>
      </p:sp>
      <p:sp>
        <p:nvSpPr>
          <p:cNvPr id="6" name="Slide Number Placeholder 5">
            <a:extLst>
              <a:ext uri="{FF2B5EF4-FFF2-40B4-BE49-F238E27FC236}">
                <a16:creationId xmlns:a16="http://schemas.microsoft.com/office/drawing/2014/main" id="{AC0FAC37-FE9C-4146-B2C9-14DB85B0EAF6}"/>
              </a:ext>
            </a:extLst>
          </p:cNvPr>
          <p:cNvSpPr>
            <a:spLocks noGrp="1"/>
          </p:cNvSpPr>
          <p:nvPr>
            <p:ph type="sldNum" sz="quarter" idx="12"/>
          </p:nvPr>
        </p:nvSpPr>
        <p:spPr>
          <a:xfrm>
            <a:off x="8610600" y="6356350"/>
            <a:ext cx="2743200" cy="365125"/>
          </a:xfrm>
        </p:spPr>
        <p:txBody>
          <a:bodyPr/>
          <a:lstStyle>
            <a:lvl1pPr>
              <a:defRPr b="0" i="0">
                <a:solidFill>
                  <a:srgbClr val="FFFFFF"/>
                </a:solidFill>
                <a:latin typeface="Brandon Grotesque" panose="020B0503020203060202" pitchFamily="34" charset="77"/>
              </a:defRPr>
            </a:lvl1pPr>
          </a:lstStyle>
          <a:p>
            <a:fld id="{55779192-5ADE-574A-98E9-ACF3BA9DC2ED}" type="slidenum">
              <a:rPr lang="en-US" smtClean="0"/>
              <a:t>38</a:t>
            </a:fld>
            <a:endParaRPr lang="en-US" dirty="0"/>
          </a:p>
        </p:txBody>
      </p:sp>
      <p:sp>
        <p:nvSpPr>
          <p:cNvPr id="7" name="Footer Placeholder 4">
            <a:extLst>
              <a:ext uri="{FF2B5EF4-FFF2-40B4-BE49-F238E27FC236}">
                <a16:creationId xmlns:a16="http://schemas.microsoft.com/office/drawing/2014/main" id="{466C5855-DD35-894B-8A54-2B98EC2007F8}"/>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FFFFF"/>
                </a:solidFill>
                <a:latin typeface="Brandon Grotesque" panose="020B0503020203060202"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Goodwill of Central &amp; Northern Arizona</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392" y="2458670"/>
            <a:ext cx="7943572" cy="1680631"/>
          </a:xfrm>
          <a:prstGeom prst="rect">
            <a:avLst/>
          </a:prstGeom>
        </p:spPr>
      </p:pic>
      <p:sp>
        <p:nvSpPr>
          <p:cNvPr id="2" name="Title 1"/>
          <p:cNvSpPr>
            <a:spLocks noGrp="1"/>
          </p:cNvSpPr>
          <p:nvPr>
            <p:ph type="ctrTitle"/>
          </p:nvPr>
        </p:nvSpPr>
        <p:spPr>
          <a:xfrm>
            <a:off x="1437204" y="2657272"/>
            <a:ext cx="8678333" cy="1193800"/>
          </a:xfrm>
        </p:spPr>
        <p:txBody>
          <a:bodyPr>
            <a:normAutofit/>
          </a:bodyPr>
          <a:lstStyle/>
          <a:p>
            <a:r>
              <a:rPr lang="en-US" sz="4400" dirty="0">
                <a:solidFill>
                  <a:schemeClr val="bg1"/>
                </a:solidFill>
                <a:latin typeface="Arial" panose="020B0604020202020204" pitchFamily="34" charset="0"/>
                <a:ea typeface="Pacifico" charset="0"/>
                <a:cs typeface="Arial" panose="020B0604020202020204" pitchFamily="34" charset="0"/>
              </a:rPr>
              <a:t>Electronics With User Data</a:t>
            </a:r>
          </a:p>
        </p:txBody>
      </p:sp>
      <p:sp>
        <p:nvSpPr>
          <p:cNvPr id="10" name="Rectangle 9">
            <a:extLst>
              <a:ext uri="{FF2B5EF4-FFF2-40B4-BE49-F238E27FC236}">
                <a16:creationId xmlns:a16="http://schemas.microsoft.com/office/drawing/2014/main" id="{E6749A37-DF0D-49B4-BEE7-B9087CF9F287}"/>
              </a:ext>
            </a:extLst>
          </p:cNvPr>
          <p:cNvSpPr/>
          <p:nvPr/>
        </p:nvSpPr>
        <p:spPr>
          <a:xfrm>
            <a:off x="131531"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9DA340-39A5-43D5-B06B-3E6198166C70}"/>
              </a:ext>
            </a:extLst>
          </p:cNvPr>
          <p:cNvSpPr/>
          <p:nvPr/>
        </p:nvSpPr>
        <p:spPr>
          <a:xfrm>
            <a:off x="0"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0C1BBE-B08F-4377-9B9A-8A8B31C07E8E}"/>
              </a:ext>
            </a:extLst>
          </p:cNvPr>
          <p:cNvSpPr/>
          <p:nvPr/>
        </p:nvSpPr>
        <p:spPr>
          <a:xfrm>
            <a:off x="2698321" y="3883289"/>
            <a:ext cx="6243726" cy="1376868"/>
          </a:xfrm>
          <a:prstGeom prst="rect">
            <a:avLst/>
          </a:prstGeom>
          <a:solidFill>
            <a:srgbClr val="1D376C"/>
          </a:solidFill>
          <a:ln>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8E699C5-4AEF-4E9E-85D7-E8EFB22E9FE6}"/>
              </a:ext>
            </a:extLst>
          </p:cNvPr>
          <p:cNvSpPr txBox="1"/>
          <p:nvPr/>
        </p:nvSpPr>
        <p:spPr>
          <a:xfrm>
            <a:off x="2855397" y="4052745"/>
            <a:ext cx="5677134" cy="646331"/>
          </a:xfrm>
          <a:prstGeom prst="rect">
            <a:avLst/>
          </a:prstGeom>
          <a:noFill/>
        </p:spPr>
        <p:txBody>
          <a:bodyPr wrap="square" rtlCol="0">
            <a:spAutoFit/>
          </a:bodyPr>
          <a:lstStyle/>
          <a:p>
            <a:pPr algn="ctr"/>
            <a:r>
              <a:rPr lang="en-US" sz="3600" dirty="0">
                <a:solidFill>
                  <a:schemeClr val="bg1"/>
                </a:solidFill>
                <a:latin typeface="Pacifico" panose="02000000000000000000" pitchFamily="2" charset="0"/>
              </a:rPr>
              <a:t>Which Ones Have User Data?</a:t>
            </a:r>
            <a:endParaRPr lang="en-US" sz="3200" dirty="0">
              <a:solidFill>
                <a:schemeClr val="bg1"/>
              </a:solidFill>
              <a:latin typeface="Pacifico" panose="02000000000000000000" pitchFamily="2" charset="0"/>
            </a:endParaRPr>
          </a:p>
        </p:txBody>
      </p:sp>
    </p:spTree>
    <p:custDataLst>
      <p:tags r:id="rId1"/>
    </p:custDataLst>
    <p:extLst>
      <p:ext uri="{BB962C8B-B14F-4D97-AF65-F5344CB8AC3E}">
        <p14:creationId xmlns:p14="http://schemas.microsoft.com/office/powerpoint/2010/main" val="2821728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77761" y="285750"/>
            <a:ext cx="12369761" cy="127410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37460" y="547036"/>
            <a:ext cx="12192000" cy="89492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Electronics with User Data</a:t>
            </a:r>
            <a:endParaRPr lang="en-US" sz="5400" b="1" dirty="0">
              <a:solidFill>
                <a:schemeClr val="bg1"/>
              </a:solidFill>
              <a:latin typeface="Pacifico" panose="02000000000000000000" pitchFamily="2" charset="0"/>
              <a:cs typeface="Arial" panose="020B0604020202020204" pitchFamily="34" charset="0"/>
            </a:endParaRPr>
          </a:p>
        </p:txBody>
      </p:sp>
      <p:sp>
        <p:nvSpPr>
          <p:cNvPr id="7" name="Text Placeholder 6">
            <a:extLst>
              <a:ext uri="{FF2B5EF4-FFF2-40B4-BE49-F238E27FC236}">
                <a16:creationId xmlns:a16="http://schemas.microsoft.com/office/drawing/2014/main" id="{53FC3653-A7E6-4955-80C4-45C9D5AFE88B}"/>
              </a:ext>
            </a:extLst>
          </p:cNvPr>
          <p:cNvSpPr>
            <a:spLocks noGrp="1"/>
          </p:cNvSpPr>
          <p:nvPr>
            <p:ph type="body" sz="half" idx="2"/>
          </p:nvPr>
        </p:nvSpPr>
        <p:spPr>
          <a:xfrm>
            <a:off x="808832" y="2364905"/>
            <a:ext cx="10876982" cy="4308850"/>
          </a:xfrm>
        </p:spPr>
        <p:txBody>
          <a:bodyPr>
            <a:normAutofit fontScale="55000" lnSpcReduction="20000"/>
          </a:bodyPr>
          <a:lstStyle/>
          <a:p>
            <a:pPr marL="285750" indent="-285750">
              <a:buFont typeface="Arial" panose="020B0604020202020204" pitchFamily="34" charset="0"/>
              <a:buChar char="•"/>
            </a:pPr>
            <a:r>
              <a:rPr lang="en-US" sz="2400" dirty="0"/>
              <a:t>Xbox 360, Xbox ONE, Xbox Series X</a:t>
            </a:r>
          </a:p>
          <a:p>
            <a:pPr marL="285750" indent="-285750">
              <a:buFont typeface="Arial" panose="020B0604020202020204" pitchFamily="34" charset="0"/>
              <a:buChar char="•"/>
            </a:pPr>
            <a:r>
              <a:rPr lang="en-US" sz="2400" dirty="0"/>
              <a:t>PlayStation 3, 4, 5</a:t>
            </a:r>
          </a:p>
          <a:p>
            <a:pPr marL="285750" indent="-285750">
              <a:buFont typeface="Arial" panose="020B0604020202020204" pitchFamily="34" charset="0"/>
              <a:buChar char="•"/>
            </a:pPr>
            <a:r>
              <a:rPr lang="en-US" sz="2400" dirty="0"/>
              <a:t>PSP</a:t>
            </a:r>
          </a:p>
          <a:p>
            <a:pPr marL="285750" indent="-285750">
              <a:buFont typeface="Arial" panose="020B0604020202020204" pitchFamily="34" charset="0"/>
              <a:buChar char="•"/>
            </a:pPr>
            <a:r>
              <a:rPr lang="en-US" sz="2400" dirty="0"/>
              <a:t>PS Vita</a:t>
            </a:r>
          </a:p>
          <a:p>
            <a:pPr marL="285750" indent="-285750">
              <a:buFont typeface="Arial" panose="020B0604020202020204" pitchFamily="34" charset="0"/>
              <a:buChar char="•"/>
            </a:pPr>
            <a:r>
              <a:rPr lang="en-US" sz="2400" dirty="0"/>
              <a:t>Nintendo Switch, Wii, Wii U</a:t>
            </a:r>
          </a:p>
          <a:p>
            <a:pPr marL="285750" indent="-285750">
              <a:buFont typeface="Arial" panose="020B0604020202020204" pitchFamily="34" charset="0"/>
              <a:buChar char="•"/>
            </a:pPr>
            <a:r>
              <a:rPr lang="en-US" sz="2400" dirty="0"/>
              <a:t>Nintendo DS, 3DS, </a:t>
            </a:r>
            <a:r>
              <a:rPr lang="en-US" sz="2400" dirty="0" err="1"/>
              <a:t>Dsi</a:t>
            </a:r>
            <a:r>
              <a:rPr lang="en-US" sz="2400" dirty="0"/>
              <a:t>, DS Lite</a:t>
            </a:r>
          </a:p>
          <a:p>
            <a:pPr marL="285750" indent="-285750">
              <a:buFont typeface="Arial" panose="020B0604020202020204" pitchFamily="34" charset="0"/>
              <a:buChar char="•"/>
            </a:pPr>
            <a:r>
              <a:rPr lang="en-US" sz="2400" dirty="0"/>
              <a:t>Computers</a:t>
            </a:r>
          </a:p>
          <a:p>
            <a:pPr marL="285750" indent="-285750">
              <a:buFont typeface="Arial" panose="020B0604020202020204" pitchFamily="34" charset="0"/>
              <a:buChar char="•"/>
            </a:pPr>
            <a:r>
              <a:rPr lang="en-US" sz="2400" dirty="0"/>
              <a:t>Cell Phones</a:t>
            </a:r>
          </a:p>
          <a:p>
            <a:pPr marL="285750" indent="-285750">
              <a:buFont typeface="Arial" panose="020B0604020202020204" pitchFamily="34" charset="0"/>
              <a:buChar char="•"/>
            </a:pPr>
            <a:r>
              <a:rPr lang="en-US" sz="2400" dirty="0"/>
              <a:t>Smart Watches</a:t>
            </a:r>
          </a:p>
          <a:p>
            <a:pPr marL="285750" indent="-285750">
              <a:buFont typeface="Arial" panose="020B0604020202020204" pitchFamily="34" charset="0"/>
              <a:buChar char="•"/>
            </a:pPr>
            <a:r>
              <a:rPr lang="en-US" sz="2400" dirty="0"/>
              <a:t>Some Smart Health Devices (</a:t>
            </a:r>
            <a:r>
              <a:rPr lang="en-US" sz="2400" dirty="0" err="1"/>
              <a:t>FitBit</a:t>
            </a:r>
            <a:r>
              <a:rPr lang="en-US" sz="2400" dirty="0"/>
              <a:t>, etc.)</a:t>
            </a:r>
          </a:p>
          <a:p>
            <a:pPr marL="285750" indent="-285750">
              <a:buFont typeface="Arial" panose="020B0604020202020204" pitchFamily="34" charset="0"/>
              <a:buChar char="•"/>
            </a:pPr>
            <a:r>
              <a:rPr lang="en-US" sz="2400" dirty="0"/>
              <a:t>Newer Smart Home Devices are often locked to a user account and may have personal data stored that would allow a Goodwill buyer to purchase items from the original owner’s account (Netflix, Amazon, etc.). Examples: Smart TVs, Roku Devices, </a:t>
            </a:r>
            <a:r>
              <a:rPr lang="en-US" sz="2400" dirty="0" err="1"/>
              <a:t>FireSticks</a:t>
            </a:r>
            <a:r>
              <a:rPr lang="en-US" sz="2400" dirty="0"/>
              <a:t>, Chromecasts, Apple TV Devices.</a:t>
            </a:r>
          </a:p>
          <a:p>
            <a:pPr marL="285750" indent="-285750">
              <a:buFont typeface="Arial" panose="020B0604020202020204" pitchFamily="34" charset="0"/>
              <a:buChar char="•"/>
            </a:pPr>
            <a:r>
              <a:rPr lang="en-US" sz="2400" dirty="0"/>
              <a:t>Many </a:t>
            </a:r>
            <a:r>
              <a:rPr lang="en-US" sz="2400" dirty="0" err="1"/>
              <a:t>Sonos</a:t>
            </a:r>
            <a:r>
              <a:rPr lang="en-US" sz="2400" dirty="0"/>
              <a:t>/Hue devices are locked to user accounts that may prevent a buyer from using. E-Commerce Tests these devices prior to sale. </a:t>
            </a:r>
          </a:p>
          <a:p>
            <a:r>
              <a:rPr lang="en-US" sz="2400" dirty="0"/>
              <a:t>***Many </a:t>
            </a:r>
            <a:r>
              <a:rPr lang="en-US" sz="2400" dirty="0" err="1"/>
              <a:t>Sonos</a:t>
            </a:r>
            <a:r>
              <a:rPr lang="en-US" sz="2400" dirty="0"/>
              <a:t> speakers are in ‘Recycle Mode’ which prevents the speaker from being used indefinitely. No buyer or original owner can reactivate or use.</a:t>
            </a:r>
          </a:p>
        </p:txBody>
      </p:sp>
    </p:spTree>
    <p:custDataLst>
      <p:tags r:id="rId1"/>
    </p:custDataLst>
    <p:extLst>
      <p:ext uri="{BB962C8B-B14F-4D97-AF65-F5344CB8AC3E}">
        <p14:creationId xmlns:p14="http://schemas.microsoft.com/office/powerpoint/2010/main" val="96204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77108"/>
          </a:xfrm>
          <a:prstGeom prst="rect">
            <a:avLst/>
          </a:prstGeom>
          <a:noFill/>
        </p:spPr>
        <p:txBody>
          <a:bodyPr wrap="square" rtlCol="0">
            <a:spAutoFit/>
          </a:bodyPr>
          <a:lstStyle/>
          <a:p>
            <a:pPr algn="ctr">
              <a:lnSpc>
                <a:spcPts val="3200"/>
              </a:lnSpc>
            </a:pPr>
            <a:r>
              <a:rPr lang="en-US" sz="7200" b="1" dirty="0">
                <a:solidFill>
                  <a:schemeClr val="accent1"/>
                </a:solidFill>
                <a:latin typeface="Pacifico" panose="02000000000000000000" pitchFamily="2" charset="0"/>
                <a:cs typeface="Arial" panose="020B0604020202020204" pitchFamily="34" charset="0"/>
              </a:rPr>
              <a:t>Icebreaker</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3349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4093904"/>
            <a:ext cx="9182100" cy="575286"/>
          </a:xfrm>
          <a:prstGeom prst="rect">
            <a:avLst/>
          </a:prstGeom>
          <a:noFill/>
        </p:spPr>
        <p:txBody>
          <a:bodyPr wrap="square" rtlCol="0">
            <a:spAutoFit/>
          </a:bodyPr>
          <a:lstStyle/>
          <a:p>
            <a:pPr algn="ctr">
              <a:lnSpc>
                <a:spcPts val="3200"/>
              </a:lnSpc>
            </a:pPr>
            <a:r>
              <a:rPr lang="en-US" sz="6000" b="1" dirty="0">
                <a:solidFill>
                  <a:schemeClr val="bg1"/>
                </a:solidFill>
                <a:latin typeface="Arial" panose="020B0604020202020204" pitchFamily="34" charset="0"/>
                <a:cs typeface="Arial" panose="020B0604020202020204" pitchFamily="34" charset="0"/>
              </a:rPr>
              <a:t>The Price is Right!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54025"/>
          </a:xfrm>
          <a:prstGeom prst="rect">
            <a:avLst/>
          </a:prstGeom>
          <a:noFill/>
        </p:spPr>
        <p:txBody>
          <a:bodyPr wrap="square" rtlCol="0">
            <a:spAutoFit/>
          </a:bodyPr>
          <a:lstStyle/>
          <a:p>
            <a:pPr algn="ctr">
              <a:lnSpc>
                <a:spcPts val="3200"/>
              </a:lnSpc>
            </a:pPr>
            <a:r>
              <a:rPr lang="en-US" sz="6600" b="1" dirty="0">
                <a:solidFill>
                  <a:schemeClr val="accent1"/>
                </a:solidFill>
                <a:latin typeface="Pacifico" panose="02000000000000000000" pitchFamily="2" charset="0"/>
                <a:cs typeface="Arial" panose="020B0604020202020204" pitchFamily="34" charset="0"/>
              </a:rPr>
              <a:t>Activity</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8514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 Placeholder 12">
            <a:extLst>
              <a:ext uri="{FF2B5EF4-FFF2-40B4-BE49-F238E27FC236}">
                <a16:creationId xmlns:a16="http://schemas.microsoft.com/office/drawing/2014/main" id="{56EA7D5D-2BDD-4FBB-B8BD-D62244744D00}"/>
              </a:ext>
            </a:extLst>
          </p:cNvPr>
          <p:cNvSpPr txBox="1">
            <a:spLocks/>
          </p:cNvSpPr>
          <p:nvPr/>
        </p:nvSpPr>
        <p:spPr>
          <a:xfrm>
            <a:off x="496563" y="2008016"/>
            <a:ext cx="9740319" cy="447608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endParaRPr lang="en-US" sz="4000" dirty="0">
              <a:solidFill>
                <a:srgbClr val="002D73"/>
              </a:solidFill>
            </a:endParaRPr>
          </a:p>
        </p:txBody>
      </p:sp>
      <p:sp>
        <p:nvSpPr>
          <p:cNvPr id="16" name="Rectangle 15">
            <a:extLst>
              <a:ext uri="{FF2B5EF4-FFF2-40B4-BE49-F238E27FC236}">
                <a16:creationId xmlns:a16="http://schemas.microsoft.com/office/drawing/2014/main" id="{B6DA949E-D17C-492E-8597-0C93D98CD8A1}"/>
              </a:ext>
            </a:extLst>
          </p:cNvPr>
          <p:cNvSpPr/>
          <p:nvPr/>
        </p:nvSpPr>
        <p:spPr>
          <a:xfrm>
            <a:off x="131531"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DAD831C-29E4-430D-9792-188DB865D956}"/>
              </a:ext>
            </a:extLst>
          </p:cNvPr>
          <p:cNvSpPr/>
          <p:nvPr/>
        </p:nvSpPr>
        <p:spPr>
          <a:xfrm>
            <a:off x="0"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8EA1801-5A6E-43F0-9A29-0FFCF22AE297}"/>
              </a:ext>
            </a:extLst>
          </p:cNvPr>
          <p:cNvSpPr/>
          <p:nvPr/>
        </p:nvSpPr>
        <p:spPr>
          <a:xfrm>
            <a:off x="377658" y="284685"/>
            <a:ext cx="9619327" cy="677108"/>
          </a:xfrm>
          <a:prstGeom prst="rect">
            <a:avLst/>
          </a:prstGeom>
          <a:solidFill>
            <a:srgbClr val="00ADBB"/>
          </a:solidFill>
          <a:ln>
            <a:solidFill>
              <a:srgbClr val="00ADBB"/>
            </a:solidFill>
          </a:ln>
        </p:spPr>
        <p:txBody>
          <a:bodyPr wrap="square" lIns="91440" tIns="45720" rIns="91440" bIns="45720" anchor="t">
            <a:spAutoFit/>
          </a:bodyPr>
          <a:lstStyle/>
          <a:p>
            <a:r>
              <a:rPr lang="en-US" sz="3800" dirty="0">
                <a:solidFill>
                  <a:schemeClr val="bg1"/>
                </a:solidFill>
              </a:rPr>
              <a:t>Other Electronics sold by E-Comm &amp; Prices</a:t>
            </a:r>
          </a:p>
        </p:txBody>
      </p:sp>
      <p:pic>
        <p:nvPicPr>
          <p:cNvPr id="2" name="Picture 1">
            <a:extLst>
              <a:ext uri="{FF2B5EF4-FFF2-40B4-BE49-F238E27FC236}">
                <a16:creationId xmlns:a16="http://schemas.microsoft.com/office/drawing/2014/main" id="{D6CA41E9-B06D-458C-A377-E9BAA7D5B0F9}"/>
              </a:ext>
            </a:extLst>
          </p:cNvPr>
          <p:cNvPicPr>
            <a:picLocks noChangeAspect="1"/>
          </p:cNvPicPr>
          <p:nvPr/>
        </p:nvPicPr>
        <p:blipFill>
          <a:blip r:embed="rId4"/>
          <a:stretch>
            <a:fillRect/>
          </a:stretch>
        </p:blipFill>
        <p:spPr>
          <a:xfrm>
            <a:off x="4791327" y="1500796"/>
            <a:ext cx="4368596" cy="4983303"/>
          </a:xfrm>
          <a:prstGeom prst="rect">
            <a:avLst/>
          </a:prstGeom>
        </p:spPr>
      </p:pic>
      <p:sp>
        <p:nvSpPr>
          <p:cNvPr id="23" name="TextBox 22">
            <a:extLst>
              <a:ext uri="{FF2B5EF4-FFF2-40B4-BE49-F238E27FC236}">
                <a16:creationId xmlns:a16="http://schemas.microsoft.com/office/drawing/2014/main" id="{C8ED03FB-F9A0-476B-ADC9-E32AE6F782D9}"/>
              </a:ext>
            </a:extLst>
          </p:cNvPr>
          <p:cNvSpPr txBox="1"/>
          <p:nvPr/>
        </p:nvSpPr>
        <p:spPr>
          <a:xfrm>
            <a:off x="845042" y="1069406"/>
            <a:ext cx="9233830" cy="584775"/>
          </a:xfrm>
          <a:prstGeom prst="rect">
            <a:avLst/>
          </a:prstGeom>
          <a:noFill/>
        </p:spPr>
        <p:txBody>
          <a:bodyPr wrap="square" rtlCol="0">
            <a:spAutoFit/>
          </a:bodyPr>
          <a:lstStyle/>
          <a:p>
            <a:r>
              <a:rPr lang="en-US" sz="1600" dirty="0">
                <a:solidFill>
                  <a:srgbClr val="FF0000"/>
                </a:solidFill>
              </a:rPr>
              <a:t>***Electronics-related…could be good for a wow factor &amp; is related, good for education? Maybe tie in to </a:t>
            </a:r>
            <a:r>
              <a:rPr lang="en-US" sz="1600" dirty="0" err="1">
                <a:solidFill>
                  <a:srgbClr val="FF0000"/>
                </a:solidFill>
              </a:rPr>
              <a:t>PriceCharting</a:t>
            </a:r>
            <a:r>
              <a:rPr lang="en-US" sz="1600" dirty="0">
                <a:solidFill>
                  <a:srgbClr val="FF0000"/>
                </a:solidFill>
              </a:rPr>
              <a:t> if we end up doing that demo.</a:t>
            </a:r>
          </a:p>
        </p:txBody>
      </p:sp>
    </p:spTree>
    <p:custDataLst>
      <p:tags r:id="rId1"/>
    </p:custDataLst>
    <p:extLst>
      <p:ext uri="{BB962C8B-B14F-4D97-AF65-F5344CB8AC3E}">
        <p14:creationId xmlns:p14="http://schemas.microsoft.com/office/powerpoint/2010/main" val="12806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2774950" y="1257300"/>
            <a:ext cx="6540500" cy="6970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 y="0"/>
            <a:ext cx="12192000"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Mystery Machine </a:t>
            </a:r>
          </a:p>
        </p:txBody>
      </p:sp>
      <p:pic>
        <p:nvPicPr>
          <p:cNvPr id="27" name="Content Placeholder 4">
            <a:extLst>
              <a:ext uri="{FF2B5EF4-FFF2-40B4-BE49-F238E27FC236}">
                <a16:creationId xmlns:a16="http://schemas.microsoft.com/office/drawing/2014/main" id="{D24F1D03-EA8C-44AE-9958-0FD0F85A20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45200" y="2283387"/>
            <a:ext cx="4873109" cy="3901165"/>
          </a:xfrm>
        </p:spPr>
      </p:pic>
      <p:sp>
        <p:nvSpPr>
          <p:cNvPr id="15" name="TextBox 14">
            <a:extLst>
              <a:ext uri="{FF2B5EF4-FFF2-40B4-BE49-F238E27FC236}">
                <a16:creationId xmlns:a16="http://schemas.microsoft.com/office/drawing/2014/main" id="{61517D5E-C6A3-4D0A-9D29-1F7180980957}"/>
              </a:ext>
            </a:extLst>
          </p:cNvPr>
          <p:cNvSpPr txBox="1"/>
          <p:nvPr/>
        </p:nvSpPr>
        <p:spPr>
          <a:xfrm>
            <a:off x="1151965" y="2622176"/>
            <a:ext cx="4168588"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What is this?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How would you begin to find out?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What tools are available to you?  </a:t>
            </a:r>
          </a:p>
        </p:txBody>
      </p:sp>
    </p:spTree>
    <p:custDataLst>
      <p:tags r:id="rId1"/>
    </p:custDataLst>
    <p:extLst>
      <p:ext uri="{BB962C8B-B14F-4D97-AF65-F5344CB8AC3E}">
        <p14:creationId xmlns:p14="http://schemas.microsoft.com/office/powerpoint/2010/main" val="440075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3841301"/>
            <a:ext cx="9182100" cy="528543"/>
          </a:xfrm>
          <a:prstGeom prst="rect">
            <a:avLst/>
          </a:prstGeom>
          <a:noFill/>
        </p:spPr>
        <p:txBody>
          <a:bodyPr wrap="square" rtlCol="0">
            <a:spAutoFit/>
          </a:bodyPr>
          <a:lstStyle/>
          <a:p>
            <a:pPr algn="ctr">
              <a:lnSpc>
                <a:spcPts val="3200"/>
              </a:lnSpc>
            </a:pPr>
            <a:r>
              <a:rPr lang="en-US" sz="4400" b="1" dirty="0">
                <a:solidFill>
                  <a:schemeClr val="bg1"/>
                </a:solidFill>
                <a:latin typeface="Arial" panose="020B0604020202020204" pitchFamily="34" charset="0"/>
                <a:cs typeface="Arial" panose="020B0604020202020204" pitchFamily="34" charset="0"/>
              </a:rPr>
              <a:t>Brands, Features, Age, Quality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77108"/>
          </a:xfrm>
          <a:prstGeom prst="rect">
            <a:avLst/>
          </a:prstGeom>
          <a:noFill/>
        </p:spPr>
        <p:txBody>
          <a:bodyPr wrap="square" rtlCol="0">
            <a:spAutoFit/>
          </a:bodyPr>
          <a:lstStyle/>
          <a:p>
            <a:pPr algn="ctr">
              <a:lnSpc>
                <a:spcPts val="3200"/>
              </a:lnSpc>
            </a:pPr>
            <a:r>
              <a:rPr lang="en-US" sz="7200" b="1" dirty="0">
                <a:solidFill>
                  <a:schemeClr val="accent1"/>
                </a:solidFill>
                <a:latin typeface="Pacifico" panose="02000000000000000000" pitchFamily="2" charset="0"/>
                <a:cs typeface="Arial" panose="020B0604020202020204" pitchFamily="34" charset="0"/>
              </a:rPr>
              <a:t>Indicators</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897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1" y="1352852"/>
            <a:ext cx="121920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0" y="0"/>
            <a:ext cx="12191999"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Indicators: Brands </a:t>
            </a:r>
            <a:endParaRPr lang="en-US" sz="5400" b="1" dirty="0">
              <a:solidFill>
                <a:schemeClr val="bg1"/>
              </a:solidFill>
              <a:latin typeface="Pacifico" panose="02000000000000000000" pitchFamily="2" charset="0"/>
              <a:cs typeface="Arial" panose="020B0604020202020204" pitchFamily="34" charset="0"/>
            </a:endParaRPr>
          </a:p>
        </p:txBody>
      </p:sp>
      <p:sp>
        <p:nvSpPr>
          <p:cNvPr id="15" name="Flowchart: Process 14">
            <a:extLst>
              <a:ext uri="{FF2B5EF4-FFF2-40B4-BE49-F238E27FC236}">
                <a16:creationId xmlns:a16="http://schemas.microsoft.com/office/drawing/2014/main" id="{EC3CF4DB-296D-4D86-A959-457A80F564B9}"/>
              </a:ext>
            </a:extLst>
          </p:cNvPr>
          <p:cNvSpPr/>
          <p:nvPr/>
        </p:nvSpPr>
        <p:spPr>
          <a:xfrm>
            <a:off x="2304955" y="1816890"/>
            <a:ext cx="81140" cy="4528457"/>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Process 33">
            <a:extLst>
              <a:ext uri="{FF2B5EF4-FFF2-40B4-BE49-F238E27FC236}">
                <a16:creationId xmlns:a16="http://schemas.microsoft.com/office/drawing/2014/main" id="{E442B5C1-B2EA-40F1-8CB0-7DDDEB1F3684}"/>
              </a:ext>
            </a:extLst>
          </p:cNvPr>
          <p:cNvSpPr/>
          <p:nvPr/>
        </p:nvSpPr>
        <p:spPr>
          <a:xfrm>
            <a:off x="4694816"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Process 34">
            <a:extLst>
              <a:ext uri="{FF2B5EF4-FFF2-40B4-BE49-F238E27FC236}">
                <a16:creationId xmlns:a16="http://schemas.microsoft.com/office/drawing/2014/main" id="{7AFEC67F-8430-4AEC-8BEF-CD0D94049C55}"/>
              </a:ext>
            </a:extLst>
          </p:cNvPr>
          <p:cNvSpPr/>
          <p:nvPr/>
        </p:nvSpPr>
        <p:spPr>
          <a:xfrm>
            <a:off x="7259567"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Process 35">
            <a:extLst>
              <a:ext uri="{FF2B5EF4-FFF2-40B4-BE49-F238E27FC236}">
                <a16:creationId xmlns:a16="http://schemas.microsoft.com/office/drawing/2014/main" id="{35F3D768-4295-4378-83C7-A6CE711F2050}"/>
              </a:ext>
            </a:extLst>
          </p:cNvPr>
          <p:cNvSpPr/>
          <p:nvPr/>
        </p:nvSpPr>
        <p:spPr>
          <a:xfrm>
            <a:off x="9765334" y="1782507"/>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Process 36">
            <a:extLst>
              <a:ext uri="{FF2B5EF4-FFF2-40B4-BE49-F238E27FC236}">
                <a16:creationId xmlns:a16="http://schemas.microsoft.com/office/drawing/2014/main" id="{B2A3220B-464C-4906-BA78-566F6A792F34}"/>
              </a:ext>
            </a:extLst>
          </p:cNvPr>
          <p:cNvSpPr/>
          <p:nvPr/>
        </p:nvSpPr>
        <p:spPr>
          <a:xfrm>
            <a:off x="-6122" y="1924352"/>
            <a:ext cx="81140" cy="4528457"/>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Process 37">
            <a:extLst>
              <a:ext uri="{FF2B5EF4-FFF2-40B4-BE49-F238E27FC236}">
                <a16:creationId xmlns:a16="http://schemas.microsoft.com/office/drawing/2014/main" id="{71A65B2F-D876-439B-BD8B-FE719C8A8647}"/>
              </a:ext>
            </a:extLst>
          </p:cNvPr>
          <p:cNvSpPr/>
          <p:nvPr/>
        </p:nvSpPr>
        <p:spPr>
          <a:xfrm>
            <a:off x="12110859" y="181689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6BE80A8-638C-42B4-9825-9AF58D284CF7}"/>
              </a:ext>
            </a:extLst>
          </p:cNvPr>
          <p:cNvSpPr txBox="1"/>
          <p:nvPr/>
        </p:nvSpPr>
        <p:spPr>
          <a:xfrm>
            <a:off x="296944" y="1584987"/>
            <a:ext cx="1701538" cy="369332"/>
          </a:xfrm>
          <a:prstGeom prst="rect">
            <a:avLst/>
          </a:prstGeom>
          <a:noFill/>
        </p:spPr>
        <p:txBody>
          <a:bodyPr wrap="square" rtlCol="0">
            <a:spAutoFit/>
          </a:bodyPr>
          <a:lstStyle/>
          <a:p>
            <a:pPr algn="ctr"/>
            <a:r>
              <a:rPr lang="en-US" dirty="0">
                <a:solidFill>
                  <a:schemeClr val="bg1"/>
                </a:solidFill>
              </a:rPr>
              <a:t>AV/Stereo</a:t>
            </a:r>
          </a:p>
        </p:txBody>
      </p:sp>
      <p:sp>
        <p:nvSpPr>
          <p:cNvPr id="17" name="TextBox 16">
            <a:extLst>
              <a:ext uri="{FF2B5EF4-FFF2-40B4-BE49-F238E27FC236}">
                <a16:creationId xmlns:a16="http://schemas.microsoft.com/office/drawing/2014/main" id="{11D588F1-465D-4519-AAF9-A2D402535EF7}"/>
              </a:ext>
            </a:extLst>
          </p:cNvPr>
          <p:cNvSpPr txBox="1"/>
          <p:nvPr/>
        </p:nvSpPr>
        <p:spPr>
          <a:xfrm>
            <a:off x="2780907" y="1584987"/>
            <a:ext cx="1526296" cy="369332"/>
          </a:xfrm>
          <a:prstGeom prst="rect">
            <a:avLst/>
          </a:prstGeom>
          <a:noFill/>
        </p:spPr>
        <p:txBody>
          <a:bodyPr wrap="square" rtlCol="0">
            <a:spAutoFit/>
          </a:bodyPr>
          <a:lstStyle/>
          <a:p>
            <a:pPr algn="ctr"/>
            <a:r>
              <a:rPr lang="en-US" dirty="0">
                <a:solidFill>
                  <a:schemeClr val="bg1"/>
                </a:solidFill>
              </a:rPr>
              <a:t>Gaming</a:t>
            </a:r>
          </a:p>
        </p:txBody>
      </p:sp>
      <p:sp>
        <p:nvSpPr>
          <p:cNvPr id="26" name="TextBox 25">
            <a:extLst>
              <a:ext uri="{FF2B5EF4-FFF2-40B4-BE49-F238E27FC236}">
                <a16:creationId xmlns:a16="http://schemas.microsoft.com/office/drawing/2014/main" id="{8D209C0A-67B8-45DB-A1D4-0B6FABCDA1E1}"/>
              </a:ext>
            </a:extLst>
          </p:cNvPr>
          <p:cNvSpPr txBox="1"/>
          <p:nvPr/>
        </p:nvSpPr>
        <p:spPr>
          <a:xfrm>
            <a:off x="5156462" y="1592168"/>
            <a:ext cx="1781666" cy="369332"/>
          </a:xfrm>
          <a:prstGeom prst="rect">
            <a:avLst/>
          </a:prstGeom>
          <a:noFill/>
        </p:spPr>
        <p:txBody>
          <a:bodyPr wrap="square" rtlCol="0">
            <a:spAutoFit/>
          </a:bodyPr>
          <a:lstStyle/>
          <a:p>
            <a:pPr algn="ctr"/>
            <a:r>
              <a:rPr lang="en-US" dirty="0">
                <a:solidFill>
                  <a:schemeClr val="bg1"/>
                </a:solidFill>
              </a:rPr>
              <a:t>PC/Computer</a:t>
            </a:r>
          </a:p>
        </p:txBody>
      </p:sp>
      <p:sp>
        <p:nvSpPr>
          <p:cNvPr id="33" name="TextBox 32">
            <a:extLst>
              <a:ext uri="{FF2B5EF4-FFF2-40B4-BE49-F238E27FC236}">
                <a16:creationId xmlns:a16="http://schemas.microsoft.com/office/drawing/2014/main" id="{36C866BD-5E92-470A-A4AA-89F7942D841D}"/>
              </a:ext>
            </a:extLst>
          </p:cNvPr>
          <p:cNvSpPr txBox="1"/>
          <p:nvPr/>
        </p:nvSpPr>
        <p:spPr>
          <a:xfrm>
            <a:off x="7565010" y="1545996"/>
            <a:ext cx="1981098" cy="369332"/>
          </a:xfrm>
          <a:prstGeom prst="rect">
            <a:avLst/>
          </a:prstGeom>
          <a:noFill/>
        </p:spPr>
        <p:txBody>
          <a:bodyPr wrap="square" rtlCol="0">
            <a:spAutoFit/>
          </a:bodyPr>
          <a:lstStyle/>
          <a:p>
            <a:r>
              <a:rPr lang="en-US" dirty="0">
                <a:solidFill>
                  <a:schemeClr val="bg1"/>
                </a:solidFill>
              </a:rPr>
              <a:t>Kitchen Appliances</a:t>
            </a:r>
          </a:p>
        </p:txBody>
      </p:sp>
      <p:sp>
        <p:nvSpPr>
          <p:cNvPr id="39" name="TextBox 38">
            <a:extLst>
              <a:ext uri="{FF2B5EF4-FFF2-40B4-BE49-F238E27FC236}">
                <a16:creationId xmlns:a16="http://schemas.microsoft.com/office/drawing/2014/main" id="{9212B153-EB78-4B56-92E6-1008D3D09EC5}"/>
              </a:ext>
            </a:extLst>
          </p:cNvPr>
          <p:cNvSpPr txBox="1"/>
          <p:nvPr/>
        </p:nvSpPr>
        <p:spPr>
          <a:xfrm>
            <a:off x="10072818" y="1573313"/>
            <a:ext cx="1737675" cy="369332"/>
          </a:xfrm>
          <a:prstGeom prst="rect">
            <a:avLst/>
          </a:prstGeom>
          <a:noFill/>
        </p:spPr>
        <p:txBody>
          <a:bodyPr wrap="square" rtlCol="0">
            <a:spAutoFit/>
          </a:bodyPr>
          <a:lstStyle/>
          <a:p>
            <a:pPr algn="ctr"/>
            <a:r>
              <a:rPr lang="en-US" dirty="0">
                <a:solidFill>
                  <a:schemeClr val="bg1"/>
                </a:solidFill>
              </a:rPr>
              <a:t>Tools</a:t>
            </a:r>
          </a:p>
        </p:txBody>
      </p:sp>
      <p:pic>
        <p:nvPicPr>
          <p:cNvPr id="45" name="Picture 44">
            <a:extLst>
              <a:ext uri="{FF2B5EF4-FFF2-40B4-BE49-F238E27FC236}">
                <a16:creationId xmlns:a16="http://schemas.microsoft.com/office/drawing/2014/main" id="{C565BEEA-4CF2-4BEA-963E-2F0A1251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62" y="1912172"/>
            <a:ext cx="1895166" cy="1132685"/>
          </a:xfrm>
          <a:prstGeom prst="rect">
            <a:avLst/>
          </a:prstGeom>
        </p:spPr>
      </p:pic>
      <p:pic>
        <p:nvPicPr>
          <p:cNvPr id="46" name="Picture 45">
            <a:extLst>
              <a:ext uri="{FF2B5EF4-FFF2-40B4-BE49-F238E27FC236}">
                <a16:creationId xmlns:a16="http://schemas.microsoft.com/office/drawing/2014/main" id="{9371A72F-FBC7-4802-AB82-103280858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76" y="2654532"/>
            <a:ext cx="1716958" cy="790167"/>
          </a:xfrm>
          <a:prstGeom prst="rect">
            <a:avLst/>
          </a:prstGeom>
        </p:spPr>
      </p:pic>
      <p:pic>
        <p:nvPicPr>
          <p:cNvPr id="47" name="Picture 46">
            <a:extLst>
              <a:ext uri="{FF2B5EF4-FFF2-40B4-BE49-F238E27FC236}">
                <a16:creationId xmlns:a16="http://schemas.microsoft.com/office/drawing/2014/main" id="{0C7146C5-BBE5-4563-9896-E0956AE5320E}"/>
              </a:ext>
            </a:extLst>
          </p:cNvPr>
          <p:cNvPicPr>
            <a:picLocks noChangeAspect="1"/>
          </p:cNvPicPr>
          <p:nvPr/>
        </p:nvPicPr>
        <p:blipFill>
          <a:blip r:embed="rId6"/>
          <a:stretch>
            <a:fillRect/>
          </a:stretch>
        </p:blipFill>
        <p:spPr>
          <a:xfrm>
            <a:off x="292116" y="3483323"/>
            <a:ext cx="1716958" cy="363634"/>
          </a:xfrm>
          <a:prstGeom prst="rect">
            <a:avLst/>
          </a:prstGeom>
        </p:spPr>
      </p:pic>
      <p:pic>
        <p:nvPicPr>
          <p:cNvPr id="48" name="Picture 47">
            <a:extLst>
              <a:ext uri="{FF2B5EF4-FFF2-40B4-BE49-F238E27FC236}">
                <a16:creationId xmlns:a16="http://schemas.microsoft.com/office/drawing/2014/main" id="{5C987DBE-E49B-4732-8D51-6FC055718830}"/>
              </a:ext>
            </a:extLst>
          </p:cNvPr>
          <p:cNvPicPr>
            <a:picLocks noChangeAspect="1"/>
          </p:cNvPicPr>
          <p:nvPr/>
        </p:nvPicPr>
        <p:blipFill>
          <a:blip r:embed="rId7"/>
          <a:stretch>
            <a:fillRect/>
          </a:stretch>
        </p:blipFill>
        <p:spPr>
          <a:xfrm>
            <a:off x="294472" y="4176400"/>
            <a:ext cx="1716958" cy="390741"/>
          </a:xfrm>
          <a:prstGeom prst="rect">
            <a:avLst/>
          </a:prstGeom>
        </p:spPr>
      </p:pic>
      <p:pic>
        <p:nvPicPr>
          <p:cNvPr id="49" name="Picture 48">
            <a:extLst>
              <a:ext uri="{FF2B5EF4-FFF2-40B4-BE49-F238E27FC236}">
                <a16:creationId xmlns:a16="http://schemas.microsoft.com/office/drawing/2014/main" id="{5CFD2587-94F5-4F60-9D74-DBDBF04615D7}"/>
              </a:ext>
            </a:extLst>
          </p:cNvPr>
          <p:cNvPicPr>
            <a:picLocks noChangeAspect="1"/>
          </p:cNvPicPr>
          <p:nvPr/>
        </p:nvPicPr>
        <p:blipFill>
          <a:blip r:embed="rId8"/>
          <a:stretch>
            <a:fillRect/>
          </a:stretch>
        </p:blipFill>
        <p:spPr>
          <a:xfrm>
            <a:off x="280656" y="4711712"/>
            <a:ext cx="1716958" cy="663516"/>
          </a:xfrm>
          <a:prstGeom prst="rect">
            <a:avLst/>
          </a:prstGeom>
        </p:spPr>
      </p:pic>
      <p:pic>
        <p:nvPicPr>
          <p:cNvPr id="50" name="Picture 49">
            <a:extLst>
              <a:ext uri="{FF2B5EF4-FFF2-40B4-BE49-F238E27FC236}">
                <a16:creationId xmlns:a16="http://schemas.microsoft.com/office/drawing/2014/main" id="{1FAD1637-0A63-43CB-BAC6-C4F9CDE5C40D}"/>
              </a:ext>
            </a:extLst>
          </p:cNvPr>
          <p:cNvPicPr>
            <a:picLocks noChangeAspect="1"/>
          </p:cNvPicPr>
          <p:nvPr/>
        </p:nvPicPr>
        <p:blipFill>
          <a:blip r:embed="rId9"/>
          <a:stretch>
            <a:fillRect/>
          </a:stretch>
        </p:blipFill>
        <p:spPr>
          <a:xfrm>
            <a:off x="375384" y="5519799"/>
            <a:ext cx="1539087" cy="264917"/>
          </a:xfrm>
          <a:prstGeom prst="rect">
            <a:avLst/>
          </a:prstGeom>
        </p:spPr>
      </p:pic>
      <p:pic>
        <p:nvPicPr>
          <p:cNvPr id="51" name="Picture 50">
            <a:extLst>
              <a:ext uri="{FF2B5EF4-FFF2-40B4-BE49-F238E27FC236}">
                <a16:creationId xmlns:a16="http://schemas.microsoft.com/office/drawing/2014/main" id="{4138FFEA-B0C7-49DE-A8C0-2F9E28E99A18}"/>
              </a:ext>
            </a:extLst>
          </p:cNvPr>
          <p:cNvPicPr>
            <a:picLocks noChangeAspect="1"/>
          </p:cNvPicPr>
          <p:nvPr/>
        </p:nvPicPr>
        <p:blipFill>
          <a:blip r:embed="rId10"/>
          <a:stretch>
            <a:fillRect/>
          </a:stretch>
        </p:blipFill>
        <p:spPr>
          <a:xfrm>
            <a:off x="234163" y="5929287"/>
            <a:ext cx="1716958" cy="508890"/>
          </a:xfrm>
          <a:prstGeom prst="rect">
            <a:avLst/>
          </a:prstGeom>
        </p:spPr>
      </p:pic>
      <p:pic>
        <p:nvPicPr>
          <p:cNvPr id="52" name="Picture 51">
            <a:extLst>
              <a:ext uri="{FF2B5EF4-FFF2-40B4-BE49-F238E27FC236}">
                <a16:creationId xmlns:a16="http://schemas.microsoft.com/office/drawing/2014/main" id="{943E2736-5164-40DB-95F7-3B4F3EA2A8BE}"/>
              </a:ext>
            </a:extLst>
          </p:cNvPr>
          <p:cNvPicPr>
            <a:picLocks noChangeAspect="1"/>
          </p:cNvPicPr>
          <p:nvPr/>
        </p:nvPicPr>
        <p:blipFill>
          <a:blip r:embed="rId11"/>
          <a:stretch>
            <a:fillRect/>
          </a:stretch>
        </p:blipFill>
        <p:spPr>
          <a:xfrm>
            <a:off x="2739929" y="2023440"/>
            <a:ext cx="1381580" cy="828948"/>
          </a:xfrm>
          <a:prstGeom prst="rect">
            <a:avLst/>
          </a:prstGeom>
        </p:spPr>
      </p:pic>
      <p:pic>
        <p:nvPicPr>
          <p:cNvPr id="3" name="Picture 2">
            <a:extLst>
              <a:ext uri="{FF2B5EF4-FFF2-40B4-BE49-F238E27FC236}">
                <a16:creationId xmlns:a16="http://schemas.microsoft.com/office/drawing/2014/main" id="{3CC28677-F9D1-4F19-8B47-C7FD85123B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99645" y="3521387"/>
            <a:ext cx="2116388" cy="667193"/>
          </a:xfrm>
          <a:prstGeom prst="rect">
            <a:avLst/>
          </a:prstGeom>
        </p:spPr>
      </p:pic>
      <p:pic>
        <p:nvPicPr>
          <p:cNvPr id="6" name="Picture 5">
            <a:extLst>
              <a:ext uri="{FF2B5EF4-FFF2-40B4-BE49-F238E27FC236}">
                <a16:creationId xmlns:a16="http://schemas.microsoft.com/office/drawing/2014/main" id="{8BCCEB7B-F94F-40C1-BBF6-8B20C52B78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39042" y="4299063"/>
            <a:ext cx="2037594" cy="825297"/>
          </a:xfrm>
          <a:prstGeom prst="rect">
            <a:avLst/>
          </a:prstGeom>
        </p:spPr>
      </p:pic>
      <p:pic>
        <p:nvPicPr>
          <p:cNvPr id="8" name="Picture 7">
            <a:extLst>
              <a:ext uri="{FF2B5EF4-FFF2-40B4-BE49-F238E27FC236}">
                <a16:creationId xmlns:a16="http://schemas.microsoft.com/office/drawing/2014/main" id="{94977A2E-728E-4E3C-A904-3EA268DA82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09930" y="5854911"/>
            <a:ext cx="2240550" cy="571500"/>
          </a:xfrm>
          <a:prstGeom prst="rect">
            <a:avLst/>
          </a:prstGeom>
        </p:spPr>
      </p:pic>
      <p:pic>
        <p:nvPicPr>
          <p:cNvPr id="11" name="Picture 10">
            <a:extLst>
              <a:ext uri="{FF2B5EF4-FFF2-40B4-BE49-F238E27FC236}">
                <a16:creationId xmlns:a16="http://schemas.microsoft.com/office/drawing/2014/main" id="{7BB54123-1FC0-49A1-87F1-3A13594343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090" y="5096112"/>
            <a:ext cx="2100546" cy="594070"/>
          </a:xfrm>
          <a:prstGeom prst="rect">
            <a:avLst/>
          </a:prstGeom>
        </p:spPr>
      </p:pic>
      <p:pic>
        <p:nvPicPr>
          <p:cNvPr id="13" name="Picture 12">
            <a:extLst>
              <a:ext uri="{FF2B5EF4-FFF2-40B4-BE49-F238E27FC236}">
                <a16:creationId xmlns:a16="http://schemas.microsoft.com/office/drawing/2014/main" id="{D4882EA1-9E01-49C9-8708-C6F973C17A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39042" y="2778923"/>
            <a:ext cx="2029237" cy="748676"/>
          </a:xfrm>
          <a:prstGeom prst="rect">
            <a:avLst/>
          </a:prstGeom>
        </p:spPr>
      </p:pic>
      <p:pic>
        <p:nvPicPr>
          <p:cNvPr id="18" name="Picture 17">
            <a:extLst>
              <a:ext uri="{FF2B5EF4-FFF2-40B4-BE49-F238E27FC236}">
                <a16:creationId xmlns:a16="http://schemas.microsoft.com/office/drawing/2014/main" id="{0630DFA3-B5EA-4019-9235-8AC2DDCBA8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15179" y="3344071"/>
            <a:ext cx="1717485" cy="802736"/>
          </a:xfrm>
          <a:prstGeom prst="rect">
            <a:avLst/>
          </a:prstGeom>
        </p:spPr>
      </p:pic>
      <p:pic>
        <p:nvPicPr>
          <p:cNvPr id="20" name="Picture 19">
            <a:extLst>
              <a:ext uri="{FF2B5EF4-FFF2-40B4-BE49-F238E27FC236}">
                <a16:creationId xmlns:a16="http://schemas.microsoft.com/office/drawing/2014/main" id="{71D5D992-991E-4C9C-838A-8FFCE39809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3743" y="2015792"/>
            <a:ext cx="1869052" cy="717174"/>
          </a:xfrm>
          <a:prstGeom prst="rect">
            <a:avLst/>
          </a:prstGeom>
        </p:spPr>
      </p:pic>
      <p:pic>
        <p:nvPicPr>
          <p:cNvPr id="25" name="Picture 24">
            <a:extLst>
              <a:ext uri="{FF2B5EF4-FFF2-40B4-BE49-F238E27FC236}">
                <a16:creationId xmlns:a16="http://schemas.microsoft.com/office/drawing/2014/main" id="{11EE6BDC-FBF8-4C2A-BEBB-EED2F9EC19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53823" y="2689859"/>
            <a:ext cx="2004741" cy="842700"/>
          </a:xfrm>
          <a:prstGeom prst="rect">
            <a:avLst/>
          </a:prstGeom>
        </p:spPr>
      </p:pic>
      <p:pic>
        <p:nvPicPr>
          <p:cNvPr id="28" name="Picture 27">
            <a:extLst>
              <a:ext uri="{FF2B5EF4-FFF2-40B4-BE49-F238E27FC236}">
                <a16:creationId xmlns:a16="http://schemas.microsoft.com/office/drawing/2014/main" id="{D9CE6F28-CD30-49A3-A1E4-DDF096D779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18770" y="3971012"/>
            <a:ext cx="1950145" cy="664090"/>
          </a:xfrm>
          <a:prstGeom prst="rect">
            <a:avLst/>
          </a:prstGeom>
        </p:spPr>
      </p:pic>
      <p:pic>
        <p:nvPicPr>
          <p:cNvPr id="30" name="Picture 29">
            <a:extLst>
              <a:ext uri="{FF2B5EF4-FFF2-40B4-BE49-F238E27FC236}">
                <a16:creationId xmlns:a16="http://schemas.microsoft.com/office/drawing/2014/main" id="{D83BF308-1B91-4EC1-8D16-A44019E8962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43651" y="4726000"/>
            <a:ext cx="1832474" cy="341000"/>
          </a:xfrm>
          <a:prstGeom prst="rect">
            <a:avLst/>
          </a:prstGeom>
        </p:spPr>
      </p:pic>
      <p:pic>
        <p:nvPicPr>
          <p:cNvPr id="32" name="Picture 31">
            <a:extLst>
              <a:ext uri="{FF2B5EF4-FFF2-40B4-BE49-F238E27FC236}">
                <a16:creationId xmlns:a16="http://schemas.microsoft.com/office/drawing/2014/main" id="{9F1EB616-97EC-42F5-9498-690AA041074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95862" y="5249045"/>
            <a:ext cx="2180277" cy="469733"/>
          </a:xfrm>
          <a:prstGeom prst="rect">
            <a:avLst/>
          </a:prstGeom>
        </p:spPr>
      </p:pic>
      <p:pic>
        <p:nvPicPr>
          <p:cNvPr id="43" name="Picture 42">
            <a:extLst>
              <a:ext uri="{FF2B5EF4-FFF2-40B4-BE49-F238E27FC236}">
                <a16:creationId xmlns:a16="http://schemas.microsoft.com/office/drawing/2014/main" id="{20EC5C65-91FF-4D89-8652-41107922D58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76322" y="5875614"/>
            <a:ext cx="1937249" cy="469733"/>
          </a:xfrm>
          <a:prstGeom prst="rect">
            <a:avLst/>
          </a:prstGeom>
        </p:spPr>
      </p:pic>
      <p:pic>
        <p:nvPicPr>
          <p:cNvPr id="54" name="Picture 53">
            <a:extLst>
              <a:ext uri="{FF2B5EF4-FFF2-40B4-BE49-F238E27FC236}">
                <a16:creationId xmlns:a16="http://schemas.microsoft.com/office/drawing/2014/main" id="{D7F7B8BB-DD07-4FA2-A2E6-609B1CD7EB4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69254" y="2108575"/>
            <a:ext cx="2304289" cy="568017"/>
          </a:xfrm>
          <a:prstGeom prst="rect">
            <a:avLst/>
          </a:prstGeom>
        </p:spPr>
      </p:pic>
      <p:pic>
        <p:nvPicPr>
          <p:cNvPr id="56" name="Picture 55">
            <a:extLst>
              <a:ext uri="{FF2B5EF4-FFF2-40B4-BE49-F238E27FC236}">
                <a16:creationId xmlns:a16="http://schemas.microsoft.com/office/drawing/2014/main" id="{08E8685C-C01E-43C4-BB55-9A41A69D656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474028" y="5350096"/>
            <a:ext cx="2157984" cy="387094"/>
          </a:xfrm>
          <a:prstGeom prst="rect">
            <a:avLst/>
          </a:prstGeom>
        </p:spPr>
      </p:pic>
      <p:pic>
        <p:nvPicPr>
          <p:cNvPr id="58" name="Picture 57">
            <a:extLst>
              <a:ext uri="{FF2B5EF4-FFF2-40B4-BE49-F238E27FC236}">
                <a16:creationId xmlns:a16="http://schemas.microsoft.com/office/drawing/2014/main" id="{DFBE05D8-022D-41D2-A488-F41CB0CFA34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631359" y="4503619"/>
            <a:ext cx="1907631" cy="479218"/>
          </a:xfrm>
          <a:prstGeom prst="rect">
            <a:avLst/>
          </a:prstGeom>
        </p:spPr>
      </p:pic>
      <p:pic>
        <p:nvPicPr>
          <p:cNvPr id="60" name="Picture 59">
            <a:extLst>
              <a:ext uri="{FF2B5EF4-FFF2-40B4-BE49-F238E27FC236}">
                <a16:creationId xmlns:a16="http://schemas.microsoft.com/office/drawing/2014/main" id="{0FE0DF21-1403-4BB4-9197-787CFCBC638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70323" y="3726610"/>
            <a:ext cx="1517953" cy="840700"/>
          </a:xfrm>
          <a:prstGeom prst="rect">
            <a:avLst/>
          </a:prstGeom>
        </p:spPr>
      </p:pic>
      <p:pic>
        <p:nvPicPr>
          <p:cNvPr id="62" name="Picture 61">
            <a:extLst>
              <a:ext uri="{FF2B5EF4-FFF2-40B4-BE49-F238E27FC236}">
                <a16:creationId xmlns:a16="http://schemas.microsoft.com/office/drawing/2014/main" id="{DB0A464B-5DAF-4C69-A9E3-58FAE6CECF6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33990" y="3206587"/>
            <a:ext cx="1905000" cy="784401"/>
          </a:xfrm>
          <a:prstGeom prst="rect">
            <a:avLst/>
          </a:prstGeom>
        </p:spPr>
      </p:pic>
      <p:pic>
        <p:nvPicPr>
          <p:cNvPr id="64" name="Picture 63">
            <a:extLst>
              <a:ext uri="{FF2B5EF4-FFF2-40B4-BE49-F238E27FC236}">
                <a16:creationId xmlns:a16="http://schemas.microsoft.com/office/drawing/2014/main" id="{0137B351-DCB4-4E88-B965-471AE91D327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594535" y="2594799"/>
            <a:ext cx="1853728" cy="784401"/>
          </a:xfrm>
          <a:prstGeom prst="rect">
            <a:avLst/>
          </a:prstGeom>
        </p:spPr>
      </p:pic>
      <p:pic>
        <p:nvPicPr>
          <p:cNvPr id="66" name="Picture 65">
            <a:extLst>
              <a:ext uri="{FF2B5EF4-FFF2-40B4-BE49-F238E27FC236}">
                <a16:creationId xmlns:a16="http://schemas.microsoft.com/office/drawing/2014/main" id="{D3861CBD-0B56-4938-B580-EAC6109E8BB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65470" y="5756894"/>
            <a:ext cx="2034192" cy="967999"/>
          </a:xfrm>
          <a:prstGeom prst="rect">
            <a:avLst/>
          </a:prstGeom>
        </p:spPr>
      </p:pic>
      <p:pic>
        <p:nvPicPr>
          <p:cNvPr id="68" name="Picture 67">
            <a:extLst>
              <a:ext uri="{FF2B5EF4-FFF2-40B4-BE49-F238E27FC236}">
                <a16:creationId xmlns:a16="http://schemas.microsoft.com/office/drawing/2014/main" id="{442AB12C-E440-4E68-80BB-12C62DBC408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093008" y="5432485"/>
            <a:ext cx="1717485" cy="979323"/>
          </a:xfrm>
          <a:prstGeom prst="rect">
            <a:avLst/>
          </a:prstGeom>
        </p:spPr>
      </p:pic>
      <p:pic>
        <p:nvPicPr>
          <p:cNvPr id="70" name="Picture 69">
            <a:extLst>
              <a:ext uri="{FF2B5EF4-FFF2-40B4-BE49-F238E27FC236}">
                <a16:creationId xmlns:a16="http://schemas.microsoft.com/office/drawing/2014/main" id="{34771701-C6D8-44F0-BBDB-F6DBAE69D73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964046" y="4274364"/>
            <a:ext cx="2029238" cy="585553"/>
          </a:xfrm>
          <a:prstGeom prst="rect">
            <a:avLst/>
          </a:prstGeom>
        </p:spPr>
      </p:pic>
      <p:pic>
        <p:nvPicPr>
          <p:cNvPr id="72" name="Picture 71">
            <a:extLst>
              <a:ext uri="{FF2B5EF4-FFF2-40B4-BE49-F238E27FC236}">
                <a16:creationId xmlns:a16="http://schemas.microsoft.com/office/drawing/2014/main" id="{9D139521-C1A1-4E69-8CD8-E9F02145503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016632" y="3683725"/>
            <a:ext cx="2027809" cy="409545"/>
          </a:xfrm>
          <a:prstGeom prst="rect">
            <a:avLst/>
          </a:prstGeom>
        </p:spPr>
      </p:pic>
      <p:pic>
        <p:nvPicPr>
          <p:cNvPr id="74" name="Picture 73">
            <a:extLst>
              <a:ext uri="{FF2B5EF4-FFF2-40B4-BE49-F238E27FC236}">
                <a16:creationId xmlns:a16="http://schemas.microsoft.com/office/drawing/2014/main" id="{FFB61B4F-31F1-46DD-95EF-7126955399E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949083" y="4846932"/>
            <a:ext cx="1998714" cy="914045"/>
          </a:xfrm>
          <a:prstGeom prst="rect">
            <a:avLst/>
          </a:prstGeom>
        </p:spPr>
      </p:pic>
      <p:pic>
        <p:nvPicPr>
          <p:cNvPr id="76" name="Picture 75">
            <a:extLst>
              <a:ext uri="{FF2B5EF4-FFF2-40B4-BE49-F238E27FC236}">
                <a16:creationId xmlns:a16="http://schemas.microsoft.com/office/drawing/2014/main" id="{0FE3DA15-E1CD-4D0A-ABCF-9300D380F7A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975945" y="2778923"/>
            <a:ext cx="1971852" cy="585553"/>
          </a:xfrm>
          <a:prstGeom prst="rect">
            <a:avLst/>
          </a:prstGeom>
        </p:spPr>
      </p:pic>
      <p:pic>
        <p:nvPicPr>
          <p:cNvPr id="78" name="Picture 77">
            <a:extLst>
              <a:ext uri="{FF2B5EF4-FFF2-40B4-BE49-F238E27FC236}">
                <a16:creationId xmlns:a16="http://schemas.microsoft.com/office/drawing/2014/main" id="{C48F5B21-23EE-4EBA-85ED-7FAC53C748D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999600" y="2108131"/>
            <a:ext cx="1958132" cy="607738"/>
          </a:xfrm>
          <a:prstGeom prst="rect">
            <a:avLst/>
          </a:prstGeom>
        </p:spPr>
      </p:pic>
    </p:spTree>
    <p:custDataLst>
      <p:tags r:id="rId1"/>
    </p:custDataLst>
    <p:extLst>
      <p:ext uri="{BB962C8B-B14F-4D97-AF65-F5344CB8AC3E}">
        <p14:creationId xmlns:p14="http://schemas.microsoft.com/office/powerpoint/2010/main" val="38139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55AA52-41C3-49E8-BC3C-B01BB389A688}"/>
              </a:ext>
            </a:extLst>
          </p:cNvPr>
          <p:cNvSpPr txBox="1"/>
          <p:nvPr/>
        </p:nvSpPr>
        <p:spPr>
          <a:xfrm>
            <a:off x="713511" y="547036"/>
            <a:ext cx="9840686" cy="787523"/>
          </a:xfrm>
          <a:prstGeom prst="rect">
            <a:avLst/>
          </a:prstGeom>
          <a:noFill/>
        </p:spPr>
        <p:txBody>
          <a:bodyPr wrap="square" rtlCol="0">
            <a:spAutoFit/>
          </a:bodyPr>
          <a:lstStyle/>
          <a:p>
            <a:pPr>
              <a:lnSpc>
                <a:spcPts val="6500"/>
              </a:lnSpc>
            </a:pPr>
            <a:endParaRPr lang="en-US" sz="2400" b="1"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D7D5FB-65D0-43B8-8A14-2F62A571DB58}"/>
              </a:ext>
            </a:extLst>
          </p:cNvPr>
          <p:cNvSpPr txBox="1"/>
          <p:nvPr/>
        </p:nvSpPr>
        <p:spPr>
          <a:xfrm>
            <a:off x="420736" y="2928324"/>
            <a:ext cx="3191986"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04EC3656-884B-469B-8F00-24021F8A3A63}"/>
              </a:ext>
            </a:extLst>
          </p:cNvPr>
          <p:cNvSpPr/>
          <p:nvPr/>
        </p:nvSpPr>
        <p:spPr>
          <a:xfrm>
            <a:off x="75414" y="1257300"/>
            <a:ext cx="1195318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776258-765B-4577-AB1F-338557735A87}"/>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588189-180C-401E-AB6A-39A8CDDADC40}"/>
              </a:ext>
            </a:extLst>
          </p:cNvPr>
          <p:cNvSpPr txBox="1"/>
          <p:nvPr/>
        </p:nvSpPr>
        <p:spPr>
          <a:xfrm>
            <a:off x="1" y="296608"/>
            <a:ext cx="12192000" cy="918265"/>
          </a:xfrm>
          <a:prstGeom prst="rect">
            <a:avLst/>
          </a:prstGeom>
          <a:noFill/>
        </p:spPr>
        <p:txBody>
          <a:bodyPr wrap="square" rtlCol="0">
            <a:spAutoFit/>
          </a:bodyPr>
          <a:lstStyle/>
          <a:p>
            <a:pPr algn="ctr">
              <a:lnSpc>
                <a:spcPts val="6500"/>
              </a:lnSpc>
            </a:pPr>
            <a:r>
              <a:rPr lang="en-US" sz="5400" b="1" dirty="0">
                <a:solidFill>
                  <a:schemeClr val="bg1"/>
                </a:solidFill>
                <a:latin typeface="Arial" panose="020B0604020202020204" pitchFamily="34" charset="0"/>
                <a:cs typeface="Arial" panose="020B0604020202020204" pitchFamily="34" charset="0"/>
              </a:rPr>
              <a:t>Indicators: Features</a:t>
            </a:r>
            <a:endParaRPr lang="en-US" sz="5400" b="1" dirty="0">
              <a:solidFill>
                <a:schemeClr val="bg1"/>
              </a:solidFill>
              <a:latin typeface="Pacifico" panose="02000000000000000000" pitchFamily="2" charset="0"/>
              <a:cs typeface="Arial" panose="020B0604020202020204" pitchFamily="34" charset="0"/>
            </a:endParaRPr>
          </a:p>
        </p:txBody>
      </p:sp>
      <p:pic>
        <p:nvPicPr>
          <p:cNvPr id="27" name="Picture 26">
            <a:extLst>
              <a:ext uri="{FF2B5EF4-FFF2-40B4-BE49-F238E27FC236}">
                <a16:creationId xmlns:a16="http://schemas.microsoft.com/office/drawing/2014/main" id="{65632E07-FF9A-4075-9235-72F78EC681D1}"/>
              </a:ext>
            </a:extLst>
          </p:cNvPr>
          <p:cNvPicPr>
            <a:picLocks noChangeAspect="1"/>
          </p:cNvPicPr>
          <p:nvPr/>
        </p:nvPicPr>
        <p:blipFill>
          <a:blip r:embed="rId4"/>
          <a:stretch>
            <a:fillRect/>
          </a:stretch>
        </p:blipFill>
        <p:spPr>
          <a:xfrm>
            <a:off x="8065538" y="4333783"/>
            <a:ext cx="3880237" cy="680789"/>
          </a:xfrm>
          <a:prstGeom prst="rect">
            <a:avLst/>
          </a:prstGeom>
        </p:spPr>
      </p:pic>
      <p:pic>
        <p:nvPicPr>
          <p:cNvPr id="28" name="Picture 27">
            <a:extLst>
              <a:ext uri="{FF2B5EF4-FFF2-40B4-BE49-F238E27FC236}">
                <a16:creationId xmlns:a16="http://schemas.microsoft.com/office/drawing/2014/main" id="{7D4D62AA-5372-48BD-8A3C-77761E50914A}"/>
              </a:ext>
            </a:extLst>
          </p:cNvPr>
          <p:cNvPicPr>
            <a:picLocks noChangeAspect="1"/>
          </p:cNvPicPr>
          <p:nvPr/>
        </p:nvPicPr>
        <p:blipFill>
          <a:blip r:embed="rId5"/>
          <a:stretch>
            <a:fillRect/>
          </a:stretch>
        </p:blipFill>
        <p:spPr>
          <a:xfrm>
            <a:off x="7704870" y="2576605"/>
            <a:ext cx="4206903" cy="1349768"/>
          </a:xfrm>
          <a:prstGeom prst="rect">
            <a:avLst/>
          </a:prstGeom>
        </p:spPr>
      </p:pic>
      <p:pic>
        <p:nvPicPr>
          <p:cNvPr id="29" name="Picture 28">
            <a:extLst>
              <a:ext uri="{FF2B5EF4-FFF2-40B4-BE49-F238E27FC236}">
                <a16:creationId xmlns:a16="http://schemas.microsoft.com/office/drawing/2014/main" id="{A340A9E1-FD37-4D19-B73F-4A9FC4021BB8}"/>
              </a:ext>
            </a:extLst>
          </p:cNvPr>
          <p:cNvPicPr>
            <a:picLocks noChangeAspect="1"/>
          </p:cNvPicPr>
          <p:nvPr/>
        </p:nvPicPr>
        <p:blipFill>
          <a:blip r:embed="rId6"/>
          <a:stretch>
            <a:fillRect/>
          </a:stretch>
        </p:blipFill>
        <p:spPr>
          <a:xfrm>
            <a:off x="3718078" y="1931060"/>
            <a:ext cx="3681291" cy="1614661"/>
          </a:xfrm>
          <a:prstGeom prst="rect">
            <a:avLst/>
          </a:prstGeom>
        </p:spPr>
      </p:pic>
      <p:pic>
        <p:nvPicPr>
          <p:cNvPr id="30" name="Picture 29">
            <a:extLst>
              <a:ext uri="{FF2B5EF4-FFF2-40B4-BE49-F238E27FC236}">
                <a16:creationId xmlns:a16="http://schemas.microsoft.com/office/drawing/2014/main" id="{D8180729-76FD-4DC6-99CD-B4F378A7E04D}"/>
              </a:ext>
            </a:extLst>
          </p:cNvPr>
          <p:cNvPicPr>
            <a:picLocks noChangeAspect="1"/>
          </p:cNvPicPr>
          <p:nvPr/>
        </p:nvPicPr>
        <p:blipFill>
          <a:blip r:embed="rId7"/>
          <a:stretch>
            <a:fillRect/>
          </a:stretch>
        </p:blipFill>
        <p:spPr>
          <a:xfrm>
            <a:off x="-489991" y="2789698"/>
            <a:ext cx="5013439" cy="3852316"/>
          </a:xfrm>
          <a:prstGeom prst="rect">
            <a:avLst/>
          </a:prstGeom>
        </p:spPr>
      </p:pic>
      <p:pic>
        <p:nvPicPr>
          <p:cNvPr id="31" name="Picture 30">
            <a:extLst>
              <a:ext uri="{FF2B5EF4-FFF2-40B4-BE49-F238E27FC236}">
                <a16:creationId xmlns:a16="http://schemas.microsoft.com/office/drawing/2014/main" id="{285BE281-5C52-4B84-8EC4-BAB228710638}"/>
              </a:ext>
            </a:extLst>
          </p:cNvPr>
          <p:cNvPicPr>
            <a:picLocks noChangeAspect="1"/>
          </p:cNvPicPr>
          <p:nvPr/>
        </p:nvPicPr>
        <p:blipFill>
          <a:blip r:embed="rId8"/>
          <a:stretch>
            <a:fillRect/>
          </a:stretch>
        </p:blipFill>
        <p:spPr>
          <a:xfrm>
            <a:off x="215649" y="2327565"/>
            <a:ext cx="3602160" cy="1201517"/>
          </a:xfrm>
          <a:prstGeom prst="rect">
            <a:avLst/>
          </a:prstGeom>
        </p:spPr>
      </p:pic>
      <p:pic>
        <p:nvPicPr>
          <p:cNvPr id="32" name="Picture 31">
            <a:extLst>
              <a:ext uri="{FF2B5EF4-FFF2-40B4-BE49-F238E27FC236}">
                <a16:creationId xmlns:a16="http://schemas.microsoft.com/office/drawing/2014/main" id="{84F99366-ABDC-4D68-A859-3EF0B7EBF3EA}"/>
              </a:ext>
            </a:extLst>
          </p:cNvPr>
          <p:cNvPicPr>
            <a:picLocks noChangeAspect="1"/>
          </p:cNvPicPr>
          <p:nvPr/>
        </p:nvPicPr>
        <p:blipFill>
          <a:blip r:embed="rId9"/>
          <a:stretch>
            <a:fillRect/>
          </a:stretch>
        </p:blipFill>
        <p:spPr>
          <a:xfrm>
            <a:off x="3538543" y="2928323"/>
            <a:ext cx="4293983" cy="1836943"/>
          </a:xfrm>
          <a:prstGeom prst="rect">
            <a:avLst/>
          </a:prstGeom>
        </p:spPr>
      </p:pic>
      <p:sp>
        <p:nvSpPr>
          <p:cNvPr id="15" name="Flowchart: Process 14">
            <a:extLst>
              <a:ext uri="{FF2B5EF4-FFF2-40B4-BE49-F238E27FC236}">
                <a16:creationId xmlns:a16="http://schemas.microsoft.com/office/drawing/2014/main" id="{EC3CF4DB-296D-4D86-A959-457A80F564B9}"/>
              </a:ext>
            </a:extLst>
          </p:cNvPr>
          <p:cNvSpPr/>
          <p:nvPr/>
        </p:nvSpPr>
        <p:spPr>
          <a:xfrm>
            <a:off x="3612722"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Process 33">
            <a:extLst>
              <a:ext uri="{FF2B5EF4-FFF2-40B4-BE49-F238E27FC236}">
                <a16:creationId xmlns:a16="http://schemas.microsoft.com/office/drawing/2014/main" id="{E442B5C1-B2EA-40F1-8CB0-7DDDEB1F3684}"/>
              </a:ext>
            </a:extLst>
          </p:cNvPr>
          <p:cNvSpPr/>
          <p:nvPr/>
        </p:nvSpPr>
        <p:spPr>
          <a:xfrm>
            <a:off x="7518374" y="1828800"/>
            <a:ext cx="81140" cy="4482164"/>
          </a:xfrm>
          <a:prstGeom prst="flowChartProcess">
            <a:avLst/>
          </a:prstGeom>
          <a:solidFill>
            <a:srgbClr val="00ADBB"/>
          </a:solidFill>
          <a:ln>
            <a:solidFill>
              <a:srgbClr val="00AD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B928AF8-AB82-4820-B115-900C0BBA1BAD}"/>
              </a:ext>
            </a:extLst>
          </p:cNvPr>
          <p:cNvPicPr>
            <a:picLocks noChangeAspect="1"/>
          </p:cNvPicPr>
          <p:nvPr/>
        </p:nvPicPr>
        <p:blipFill>
          <a:blip r:embed="rId10"/>
          <a:stretch>
            <a:fillRect/>
          </a:stretch>
        </p:blipFill>
        <p:spPr>
          <a:xfrm>
            <a:off x="3933804" y="3732639"/>
            <a:ext cx="3448050" cy="3048000"/>
          </a:xfrm>
          <a:prstGeom prst="rect">
            <a:avLst/>
          </a:prstGeom>
        </p:spPr>
      </p:pic>
    </p:spTree>
    <p:custDataLst>
      <p:tags r:id="rId1"/>
    </p:custDataLst>
    <p:extLst>
      <p:ext uri="{BB962C8B-B14F-4D97-AF65-F5344CB8AC3E}">
        <p14:creationId xmlns:p14="http://schemas.microsoft.com/office/powerpoint/2010/main" val="2794930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12707" y="503816"/>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1691721" y="4093904"/>
            <a:ext cx="9182100" cy="575286"/>
          </a:xfrm>
          <a:prstGeom prst="rect">
            <a:avLst/>
          </a:prstGeom>
          <a:noFill/>
        </p:spPr>
        <p:txBody>
          <a:bodyPr wrap="square" rtlCol="0">
            <a:spAutoFit/>
          </a:bodyPr>
          <a:lstStyle/>
          <a:p>
            <a:pPr algn="ctr">
              <a:lnSpc>
                <a:spcPts val="3200"/>
              </a:lnSpc>
            </a:pPr>
            <a:r>
              <a:rPr lang="en-US" sz="6000" b="1" dirty="0">
                <a:solidFill>
                  <a:schemeClr val="bg1"/>
                </a:solidFill>
                <a:latin typeface="Arial" panose="020B0604020202020204" pitchFamily="34" charset="0"/>
                <a:cs typeface="Arial" panose="020B0604020202020204" pitchFamily="34" charset="0"/>
              </a:rPr>
              <a:t>Indicators: Age </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0" y="2766071"/>
            <a:ext cx="12192000" cy="654025"/>
          </a:xfrm>
          <a:prstGeom prst="rect">
            <a:avLst/>
          </a:prstGeom>
          <a:noFill/>
        </p:spPr>
        <p:txBody>
          <a:bodyPr wrap="square" rtlCol="0">
            <a:spAutoFit/>
          </a:bodyPr>
          <a:lstStyle/>
          <a:p>
            <a:pPr algn="ctr">
              <a:lnSpc>
                <a:spcPts val="3200"/>
              </a:lnSpc>
            </a:pPr>
            <a:r>
              <a:rPr lang="en-US" sz="6600" b="1" dirty="0">
                <a:solidFill>
                  <a:schemeClr val="accent1"/>
                </a:solidFill>
                <a:latin typeface="Pacifico" panose="02000000000000000000" pitchFamily="2" charset="0"/>
                <a:cs typeface="Arial" panose="020B0604020202020204" pitchFamily="34" charset="0"/>
              </a:rPr>
              <a:t>Activity</a:t>
            </a:r>
          </a:p>
        </p:txBody>
      </p:sp>
      <p:sp>
        <p:nvSpPr>
          <p:cNvPr id="2" name="Rectangle 1">
            <a:extLst>
              <a:ext uri="{FF2B5EF4-FFF2-40B4-BE49-F238E27FC236}">
                <a16:creationId xmlns:a16="http://schemas.microsoft.com/office/drawing/2014/main" id="{D39B8D82-22F2-4A0E-AF1E-C43747B16B72}"/>
              </a:ext>
            </a:extLst>
          </p:cNvPr>
          <p:cNvSpPr/>
          <p:nvPr/>
        </p:nvSpPr>
        <p:spPr>
          <a:xfrm>
            <a:off x="2613211" y="3503849"/>
            <a:ext cx="7122459" cy="82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027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7HtEQAAw"/>
  <p:tag name="ARTICULATE_SLIDE_COUNT" val="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oodwill_07_2021">
      <a:dk1>
        <a:sysClr val="windowText" lastClr="000000"/>
      </a:dk1>
      <a:lt1>
        <a:sysClr val="window" lastClr="FFFFFF"/>
      </a:lt1>
      <a:dk2>
        <a:srgbClr val="002D73"/>
      </a:dk2>
      <a:lt2>
        <a:srgbClr val="EEECE1"/>
      </a:lt2>
      <a:accent1>
        <a:srgbClr val="00ADBC"/>
      </a:accent1>
      <a:accent2>
        <a:srgbClr val="00C18C"/>
      </a:accent2>
      <a:accent3>
        <a:srgbClr val="FF9016"/>
      </a:accent3>
      <a:accent4>
        <a:srgbClr val="D02C30"/>
      </a:accent4>
      <a:accent5>
        <a:srgbClr val="B5ADA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6080</TotalTime>
  <Words>1764</Words>
  <Application>Microsoft Office PowerPoint</Application>
  <PresentationFormat>Widescreen</PresentationFormat>
  <Paragraphs>291</Paragraphs>
  <Slides>41</Slides>
  <Notes>31</Notes>
  <HiddenSlides>22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-apple-system</vt:lpstr>
      <vt:lpstr>Arial</vt:lpstr>
      <vt:lpstr>Brandon Grotesque</vt:lpstr>
      <vt:lpstr>Calibri</vt:lpstr>
      <vt:lpstr>Calibri Light</vt:lpstr>
      <vt:lpstr>Pacifico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…Through the power of EBAY!</vt:lpstr>
      <vt:lpstr>Finding what people are willing to pay…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Electronics With User Data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Van Wave</dc:creator>
  <cp:lastModifiedBy>Andrea Longoria</cp:lastModifiedBy>
  <cp:revision>301</cp:revision>
  <dcterms:created xsi:type="dcterms:W3CDTF">2022-03-08T20:05:27Z</dcterms:created>
  <dcterms:modified xsi:type="dcterms:W3CDTF">2022-06-15T19:33:23Z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61ADE7A0-5575-4606-9B0F-24D524440910</vt:lpwstr>
  </property>
  <property fmtid="{D5CDD505-2E9C-101B-9397-08002B2CF9AE}" pid="3" name="ArticulatePath">
    <vt:lpwstr>Presentation1</vt:lpwstr>
  </property>
</Properties>
</file>