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8" r:id="rId5"/>
    <p:sldId id="259" r:id="rId6"/>
    <p:sldId id="283" r:id="rId7"/>
    <p:sldId id="273" r:id="rId8"/>
    <p:sldId id="260" r:id="rId9"/>
    <p:sldId id="281" r:id="rId10"/>
    <p:sldId id="264" r:id="rId11"/>
    <p:sldId id="272" r:id="rId12"/>
    <p:sldId id="274" r:id="rId13"/>
    <p:sldId id="282" r:id="rId14"/>
    <p:sldId id="275" r:id="rId15"/>
    <p:sldId id="278" r:id="rId16"/>
    <p:sldId id="279" r:id="rId17"/>
    <p:sldId id="280" r:id="rId18"/>
    <p:sldId id="271"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76C"/>
    <a:srgbClr val="B5ADA5"/>
    <a:srgbClr val="00AD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7" autoAdjust="0"/>
    <p:restoredTop sz="72229" autoAdjust="0"/>
  </p:normalViewPr>
  <p:slideViewPr>
    <p:cSldViewPr snapToGrid="0">
      <p:cViewPr varScale="1">
        <p:scale>
          <a:sx n="83" d="100"/>
          <a:sy n="83" d="100"/>
        </p:scale>
        <p:origin x="167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ata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A420D6-1092-40FB-8A21-22A0EA4E351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F1D0C96-5447-4914-9F6D-627E32B68084}">
      <dgm:prSet phldrT="[Text]"/>
      <dgm:spPr>
        <a:solidFill>
          <a:srgbClr val="B5ADA5"/>
        </a:solidFill>
      </dgm:spPr>
      <dgm:t>
        <a:bodyPr/>
        <a:lstStyle/>
        <a:p>
          <a:pPr algn="l"/>
          <a:r>
            <a:rPr lang="en-US" dirty="0"/>
            <a:t>Define an Odyssey</a:t>
          </a:r>
        </a:p>
      </dgm:t>
    </dgm:pt>
    <dgm:pt modelId="{6D1D1DBF-080C-454F-AD85-787B6D6F4B11}" type="parTrans" cxnId="{3E3E2FFD-4333-4B9D-A1EE-E132F5727A06}">
      <dgm:prSet/>
      <dgm:spPr/>
      <dgm:t>
        <a:bodyPr/>
        <a:lstStyle/>
        <a:p>
          <a:endParaRPr lang="en-US"/>
        </a:p>
      </dgm:t>
    </dgm:pt>
    <dgm:pt modelId="{38B8DB84-60A7-465A-AABC-F05D61D84B27}" type="sibTrans" cxnId="{3E3E2FFD-4333-4B9D-A1EE-E132F5727A06}">
      <dgm:prSet/>
      <dgm:spPr/>
      <dgm:t>
        <a:bodyPr/>
        <a:lstStyle/>
        <a:p>
          <a:endParaRPr lang="en-US"/>
        </a:p>
      </dgm:t>
    </dgm:pt>
    <dgm:pt modelId="{280592FB-5E4E-413C-987B-3238A2352B38}">
      <dgm:prSet phldrT="[Text]"/>
      <dgm:spPr/>
      <dgm:t>
        <a:bodyPr/>
        <a:lstStyle/>
        <a:p>
          <a:pPr algn="l"/>
          <a:r>
            <a:rPr lang="en-US" dirty="0"/>
            <a:t>Discuss the importance of your Odyssey Adventure </a:t>
          </a:r>
        </a:p>
      </dgm:t>
    </dgm:pt>
    <dgm:pt modelId="{C37ED859-20D8-4327-B86D-E591C879EFC6}" type="parTrans" cxnId="{EC18858D-E2F8-4ACF-930C-965D70A6F264}">
      <dgm:prSet/>
      <dgm:spPr/>
      <dgm:t>
        <a:bodyPr/>
        <a:lstStyle/>
        <a:p>
          <a:endParaRPr lang="en-US"/>
        </a:p>
      </dgm:t>
    </dgm:pt>
    <dgm:pt modelId="{B471FCFE-8D1D-43A5-BE9F-DBD722E060DD}" type="sibTrans" cxnId="{EC18858D-E2F8-4ACF-930C-965D70A6F264}">
      <dgm:prSet/>
      <dgm:spPr/>
      <dgm:t>
        <a:bodyPr/>
        <a:lstStyle/>
        <a:p>
          <a:endParaRPr lang="en-US"/>
        </a:p>
      </dgm:t>
    </dgm:pt>
    <dgm:pt modelId="{17C803AF-26D3-4094-8F57-67B19CA390A7}">
      <dgm:prSet phldrT="[Text]"/>
      <dgm:spPr>
        <a:solidFill>
          <a:srgbClr val="1D376C"/>
        </a:solidFill>
      </dgm:spPr>
      <dgm:t>
        <a:bodyPr/>
        <a:lstStyle/>
        <a:p>
          <a:pPr algn="l"/>
          <a:r>
            <a:rPr lang="en-US" dirty="0"/>
            <a:t>Design your personalized Odyssey Adventure</a:t>
          </a:r>
        </a:p>
      </dgm:t>
    </dgm:pt>
    <dgm:pt modelId="{AF38E36B-6906-422E-A56E-DE924AC47E71}" type="parTrans" cxnId="{68C42055-5E9F-429B-BD44-3E0D4B9FA6FB}">
      <dgm:prSet/>
      <dgm:spPr/>
      <dgm:t>
        <a:bodyPr/>
        <a:lstStyle/>
        <a:p>
          <a:endParaRPr lang="en-US"/>
        </a:p>
      </dgm:t>
    </dgm:pt>
    <dgm:pt modelId="{6F6C3536-327A-47CC-9141-04ADFC9BFCCA}" type="sibTrans" cxnId="{68C42055-5E9F-429B-BD44-3E0D4B9FA6FB}">
      <dgm:prSet/>
      <dgm:spPr/>
      <dgm:t>
        <a:bodyPr/>
        <a:lstStyle/>
        <a:p>
          <a:endParaRPr lang="en-US"/>
        </a:p>
      </dgm:t>
    </dgm:pt>
    <dgm:pt modelId="{03121083-D0E3-469F-88D2-E995A033F428}" type="pres">
      <dgm:prSet presAssocID="{0EA420D6-1092-40FB-8A21-22A0EA4E3510}" presName="linear" presStyleCnt="0">
        <dgm:presLayoutVars>
          <dgm:dir/>
          <dgm:animLvl val="lvl"/>
          <dgm:resizeHandles val="exact"/>
        </dgm:presLayoutVars>
      </dgm:prSet>
      <dgm:spPr/>
    </dgm:pt>
    <dgm:pt modelId="{479818DA-FB43-40AF-BFEB-B99734656599}" type="pres">
      <dgm:prSet presAssocID="{8F1D0C96-5447-4914-9F6D-627E32B68084}" presName="parentLin" presStyleCnt="0"/>
      <dgm:spPr/>
    </dgm:pt>
    <dgm:pt modelId="{0391B8E8-0C26-4B69-A808-7F14C51F81BA}" type="pres">
      <dgm:prSet presAssocID="{8F1D0C96-5447-4914-9F6D-627E32B68084}" presName="parentLeftMargin" presStyleLbl="node1" presStyleIdx="0" presStyleCnt="3"/>
      <dgm:spPr/>
    </dgm:pt>
    <dgm:pt modelId="{657EE8EC-D728-4BF1-B1DC-FBF331F5678C}" type="pres">
      <dgm:prSet presAssocID="{8F1D0C96-5447-4914-9F6D-627E32B68084}" presName="parentText" presStyleLbl="node1" presStyleIdx="0" presStyleCnt="3">
        <dgm:presLayoutVars>
          <dgm:chMax val="0"/>
          <dgm:bulletEnabled val="1"/>
        </dgm:presLayoutVars>
      </dgm:prSet>
      <dgm:spPr/>
    </dgm:pt>
    <dgm:pt modelId="{90517A9E-A4C4-45ED-98C9-37C9C48E77ED}" type="pres">
      <dgm:prSet presAssocID="{8F1D0C96-5447-4914-9F6D-627E32B68084}" presName="negativeSpace" presStyleCnt="0"/>
      <dgm:spPr/>
    </dgm:pt>
    <dgm:pt modelId="{DD842DE6-13A4-45F0-8C76-8459C73692D5}" type="pres">
      <dgm:prSet presAssocID="{8F1D0C96-5447-4914-9F6D-627E32B68084}" presName="childText" presStyleLbl="conFgAcc1" presStyleIdx="0" presStyleCnt="3">
        <dgm:presLayoutVars>
          <dgm:bulletEnabled val="1"/>
        </dgm:presLayoutVars>
      </dgm:prSet>
      <dgm:spPr/>
    </dgm:pt>
    <dgm:pt modelId="{C5943536-6EBE-4F94-B392-E031DE9A0491}" type="pres">
      <dgm:prSet presAssocID="{38B8DB84-60A7-465A-AABC-F05D61D84B27}" presName="spaceBetweenRectangles" presStyleCnt="0"/>
      <dgm:spPr/>
    </dgm:pt>
    <dgm:pt modelId="{77F46469-C6F8-492D-9261-F9B7292CD528}" type="pres">
      <dgm:prSet presAssocID="{280592FB-5E4E-413C-987B-3238A2352B38}" presName="parentLin" presStyleCnt="0"/>
      <dgm:spPr/>
    </dgm:pt>
    <dgm:pt modelId="{4DC7282B-B071-4249-B2F1-9461D2905340}" type="pres">
      <dgm:prSet presAssocID="{280592FB-5E4E-413C-987B-3238A2352B38}" presName="parentLeftMargin" presStyleLbl="node1" presStyleIdx="0" presStyleCnt="3"/>
      <dgm:spPr/>
    </dgm:pt>
    <dgm:pt modelId="{28E2D56F-987B-4937-B4AA-9DC97916D087}" type="pres">
      <dgm:prSet presAssocID="{280592FB-5E4E-413C-987B-3238A2352B38}" presName="parentText" presStyleLbl="node1" presStyleIdx="1" presStyleCnt="3">
        <dgm:presLayoutVars>
          <dgm:chMax val="0"/>
          <dgm:bulletEnabled val="1"/>
        </dgm:presLayoutVars>
      </dgm:prSet>
      <dgm:spPr/>
    </dgm:pt>
    <dgm:pt modelId="{38B3E6F5-2A95-409F-9B7F-0550C05E7FBD}" type="pres">
      <dgm:prSet presAssocID="{280592FB-5E4E-413C-987B-3238A2352B38}" presName="negativeSpace" presStyleCnt="0"/>
      <dgm:spPr/>
    </dgm:pt>
    <dgm:pt modelId="{7E76B571-C341-4706-BECF-7BF0B4F62BB6}" type="pres">
      <dgm:prSet presAssocID="{280592FB-5E4E-413C-987B-3238A2352B38}" presName="childText" presStyleLbl="conFgAcc1" presStyleIdx="1" presStyleCnt="3">
        <dgm:presLayoutVars>
          <dgm:bulletEnabled val="1"/>
        </dgm:presLayoutVars>
      </dgm:prSet>
      <dgm:spPr/>
    </dgm:pt>
    <dgm:pt modelId="{BB78B773-4E5D-48B8-88EC-50BBC4F74BE7}" type="pres">
      <dgm:prSet presAssocID="{B471FCFE-8D1D-43A5-BE9F-DBD722E060DD}" presName="spaceBetweenRectangles" presStyleCnt="0"/>
      <dgm:spPr/>
    </dgm:pt>
    <dgm:pt modelId="{52256748-79A0-4B41-8541-46B7F8A8F38E}" type="pres">
      <dgm:prSet presAssocID="{17C803AF-26D3-4094-8F57-67B19CA390A7}" presName="parentLin" presStyleCnt="0"/>
      <dgm:spPr/>
    </dgm:pt>
    <dgm:pt modelId="{87A8AB23-59DB-4585-AF77-81A019D755EA}" type="pres">
      <dgm:prSet presAssocID="{17C803AF-26D3-4094-8F57-67B19CA390A7}" presName="parentLeftMargin" presStyleLbl="node1" presStyleIdx="1" presStyleCnt="3"/>
      <dgm:spPr/>
    </dgm:pt>
    <dgm:pt modelId="{BF6FB7BC-5BC2-4C01-9588-EBE141CBC5A5}" type="pres">
      <dgm:prSet presAssocID="{17C803AF-26D3-4094-8F57-67B19CA390A7}" presName="parentText" presStyleLbl="node1" presStyleIdx="2" presStyleCnt="3">
        <dgm:presLayoutVars>
          <dgm:chMax val="0"/>
          <dgm:bulletEnabled val="1"/>
        </dgm:presLayoutVars>
      </dgm:prSet>
      <dgm:spPr/>
    </dgm:pt>
    <dgm:pt modelId="{82524C99-B63A-4DA9-82E1-DC8B7A654FD7}" type="pres">
      <dgm:prSet presAssocID="{17C803AF-26D3-4094-8F57-67B19CA390A7}" presName="negativeSpace" presStyleCnt="0"/>
      <dgm:spPr/>
    </dgm:pt>
    <dgm:pt modelId="{C6BF92E6-F54B-4A6B-AE67-4370013C5A28}" type="pres">
      <dgm:prSet presAssocID="{17C803AF-26D3-4094-8F57-67B19CA390A7}" presName="childText" presStyleLbl="conFgAcc1" presStyleIdx="2" presStyleCnt="3">
        <dgm:presLayoutVars>
          <dgm:bulletEnabled val="1"/>
        </dgm:presLayoutVars>
      </dgm:prSet>
      <dgm:spPr/>
    </dgm:pt>
  </dgm:ptLst>
  <dgm:cxnLst>
    <dgm:cxn modelId="{2B2A175C-8B28-4517-B808-CE6FD0B7B97E}" type="presOf" srcId="{8F1D0C96-5447-4914-9F6D-627E32B68084}" destId="{0391B8E8-0C26-4B69-A808-7F14C51F81BA}" srcOrd="0" destOrd="0" presId="urn:microsoft.com/office/officeart/2005/8/layout/list1"/>
    <dgm:cxn modelId="{1074FE5D-0F35-4E3B-B726-89B1AED5BC6D}" type="presOf" srcId="{8F1D0C96-5447-4914-9F6D-627E32B68084}" destId="{657EE8EC-D728-4BF1-B1DC-FBF331F5678C}" srcOrd="1" destOrd="0" presId="urn:microsoft.com/office/officeart/2005/8/layout/list1"/>
    <dgm:cxn modelId="{1FE3CD50-C2FE-46AA-8AEE-435BBABB6668}" type="presOf" srcId="{17C803AF-26D3-4094-8F57-67B19CA390A7}" destId="{87A8AB23-59DB-4585-AF77-81A019D755EA}" srcOrd="0" destOrd="0" presId="urn:microsoft.com/office/officeart/2005/8/layout/list1"/>
    <dgm:cxn modelId="{68C42055-5E9F-429B-BD44-3E0D4B9FA6FB}" srcId="{0EA420D6-1092-40FB-8A21-22A0EA4E3510}" destId="{17C803AF-26D3-4094-8F57-67B19CA390A7}" srcOrd="2" destOrd="0" parTransId="{AF38E36B-6906-422E-A56E-DE924AC47E71}" sibTransId="{6F6C3536-327A-47CC-9141-04ADFC9BFCCA}"/>
    <dgm:cxn modelId="{1A61DC7E-E6A8-48C7-8239-418C11BAD87E}" type="presOf" srcId="{17C803AF-26D3-4094-8F57-67B19CA390A7}" destId="{BF6FB7BC-5BC2-4C01-9588-EBE141CBC5A5}" srcOrd="1" destOrd="0" presId="urn:microsoft.com/office/officeart/2005/8/layout/list1"/>
    <dgm:cxn modelId="{E37F1281-622B-4500-A3DB-997C9B701106}" type="presOf" srcId="{0EA420D6-1092-40FB-8A21-22A0EA4E3510}" destId="{03121083-D0E3-469F-88D2-E995A033F428}" srcOrd="0" destOrd="0" presId="urn:microsoft.com/office/officeart/2005/8/layout/list1"/>
    <dgm:cxn modelId="{EC18858D-E2F8-4ACF-930C-965D70A6F264}" srcId="{0EA420D6-1092-40FB-8A21-22A0EA4E3510}" destId="{280592FB-5E4E-413C-987B-3238A2352B38}" srcOrd="1" destOrd="0" parTransId="{C37ED859-20D8-4327-B86D-E591C879EFC6}" sibTransId="{B471FCFE-8D1D-43A5-BE9F-DBD722E060DD}"/>
    <dgm:cxn modelId="{86DFF6A4-88C8-4425-AD70-F16CFAFDD087}" type="presOf" srcId="{280592FB-5E4E-413C-987B-3238A2352B38}" destId="{28E2D56F-987B-4937-B4AA-9DC97916D087}" srcOrd="1" destOrd="0" presId="urn:microsoft.com/office/officeart/2005/8/layout/list1"/>
    <dgm:cxn modelId="{EB784CEB-F86C-4C96-BBE4-6110CDE9743B}" type="presOf" srcId="{280592FB-5E4E-413C-987B-3238A2352B38}" destId="{4DC7282B-B071-4249-B2F1-9461D2905340}" srcOrd="0" destOrd="0" presId="urn:microsoft.com/office/officeart/2005/8/layout/list1"/>
    <dgm:cxn modelId="{3E3E2FFD-4333-4B9D-A1EE-E132F5727A06}" srcId="{0EA420D6-1092-40FB-8A21-22A0EA4E3510}" destId="{8F1D0C96-5447-4914-9F6D-627E32B68084}" srcOrd="0" destOrd="0" parTransId="{6D1D1DBF-080C-454F-AD85-787B6D6F4B11}" sibTransId="{38B8DB84-60A7-465A-AABC-F05D61D84B27}"/>
    <dgm:cxn modelId="{D6A03D44-0DFB-42D5-BA6B-5C431A69B044}" type="presParOf" srcId="{03121083-D0E3-469F-88D2-E995A033F428}" destId="{479818DA-FB43-40AF-BFEB-B99734656599}" srcOrd="0" destOrd="0" presId="urn:microsoft.com/office/officeart/2005/8/layout/list1"/>
    <dgm:cxn modelId="{E5811461-2BA9-41E5-97FC-730452CDD626}" type="presParOf" srcId="{479818DA-FB43-40AF-BFEB-B99734656599}" destId="{0391B8E8-0C26-4B69-A808-7F14C51F81BA}" srcOrd="0" destOrd="0" presId="urn:microsoft.com/office/officeart/2005/8/layout/list1"/>
    <dgm:cxn modelId="{ED126CDA-6DB0-4337-89FD-50CB89F6C4A6}" type="presParOf" srcId="{479818DA-FB43-40AF-BFEB-B99734656599}" destId="{657EE8EC-D728-4BF1-B1DC-FBF331F5678C}" srcOrd="1" destOrd="0" presId="urn:microsoft.com/office/officeart/2005/8/layout/list1"/>
    <dgm:cxn modelId="{7503F7F6-089E-4830-94F6-CA07C5A2F44F}" type="presParOf" srcId="{03121083-D0E3-469F-88D2-E995A033F428}" destId="{90517A9E-A4C4-45ED-98C9-37C9C48E77ED}" srcOrd="1" destOrd="0" presId="urn:microsoft.com/office/officeart/2005/8/layout/list1"/>
    <dgm:cxn modelId="{5A58387D-12F8-4607-9573-028FB270F11E}" type="presParOf" srcId="{03121083-D0E3-469F-88D2-E995A033F428}" destId="{DD842DE6-13A4-45F0-8C76-8459C73692D5}" srcOrd="2" destOrd="0" presId="urn:microsoft.com/office/officeart/2005/8/layout/list1"/>
    <dgm:cxn modelId="{CA830DB1-A769-4C07-8D32-42C9632EA3BE}" type="presParOf" srcId="{03121083-D0E3-469F-88D2-E995A033F428}" destId="{C5943536-6EBE-4F94-B392-E031DE9A0491}" srcOrd="3" destOrd="0" presId="urn:microsoft.com/office/officeart/2005/8/layout/list1"/>
    <dgm:cxn modelId="{E9B6DAC5-A3B3-4EDD-88AE-72DDC0D5ADCA}" type="presParOf" srcId="{03121083-D0E3-469F-88D2-E995A033F428}" destId="{77F46469-C6F8-492D-9261-F9B7292CD528}" srcOrd="4" destOrd="0" presId="urn:microsoft.com/office/officeart/2005/8/layout/list1"/>
    <dgm:cxn modelId="{289C9953-B7CE-4A60-AE57-34ED9DF4F050}" type="presParOf" srcId="{77F46469-C6F8-492D-9261-F9B7292CD528}" destId="{4DC7282B-B071-4249-B2F1-9461D2905340}" srcOrd="0" destOrd="0" presId="urn:microsoft.com/office/officeart/2005/8/layout/list1"/>
    <dgm:cxn modelId="{D725DA5C-2452-41FE-AB3C-1834F16F0151}" type="presParOf" srcId="{77F46469-C6F8-492D-9261-F9B7292CD528}" destId="{28E2D56F-987B-4937-B4AA-9DC97916D087}" srcOrd="1" destOrd="0" presId="urn:microsoft.com/office/officeart/2005/8/layout/list1"/>
    <dgm:cxn modelId="{E702B327-552F-4617-BF81-92E5B3E52B0A}" type="presParOf" srcId="{03121083-D0E3-469F-88D2-E995A033F428}" destId="{38B3E6F5-2A95-409F-9B7F-0550C05E7FBD}" srcOrd="5" destOrd="0" presId="urn:microsoft.com/office/officeart/2005/8/layout/list1"/>
    <dgm:cxn modelId="{418AF656-93F8-4A0E-B88C-2000C4E7DC2B}" type="presParOf" srcId="{03121083-D0E3-469F-88D2-E995A033F428}" destId="{7E76B571-C341-4706-BECF-7BF0B4F62BB6}" srcOrd="6" destOrd="0" presId="urn:microsoft.com/office/officeart/2005/8/layout/list1"/>
    <dgm:cxn modelId="{EC1228C9-78CD-40BC-9F44-CC162741ABBB}" type="presParOf" srcId="{03121083-D0E3-469F-88D2-E995A033F428}" destId="{BB78B773-4E5D-48B8-88EC-50BBC4F74BE7}" srcOrd="7" destOrd="0" presId="urn:microsoft.com/office/officeart/2005/8/layout/list1"/>
    <dgm:cxn modelId="{A5579BB6-372B-4636-910A-E58FC187E8BD}" type="presParOf" srcId="{03121083-D0E3-469F-88D2-E995A033F428}" destId="{52256748-79A0-4B41-8541-46B7F8A8F38E}" srcOrd="8" destOrd="0" presId="urn:microsoft.com/office/officeart/2005/8/layout/list1"/>
    <dgm:cxn modelId="{60A18EDA-9192-4946-9C34-2316C1762E3C}" type="presParOf" srcId="{52256748-79A0-4B41-8541-46B7F8A8F38E}" destId="{87A8AB23-59DB-4585-AF77-81A019D755EA}" srcOrd="0" destOrd="0" presId="urn:microsoft.com/office/officeart/2005/8/layout/list1"/>
    <dgm:cxn modelId="{DDFF3C72-A177-49FF-8532-D954254EA141}" type="presParOf" srcId="{52256748-79A0-4B41-8541-46B7F8A8F38E}" destId="{BF6FB7BC-5BC2-4C01-9588-EBE141CBC5A5}" srcOrd="1" destOrd="0" presId="urn:microsoft.com/office/officeart/2005/8/layout/list1"/>
    <dgm:cxn modelId="{4D53421F-03C5-4135-BE9F-757FA66485BC}" type="presParOf" srcId="{03121083-D0E3-469F-88D2-E995A033F428}" destId="{82524C99-B63A-4DA9-82E1-DC8B7A654FD7}" srcOrd="9" destOrd="0" presId="urn:microsoft.com/office/officeart/2005/8/layout/list1"/>
    <dgm:cxn modelId="{3609D5CC-0E41-4EED-8BED-F7083C0DA27E}" type="presParOf" srcId="{03121083-D0E3-469F-88D2-E995A033F428}" destId="{C6BF92E6-F54B-4A6B-AE67-4370013C5A28}"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80BE2A-65D7-4099-82B2-32F05BB91D67}" type="doc">
      <dgm:prSet loTypeId="urn:microsoft.com/office/officeart/2011/layout/Picture Frame" loCatId="picture" qsTypeId="urn:microsoft.com/office/officeart/2005/8/quickstyle/simple1" qsCatId="simple" csTypeId="urn:microsoft.com/office/officeart/2005/8/colors/accent1_2" csCatId="accent1" phldr="1"/>
      <dgm:spPr/>
      <dgm:t>
        <a:bodyPr/>
        <a:lstStyle/>
        <a:p>
          <a:endParaRPr lang="en-US"/>
        </a:p>
      </dgm:t>
    </dgm:pt>
    <dgm:pt modelId="{09B0F1CF-5739-4F51-AC09-E9DE4F8828C7}">
      <dgm:prSet phldrT="[Text]"/>
      <dgm:spPr/>
      <dgm:t>
        <a:bodyPr/>
        <a:lstStyle/>
        <a:p>
          <a:r>
            <a:rPr lang="en-US" dirty="0">
              <a:latin typeface="Brandon Grotesque Bold" panose="020B0803020203060202" pitchFamily="34" charset="0"/>
            </a:rPr>
            <a:t>Finding Nemo</a:t>
          </a:r>
        </a:p>
      </dgm:t>
    </dgm:pt>
    <dgm:pt modelId="{61B98D54-EB53-4E50-8E26-C6CCB0F4DB61}" type="parTrans" cxnId="{B97C0455-B671-435A-8D4A-F56563774AA2}">
      <dgm:prSet/>
      <dgm:spPr/>
      <dgm:t>
        <a:bodyPr/>
        <a:lstStyle/>
        <a:p>
          <a:endParaRPr lang="en-US"/>
        </a:p>
      </dgm:t>
    </dgm:pt>
    <dgm:pt modelId="{0D87A0EC-72CC-42BF-AEFD-1FE89F1B72A3}" type="sibTrans" cxnId="{B97C0455-B671-435A-8D4A-F56563774AA2}">
      <dgm:prSet/>
      <dgm:spPr/>
      <dgm:t>
        <a:bodyPr/>
        <a:lstStyle/>
        <a:p>
          <a:endParaRPr lang="en-US"/>
        </a:p>
      </dgm:t>
    </dgm:pt>
    <dgm:pt modelId="{F86C11FB-ECF0-4DC7-A0D5-83A8C25FF1BD}">
      <dgm:prSet phldrT="[Text]"/>
      <dgm:spPr/>
      <dgm:t>
        <a:bodyPr/>
        <a:lstStyle/>
        <a:p>
          <a:r>
            <a:rPr lang="en-US" dirty="0">
              <a:latin typeface="Brandon Grotesque Bold" panose="020B0803020203060202" pitchFamily="34" charset="0"/>
            </a:rPr>
            <a:t>Wizard of Oz</a:t>
          </a:r>
        </a:p>
      </dgm:t>
    </dgm:pt>
    <dgm:pt modelId="{1A32A143-E5A5-4AE4-A33A-5A9841BC9629}" type="parTrans" cxnId="{B341A60F-2041-4A0A-8525-87FF50E9A05B}">
      <dgm:prSet/>
      <dgm:spPr/>
      <dgm:t>
        <a:bodyPr/>
        <a:lstStyle/>
        <a:p>
          <a:endParaRPr lang="en-US"/>
        </a:p>
      </dgm:t>
    </dgm:pt>
    <dgm:pt modelId="{F3F41533-7BC7-4FA1-9452-D95D56219864}" type="sibTrans" cxnId="{B341A60F-2041-4A0A-8525-87FF50E9A05B}">
      <dgm:prSet/>
      <dgm:spPr/>
      <dgm:t>
        <a:bodyPr/>
        <a:lstStyle/>
        <a:p>
          <a:endParaRPr lang="en-US"/>
        </a:p>
      </dgm:t>
    </dgm:pt>
    <dgm:pt modelId="{E3D05AEF-DC98-4988-95E1-23CEF8FBA9E3}" type="pres">
      <dgm:prSet presAssocID="{F880BE2A-65D7-4099-82B2-32F05BB91D67}" presName="Name0" presStyleCnt="0">
        <dgm:presLayoutVars>
          <dgm:chMax/>
          <dgm:chPref/>
          <dgm:dir/>
        </dgm:presLayoutVars>
      </dgm:prSet>
      <dgm:spPr/>
    </dgm:pt>
    <dgm:pt modelId="{4CA50E81-C25F-4FFA-B2FC-789119C99743}" type="pres">
      <dgm:prSet presAssocID="{09B0F1CF-5739-4F51-AC09-E9DE4F8828C7}" presName="composite" presStyleCnt="0"/>
      <dgm:spPr/>
    </dgm:pt>
    <dgm:pt modelId="{EFD9254B-A693-4C1C-8A2D-F802CA2BADF9}" type="pres">
      <dgm:prSet presAssocID="{09B0F1CF-5739-4F51-AC09-E9DE4F8828C7}" presName="ParentText" presStyleLbl="revTx" presStyleIdx="0" presStyleCnt="2">
        <dgm:presLayoutVars>
          <dgm:chMax val="0"/>
          <dgm:chPref val="0"/>
          <dgm:bulletEnabled val="1"/>
        </dgm:presLayoutVars>
      </dgm:prSet>
      <dgm:spPr/>
    </dgm:pt>
    <dgm:pt modelId="{248D9181-DB78-4033-BDEE-0F00E0CBC9CD}" type="pres">
      <dgm:prSet presAssocID="{09B0F1CF-5739-4F51-AC09-E9DE4F8828C7}" presName="Accent1" presStyleLbl="parChTrans1D1" presStyleIdx="0" presStyleCnt="2"/>
      <dgm:spPr/>
    </dgm:pt>
    <dgm:pt modelId="{EFBCEF37-D25E-41AE-AB5C-3D29C406F92D}" type="pres">
      <dgm:prSet presAssocID="{09B0F1CF-5739-4F51-AC09-E9DE4F8828C7}" presName="Image" presStyleLbl="alignImgPlace1" presStyleIdx="0" presStyleCnt="2"/>
      <dgm:spPr>
        <a:blipFill rotWithShape="1">
          <a:blip xmlns:r="http://schemas.openxmlformats.org/officeDocument/2006/relationships" r:embed="rId1"/>
          <a:srcRect/>
          <a:stretch>
            <a:fillRect l="-7000" r="-7000"/>
          </a:stretch>
        </a:blipFill>
      </dgm:spPr>
    </dgm:pt>
    <dgm:pt modelId="{9A567C80-C299-4CC4-B86A-7ECAA94254D2}" type="pres">
      <dgm:prSet presAssocID="{0D87A0EC-72CC-42BF-AEFD-1FE89F1B72A3}" presName="sibTrans" presStyleCnt="0"/>
      <dgm:spPr/>
    </dgm:pt>
    <dgm:pt modelId="{2BB938D2-2953-4AD4-9A4D-327A2B1E0451}" type="pres">
      <dgm:prSet presAssocID="{F86C11FB-ECF0-4DC7-A0D5-83A8C25FF1BD}" presName="composite" presStyleCnt="0"/>
      <dgm:spPr/>
    </dgm:pt>
    <dgm:pt modelId="{62C9D6DC-D194-4237-81EE-FA5910247305}" type="pres">
      <dgm:prSet presAssocID="{F86C11FB-ECF0-4DC7-A0D5-83A8C25FF1BD}" presName="ParentText" presStyleLbl="revTx" presStyleIdx="1" presStyleCnt="2">
        <dgm:presLayoutVars>
          <dgm:chMax val="0"/>
          <dgm:chPref val="0"/>
          <dgm:bulletEnabled val="1"/>
        </dgm:presLayoutVars>
      </dgm:prSet>
      <dgm:spPr/>
    </dgm:pt>
    <dgm:pt modelId="{21039AEE-3937-47BB-AFE3-188795E243AF}" type="pres">
      <dgm:prSet presAssocID="{F86C11FB-ECF0-4DC7-A0D5-83A8C25FF1BD}" presName="Accent1" presStyleLbl="parChTrans1D1" presStyleIdx="1" presStyleCnt="2"/>
      <dgm:spPr/>
    </dgm:pt>
    <dgm:pt modelId="{9D295285-D1ED-48BC-BCCB-A44F1EAEF791}" type="pres">
      <dgm:prSet presAssocID="{F86C11FB-ECF0-4DC7-A0D5-83A8C25FF1BD}" presName="Image" presStyleLbl="alignImgPlace1" presStyleIdx="1" presStyleCnt="2"/>
      <dgm:spPr>
        <a:blipFill rotWithShape="1">
          <a:blip xmlns:r="http://schemas.openxmlformats.org/officeDocument/2006/relationships" r:embed="rId2"/>
          <a:srcRect/>
          <a:stretch>
            <a:fillRect t="-8000" b="-8000"/>
          </a:stretch>
        </a:blipFill>
      </dgm:spPr>
    </dgm:pt>
  </dgm:ptLst>
  <dgm:cxnLst>
    <dgm:cxn modelId="{B341A60F-2041-4A0A-8525-87FF50E9A05B}" srcId="{F880BE2A-65D7-4099-82B2-32F05BB91D67}" destId="{F86C11FB-ECF0-4DC7-A0D5-83A8C25FF1BD}" srcOrd="1" destOrd="0" parTransId="{1A32A143-E5A5-4AE4-A33A-5A9841BC9629}" sibTransId="{F3F41533-7BC7-4FA1-9452-D95D56219864}"/>
    <dgm:cxn modelId="{96577C24-7022-475D-8FC6-E1058816AC3F}" type="presOf" srcId="{F86C11FB-ECF0-4DC7-A0D5-83A8C25FF1BD}" destId="{62C9D6DC-D194-4237-81EE-FA5910247305}" srcOrd="0" destOrd="0" presId="urn:microsoft.com/office/officeart/2011/layout/Picture Frame"/>
    <dgm:cxn modelId="{B97C0455-B671-435A-8D4A-F56563774AA2}" srcId="{F880BE2A-65D7-4099-82B2-32F05BB91D67}" destId="{09B0F1CF-5739-4F51-AC09-E9DE4F8828C7}" srcOrd="0" destOrd="0" parTransId="{61B98D54-EB53-4E50-8E26-C6CCB0F4DB61}" sibTransId="{0D87A0EC-72CC-42BF-AEFD-1FE89F1B72A3}"/>
    <dgm:cxn modelId="{ED4A3480-08C1-4139-B5FF-D10A43306131}" type="presOf" srcId="{F880BE2A-65D7-4099-82B2-32F05BB91D67}" destId="{E3D05AEF-DC98-4988-95E1-23CEF8FBA9E3}" srcOrd="0" destOrd="0" presId="urn:microsoft.com/office/officeart/2011/layout/Picture Frame"/>
    <dgm:cxn modelId="{0DA777E4-EBF4-4121-B3AF-0E8CD74538CC}" type="presOf" srcId="{09B0F1CF-5739-4F51-AC09-E9DE4F8828C7}" destId="{EFD9254B-A693-4C1C-8A2D-F802CA2BADF9}" srcOrd="0" destOrd="0" presId="urn:microsoft.com/office/officeart/2011/layout/Picture Frame"/>
    <dgm:cxn modelId="{0E7F37E6-A435-41DE-A6D8-DCE45036E833}" type="presParOf" srcId="{E3D05AEF-DC98-4988-95E1-23CEF8FBA9E3}" destId="{4CA50E81-C25F-4FFA-B2FC-789119C99743}" srcOrd="0" destOrd="0" presId="urn:microsoft.com/office/officeart/2011/layout/Picture Frame"/>
    <dgm:cxn modelId="{291848AE-7062-45FD-BBB5-CFA234002D06}" type="presParOf" srcId="{4CA50E81-C25F-4FFA-B2FC-789119C99743}" destId="{EFD9254B-A693-4C1C-8A2D-F802CA2BADF9}" srcOrd="0" destOrd="0" presId="urn:microsoft.com/office/officeart/2011/layout/Picture Frame"/>
    <dgm:cxn modelId="{AA409EE3-D845-456B-BFCF-24B9B2762B23}" type="presParOf" srcId="{4CA50E81-C25F-4FFA-B2FC-789119C99743}" destId="{248D9181-DB78-4033-BDEE-0F00E0CBC9CD}" srcOrd="1" destOrd="0" presId="urn:microsoft.com/office/officeart/2011/layout/Picture Frame"/>
    <dgm:cxn modelId="{89A43C03-9F72-4750-827E-B063E06E2F71}" type="presParOf" srcId="{4CA50E81-C25F-4FFA-B2FC-789119C99743}" destId="{EFBCEF37-D25E-41AE-AB5C-3D29C406F92D}" srcOrd="2" destOrd="0" presId="urn:microsoft.com/office/officeart/2011/layout/Picture Frame"/>
    <dgm:cxn modelId="{7677A228-C673-4702-A7D7-EF1D67672037}" type="presParOf" srcId="{E3D05AEF-DC98-4988-95E1-23CEF8FBA9E3}" destId="{9A567C80-C299-4CC4-B86A-7ECAA94254D2}" srcOrd="1" destOrd="0" presId="urn:microsoft.com/office/officeart/2011/layout/Picture Frame"/>
    <dgm:cxn modelId="{36252D75-DBCB-4EB2-AD94-F871CAFFB6B4}" type="presParOf" srcId="{E3D05AEF-DC98-4988-95E1-23CEF8FBA9E3}" destId="{2BB938D2-2953-4AD4-9A4D-327A2B1E0451}" srcOrd="2" destOrd="0" presId="urn:microsoft.com/office/officeart/2011/layout/Picture Frame"/>
    <dgm:cxn modelId="{2B8EEE0E-F524-4267-876C-E79BB408B936}" type="presParOf" srcId="{2BB938D2-2953-4AD4-9A4D-327A2B1E0451}" destId="{62C9D6DC-D194-4237-81EE-FA5910247305}" srcOrd="0" destOrd="0" presId="urn:microsoft.com/office/officeart/2011/layout/Picture Frame"/>
    <dgm:cxn modelId="{DF499F1C-C11D-496B-A283-85431BC392E4}" type="presParOf" srcId="{2BB938D2-2953-4AD4-9A4D-327A2B1E0451}" destId="{21039AEE-3937-47BB-AFE3-188795E243AF}" srcOrd="1" destOrd="0" presId="urn:microsoft.com/office/officeart/2011/layout/Picture Frame"/>
    <dgm:cxn modelId="{E7F3C5E0-98FF-4ED5-8614-C972F507C6FF}" type="presParOf" srcId="{2BB938D2-2953-4AD4-9A4D-327A2B1E0451}" destId="{9D295285-D1ED-48BC-BCCB-A44F1EAEF791}" srcOrd="2" destOrd="0" presId="urn:microsoft.com/office/officeart/2011/layout/Picture Fram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80BE2A-65D7-4099-82B2-32F05BB91D67}" type="doc">
      <dgm:prSet loTypeId="urn:microsoft.com/office/officeart/2011/layout/Picture Frame" loCatId="picture" qsTypeId="urn:microsoft.com/office/officeart/2005/8/quickstyle/simple1" qsCatId="simple" csTypeId="urn:microsoft.com/office/officeart/2005/8/colors/accent1_2" csCatId="accent1" phldr="1"/>
      <dgm:spPr/>
      <dgm:t>
        <a:bodyPr/>
        <a:lstStyle/>
        <a:p>
          <a:endParaRPr lang="en-US"/>
        </a:p>
      </dgm:t>
    </dgm:pt>
    <dgm:pt modelId="{09B0F1CF-5739-4F51-AC09-E9DE4F8828C7}">
      <dgm:prSet phldrT="[Text]"/>
      <dgm:spPr/>
      <dgm:t>
        <a:bodyPr/>
        <a:lstStyle/>
        <a:p>
          <a:r>
            <a:rPr lang="en-US" dirty="0">
              <a:latin typeface="Brandon Grotesque Bold" panose="020B0803020203060202" pitchFamily="34" charset="0"/>
            </a:rPr>
            <a:t>Juicy- Notorious B.I.G.</a:t>
          </a:r>
        </a:p>
      </dgm:t>
    </dgm:pt>
    <dgm:pt modelId="{61B98D54-EB53-4E50-8E26-C6CCB0F4DB61}" type="parTrans" cxnId="{B97C0455-B671-435A-8D4A-F56563774AA2}">
      <dgm:prSet/>
      <dgm:spPr/>
      <dgm:t>
        <a:bodyPr/>
        <a:lstStyle/>
        <a:p>
          <a:endParaRPr lang="en-US"/>
        </a:p>
      </dgm:t>
    </dgm:pt>
    <dgm:pt modelId="{0D87A0EC-72CC-42BF-AEFD-1FE89F1B72A3}" type="sibTrans" cxnId="{B97C0455-B671-435A-8D4A-F56563774AA2}">
      <dgm:prSet/>
      <dgm:spPr/>
      <dgm:t>
        <a:bodyPr/>
        <a:lstStyle/>
        <a:p>
          <a:endParaRPr lang="en-US"/>
        </a:p>
      </dgm:t>
    </dgm:pt>
    <dgm:pt modelId="{F86C11FB-ECF0-4DC7-A0D5-83A8C25FF1BD}">
      <dgm:prSet phldrT="[Text]"/>
      <dgm:spPr/>
      <dgm:t>
        <a:bodyPr/>
        <a:lstStyle/>
        <a:p>
          <a:r>
            <a:rPr lang="en-US" dirty="0">
              <a:latin typeface="Brandon Grotesque Bold" panose="020B0803020203060202" pitchFamily="34" charset="0"/>
            </a:rPr>
            <a:t>Lose Yourself- Eminem</a:t>
          </a:r>
        </a:p>
      </dgm:t>
    </dgm:pt>
    <dgm:pt modelId="{1A32A143-E5A5-4AE4-A33A-5A9841BC9629}" type="parTrans" cxnId="{B341A60F-2041-4A0A-8525-87FF50E9A05B}">
      <dgm:prSet/>
      <dgm:spPr/>
      <dgm:t>
        <a:bodyPr/>
        <a:lstStyle/>
        <a:p>
          <a:endParaRPr lang="en-US"/>
        </a:p>
      </dgm:t>
    </dgm:pt>
    <dgm:pt modelId="{F3F41533-7BC7-4FA1-9452-D95D56219864}" type="sibTrans" cxnId="{B341A60F-2041-4A0A-8525-87FF50E9A05B}">
      <dgm:prSet/>
      <dgm:spPr/>
      <dgm:t>
        <a:bodyPr/>
        <a:lstStyle/>
        <a:p>
          <a:endParaRPr lang="en-US"/>
        </a:p>
      </dgm:t>
    </dgm:pt>
    <dgm:pt modelId="{E3D05AEF-DC98-4988-95E1-23CEF8FBA9E3}" type="pres">
      <dgm:prSet presAssocID="{F880BE2A-65D7-4099-82B2-32F05BB91D67}" presName="Name0" presStyleCnt="0">
        <dgm:presLayoutVars>
          <dgm:chMax/>
          <dgm:chPref/>
          <dgm:dir/>
        </dgm:presLayoutVars>
      </dgm:prSet>
      <dgm:spPr/>
    </dgm:pt>
    <dgm:pt modelId="{4CA50E81-C25F-4FFA-B2FC-789119C99743}" type="pres">
      <dgm:prSet presAssocID="{09B0F1CF-5739-4F51-AC09-E9DE4F8828C7}" presName="composite" presStyleCnt="0"/>
      <dgm:spPr/>
    </dgm:pt>
    <dgm:pt modelId="{EFD9254B-A693-4C1C-8A2D-F802CA2BADF9}" type="pres">
      <dgm:prSet presAssocID="{09B0F1CF-5739-4F51-AC09-E9DE4F8828C7}" presName="ParentText" presStyleLbl="revTx" presStyleIdx="0" presStyleCnt="2">
        <dgm:presLayoutVars>
          <dgm:chMax val="0"/>
          <dgm:chPref val="0"/>
          <dgm:bulletEnabled val="1"/>
        </dgm:presLayoutVars>
      </dgm:prSet>
      <dgm:spPr/>
    </dgm:pt>
    <dgm:pt modelId="{248D9181-DB78-4033-BDEE-0F00E0CBC9CD}" type="pres">
      <dgm:prSet presAssocID="{09B0F1CF-5739-4F51-AC09-E9DE4F8828C7}" presName="Accent1" presStyleLbl="parChTrans1D1" presStyleIdx="0" presStyleCnt="2"/>
      <dgm:spPr/>
    </dgm:pt>
    <dgm:pt modelId="{EFBCEF37-D25E-41AE-AB5C-3D29C406F92D}" type="pres">
      <dgm:prSet presAssocID="{09B0F1CF-5739-4F51-AC09-E9DE4F8828C7}" presName="Image" presStyleLbl="alignImgPlace1" presStyleIdx="0" presStyleCnt="2"/>
      <dgm:spPr>
        <a:blipFill rotWithShape="1">
          <a:blip xmlns:r="http://schemas.openxmlformats.org/officeDocument/2006/relationships" r:embed="rId1"/>
          <a:srcRect/>
          <a:stretch>
            <a:fillRect l="-5000" r="-5000"/>
          </a:stretch>
        </a:blipFill>
      </dgm:spPr>
    </dgm:pt>
    <dgm:pt modelId="{9A567C80-C299-4CC4-B86A-7ECAA94254D2}" type="pres">
      <dgm:prSet presAssocID="{0D87A0EC-72CC-42BF-AEFD-1FE89F1B72A3}" presName="sibTrans" presStyleCnt="0"/>
      <dgm:spPr/>
    </dgm:pt>
    <dgm:pt modelId="{2BB938D2-2953-4AD4-9A4D-327A2B1E0451}" type="pres">
      <dgm:prSet presAssocID="{F86C11FB-ECF0-4DC7-A0D5-83A8C25FF1BD}" presName="composite" presStyleCnt="0"/>
      <dgm:spPr/>
    </dgm:pt>
    <dgm:pt modelId="{62C9D6DC-D194-4237-81EE-FA5910247305}" type="pres">
      <dgm:prSet presAssocID="{F86C11FB-ECF0-4DC7-A0D5-83A8C25FF1BD}" presName="ParentText" presStyleLbl="revTx" presStyleIdx="1" presStyleCnt="2">
        <dgm:presLayoutVars>
          <dgm:chMax val="0"/>
          <dgm:chPref val="0"/>
          <dgm:bulletEnabled val="1"/>
        </dgm:presLayoutVars>
      </dgm:prSet>
      <dgm:spPr/>
    </dgm:pt>
    <dgm:pt modelId="{21039AEE-3937-47BB-AFE3-188795E243AF}" type="pres">
      <dgm:prSet presAssocID="{F86C11FB-ECF0-4DC7-A0D5-83A8C25FF1BD}" presName="Accent1" presStyleLbl="parChTrans1D1" presStyleIdx="1" presStyleCnt="2"/>
      <dgm:spPr/>
    </dgm:pt>
    <dgm:pt modelId="{9D295285-D1ED-48BC-BCCB-A44F1EAEF791}" type="pres">
      <dgm:prSet presAssocID="{F86C11FB-ECF0-4DC7-A0D5-83A8C25FF1BD}" presName="Image" presStyleLbl="alignImgPlace1" presStyleIdx="1" presStyleCnt="2"/>
      <dgm:spPr>
        <a:blipFill rotWithShape="1">
          <a:blip xmlns:r="http://schemas.openxmlformats.org/officeDocument/2006/relationships" r:embed="rId2"/>
          <a:srcRect/>
          <a:stretch>
            <a:fillRect t="-4000" b="-4000"/>
          </a:stretch>
        </a:blipFill>
      </dgm:spPr>
    </dgm:pt>
  </dgm:ptLst>
  <dgm:cxnLst>
    <dgm:cxn modelId="{B341A60F-2041-4A0A-8525-87FF50E9A05B}" srcId="{F880BE2A-65D7-4099-82B2-32F05BB91D67}" destId="{F86C11FB-ECF0-4DC7-A0D5-83A8C25FF1BD}" srcOrd="1" destOrd="0" parTransId="{1A32A143-E5A5-4AE4-A33A-5A9841BC9629}" sibTransId="{F3F41533-7BC7-4FA1-9452-D95D56219864}"/>
    <dgm:cxn modelId="{96577C24-7022-475D-8FC6-E1058816AC3F}" type="presOf" srcId="{F86C11FB-ECF0-4DC7-A0D5-83A8C25FF1BD}" destId="{62C9D6DC-D194-4237-81EE-FA5910247305}" srcOrd="0" destOrd="0" presId="urn:microsoft.com/office/officeart/2011/layout/Picture Frame"/>
    <dgm:cxn modelId="{B97C0455-B671-435A-8D4A-F56563774AA2}" srcId="{F880BE2A-65D7-4099-82B2-32F05BB91D67}" destId="{09B0F1CF-5739-4F51-AC09-E9DE4F8828C7}" srcOrd="0" destOrd="0" parTransId="{61B98D54-EB53-4E50-8E26-C6CCB0F4DB61}" sibTransId="{0D87A0EC-72CC-42BF-AEFD-1FE89F1B72A3}"/>
    <dgm:cxn modelId="{ED4A3480-08C1-4139-B5FF-D10A43306131}" type="presOf" srcId="{F880BE2A-65D7-4099-82B2-32F05BB91D67}" destId="{E3D05AEF-DC98-4988-95E1-23CEF8FBA9E3}" srcOrd="0" destOrd="0" presId="urn:microsoft.com/office/officeart/2011/layout/Picture Frame"/>
    <dgm:cxn modelId="{0DA777E4-EBF4-4121-B3AF-0E8CD74538CC}" type="presOf" srcId="{09B0F1CF-5739-4F51-AC09-E9DE4F8828C7}" destId="{EFD9254B-A693-4C1C-8A2D-F802CA2BADF9}" srcOrd="0" destOrd="0" presId="urn:microsoft.com/office/officeart/2011/layout/Picture Frame"/>
    <dgm:cxn modelId="{0E7F37E6-A435-41DE-A6D8-DCE45036E833}" type="presParOf" srcId="{E3D05AEF-DC98-4988-95E1-23CEF8FBA9E3}" destId="{4CA50E81-C25F-4FFA-B2FC-789119C99743}" srcOrd="0" destOrd="0" presId="urn:microsoft.com/office/officeart/2011/layout/Picture Frame"/>
    <dgm:cxn modelId="{291848AE-7062-45FD-BBB5-CFA234002D06}" type="presParOf" srcId="{4CA50E81-C25F-4FFA-B2FC-789119C99743}" destId="{EFD9254B-A693-4C1C-8A2D-F802CA2BADF9}" srcOrd="0" destOrd="0" presId="urn:microsoft.com/office/officeart/2011/layout/Picture Frame"/>
    <dgm:cxn modelId="{AA409EE3-D845-456B-BFCF-24B9B2762B23}" type="presParOf" srcId="{4CA50E81-C25F-4FFA-B2FC-789119C99743}" destId="{248D9181-DB78-4033-BDEE-0F00E0CBC9CD}" srcOrd="1" destOrd="0" presId="urn:microsoft.com/office/officeart/2011/layout/Picture Frame"/>
    <dgm:cxn modelId="{89A43C03-9F72-4750-827E-B063E06E2F71}" type="presParOf" srcId="{4CA50E81-C25F-4FFA-B2FC-789119C99743}" destId="{EFBCEF37-D25E-41AE-AB5C-3D29C406F92D}" srcOrd="2" destOrd="0" presId="urn:microsoft.com/office/officeart/2011/layout/Picture Frame"/>
    <dgm:cxn modelId="{7677A228-C673-4702-A7D7-EF1D67672037}" type="presParOf" srcId="{E3D05AEF-DC98-4988-95E1-23CEF8FBA9E3}" destId="{9A567C80-C299-4CC4-B86A-7ECAA94254D2}" srcOrd="1" destOrd="0" presId="urn:microsoft.com/office/officeart/2011/layout/Picture Frame"/>
    <dgm:cxn modelId="{36252D75-DBCB-4EB2-AD94-F871CAFFB6B4}" type="presParOf" srcId="{E3D05AEF-DC98-4988-95E1-23CEF8FBA9E3}" destId="{2BB938D2-2953-4AD4-9A4D-327A2B1E0451}" srcOrd="2" destOrd="0" presId="urn:microsoft.com/office/officeart/2011/layout/Picture Frame"/>
    <dgm:cxn modelId="{2B8EEE0E-F524-4267-876C-E79BB408B936}" type="presParOf" srcId="{2BB938D2-2953-4AD4-9A4D-327A2B1E0451}" destId="{62C9D6DC-D194-4237-81EE-FA5910247305}" srcOrd="0" destOrd="0" presId="urn:microsoft.com/office/officeart/2011/layout/Picture Frame"/>
    <dgm:cxn modelId="{DF499F1C-C11D-496B-A283-85431BC392E4}" type="presParOf" srcId="{2BB938D2-2953-4AD4-9A4D-327A2B1E0451}" destId="{21039AEE-3937-47BB-AFE3-188795E243AF}" srcOrd="1" destOrd="0" presId="urn:microsoft.com/office/officeart/2011/layout/Picture Frame"/>
    <dgm:cxn modelId="{E7F3C5E0-98FF-4ED5-8614-C972F507C6FF}" type="presParOf" srcId="{2BB938D2-2953-4AD4-9A4D-327A2B1E0451}" destId="{9D295285-D1ED-48BC-BCCB-A44F1EAEF791}" srcOrd="2" destOrd="0" presId="urn:microsoft.com/office/officeart/2011/layout/Picture Fram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42DE6-13A4-45F0-8C76-8459C73692D5}">
      <dsp:nvSpPr>
        <dsp:cNvPr id="0" name=""/>
        <dsp:cNvSpPr/>
      </dsp:nvSpPr>
      <dsp:spPr>
        <a:xfrm>
          <a:off x="0" y="558939"/>
          <a:ext cx="9676370"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7EE8EC-D728-4BF1-B1DC-FBF331F5678C}">
      <dsp:nvSpPr>
        <dsp:cNvPr id="0" name=""/>
        <dsp:cNvSpPr/>
      </dsp:nvSpPr>
      <dsp:spPr>
        <a:xfrm>
          <a:off x="483818" y="219459"/>
          <a:ext cx="6773459" cy="678960"/>
        </a:xfrm>
        <a:prstGeom prst="roundRect">
          <a:avLst/>
        </a:prstGeom>
        <a:solidFill>
          <a:srgbClr val="B5AD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21" tIns="0" rIns="256021" bIns="0" numCol="1" spcCol="1270" anchor="ctr" anchorCtr="0">
          <a:noAutofit/>
        </a:bodyPr>
        <a:lstStyle/>
        <a:p>
          <a:pPr marL="0" lvl="0" indent="0" algn="l" defTabSz="1022350">
            <a:lnSpc>
              <a:spcPct val="90000"/>
            </a:lnSpc>
            <a:spcBef>
              <a:spcPct val="0"/>
            </a:spcBef>
            <a:spcAft>
              <a:spcPct val="35000"/>
            </a:spcAft>
            <a:buNone/>
          </a:pPr>
          <a:r>
            <a:rPr lang="en-US" sz="2300" kern="1200" dirty="0"/>
            <a:t>Define an Odyssey</a:t>
          </a:r>
        </a:p>
      </dsp:txBody>
      <dsp:txXfrm>
        <a:off x="516962" y="252603"/>
        <a:ext cx="6707171" cy="612672"/>
      </dsp:txXfrm>
    </dsp:sp>
    <dsp:sp modelId="{7E76B571-C341-4706-BECF-7BF0B4F62BB6}">
      <dsp:nvSpPr>
        <dsp:cNvPr id="0" name=""/>
        <dsp:cNvSpPr/>
      </dsp:nvSpPr>
      <dsp:spPr>
        <a:xfrm>
          <a:off x="0" y="1602220"/>
          <a:ext cx="9676370"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E2D56F-987B-4937-B4AA-9DC97916D087}">
      <dsp:nvSpPr>
        <dsp:cNvPr id="0" name=""/>
        <dsp:cNvSpPr/>
      </dsp:nvSpPr>
      <dsp:spPr>
        <a:xfrm>
          <a:off x="483818" y="1262739"/>
          <a:ext cx="6773459"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21" tIns="0" rIns="256021" bIns="0" numCol="1" spcCol="1270" anchor="ctr" anchorCtr="0">
          <a:noAutofit/>
        </a:bodyPr>
        <a:lstStyle/>
        <a:p>
          <a:pPr marL="0" lvl="0" indent="0" algn="l" defTabSz="1022350">
            <a:lnSpc>
              <a:spcPct val="90000"/>
            </a:lnSpc>
            <a:spcBef>
              <a:spcPct val="0"/>
            </a:spcBef>
            <a:spcAft>
              <a:spcPct val="35000"/>
            </a:spcAft>
            <a:buNone/>
          </a:pPr>
          <a:r>
            <a:rPr lang="en-US" sz="2300" kern="1200" dirty="0"/>
            <a:t>Discuss the importance of your Odyssey Adventure </a:t>
          </a:r>
        </a:p>
      </dsp:txBody>
      <dsp:txXfrm>
        <a:off x="516962" y="1295883"/>
        <a:ext cx="6707171" cy="612672"/>
      </dsp:txXfrm>
    </dsp:sp>
    <dsp:sp modelId="{C6BF92E6-F54B-4A6B-AE67-4370013C5A28}">
      <dsp:nvSpPr>
        <dsp:cNvPr id="0" name=""/>
        <dsp:cNvSpPr/>
      </dsp:nvSpPr>
      <dsp:spPr>
        <a:xfrm>
          <a:off x="0" y="2645500"/>
          <a:ext cx="9676370"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6FB7BC-5BC2-4C01-9588-EBE141CBC5A5}">
      <dsp:nvSpPr>
        <dsp:cNvPr id="0" name=""/>
        <dsp:cNvSpPr/>
      </dsp:nvSpPr>
      <dsp:spPr>
        <a:xfrm>
          <a:off x="483818" y="2306020"/>
          <a:ext cx="6773459" cy="678960"/>
        </a:xfrm>
        <a:prstGeom prst="roundRect">
          <a:avLst/>
        </a:prstGeom>
        <a:solidFill>
          <a:srgbClr val="1D37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21" tIns="0" rIns="256021" bIns="0" numCol="1" spcCol="1270" anchor="ctr" anchorCtr="0">
          <a:noAutofit/>
        </a:bodyPr>
        <a:lstStyle/>
        <a:p>
          <a:pPr marL="0" lvl="0" indent="0" algn="l" defTabSz="1022350">
            <a:lnSpc>
              <a:spcPct val="90000"/>
            </a:lnSpc>
            <a:spcBef>
              <a:spcPct val="0"/>
            </a:spcBef>
            <a:spcAft>
              <a:spcPct val="35000"/>
            </a:spcAft>
            <a:buNone/>
          </a:pPr>
          <a:r>
            <a:rPr lang="en-US" sz="2300" kern="1200" dirty="0"/>
            <a:t>Design your personalized Odyssey Adventure</a:t>
          </a:r>
        </a:p>
      </dsp:txBody>
      <dsp:txXfrm>
        <a:off x="516962" y="2339164"/>
        <a:ext cx="6707171"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95285-D1ED-48BC-BCCB-A44F1EAEF791}">
      <dsp:nvSpPr>
        <dsp:cNvPr id="0" name=""/>
        <dsp:cNvSpPr/>
      </dsp:nvSpPr>
      <dsp:spPr>
        <a:xfrm>
          <a:off x="5602769" y="577220"/>
          <a:ext cx="4227930" cy="2609878"/>
        </a:xfrm>
        <a:prstGeom prst="rect">
          <a:avLst/>
        </a:prstGeom>
        <a:blipFill rotWithShape="1">
          <a:blip xmlns:r="http://schemas.openxmlformats.org/officeDocument/2006/relationships" r:embed="rId1"/>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BCEF37-D25E-41AE-AB5C-3D29C406F92D}">
      <dsp:nvSpPr>
        <dsp:cNvPr id="0" name=""/>
        <dsp:cNvSpPr/>
      </dsp:nvSpPr>
      <dsp:spPr>
        <a:xfrm>
          <a:off x="332712" y="577220"/>
          <a:ext cx="4227930" cy="2609878"/>
        </a:xfrm>
        <a:prstGeom prst="rect">
          <a:avLst/>
        </a:prstGeom>
        <a:blipFill rotWithShape="1">
          <a:blip xmlns:r="http://schemas.openxmlformats.org/officeDocument/2006/relationships" r:embed="rId2"/>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D9254B-A693-4C1C-8A2D-F802CA2BADF9}">
      <dsp:nvSpPr>
        <dsp:cNvPr id="0" name=""/>
        <dsp:cNvSpPr/>
      </dsp:nvSpPr>
      <dsp:spPr>
        <a:xfrm>
          <a:off x="4192" y="3171836"/>
          <a:ext cx="4219273" cy="446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0" rIns="99060" bIns="0" numCol="1" spcCol="1270" anchor="b" anchorCtr="0">
          <a:noAutofit/>
        </a:bodyPr>
        <a:lstStyle/>
        <a:p>
          <a:pPr marL="0" lvl="0" indent="0" algn="l" defTabSz="1155700">
            <a:lnSpc>
              <a:spcPct val="90000"/>
            </a:lnSpc>
            <a:spcBef>
              <a:spcPct val="0"/>
            </a:spcBef>
            <a:spcAft>
              <a:spcPct val="35000"/>
            </a:spcAft>
            <a:buNone/>
          </a:pPr>
          <a:r>
            <a:rPr lang="en-US" sz="2600" kern="1200" dirty="0">
              <a:latin typeface="Brandon Grotesque Bold" panose="020B0803020203060202" pitchFamily="34" charset="0"/>
            </a:rPr>
            <a:t>Finding Nemo</a:t>
          </a:r>
        </a:p>
      </dsp:txBody>
      <dsp:txXfrm>
        <a:off x="4192" y="3171836"/>
        <a:ext cx="4219273" cy="446579"/>
      </dsp:txXfrm>
    </dsp:sp>
    <dsp:sp modelId="{248D9181-DB78-4033-BDEE-0F00E0CBC9CD}">
      <dsp:nvSpPr>
        <dsp:cNvPr id="0" name=""/>
        <dsp:cNvSpPr/>
      </dsp:nvSpPr>
      <dsp:spPr>
        <a:xfrm>
          <a:off x="4192" y="914215"/>
          <a:ext cx="4226563" cy="2715494"/>
        </a:xfrm>
        <a:prstGeom prst="rect">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C9D6DC-D194-4237-81EE-FA5910247305}">
      <dsp:nvSpPr>
        <dsp:cNvPr id="0" name=""/>
        <dsp:cNvSpPr/>
      </dsp:nvSpPr>
      <dsp:spPr>
        <a:xfrm>
          <a:off x="5274249" y="3171836"/>
          <a:ext cx="4219273" cy="446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0" rIns="99060" bIns="0" numCol="1" spcCol="1270" anchor="b" anchorCtr="0">
          <a:noAutofit/>
        </a:bodyPr>
        <a:lstStyle/>
        <a:p>
          <a:pPr marL="0" lvl="0" indent="0" algn="l" defTabSz="1155700">
            <a:lnSpc>
              <a:spcPct val="90000"/>
            </a:lnSpc>
            <a:spcBef>
              <a:spcPct val="0"/>
            </a:spcBef>
            <a:spcAft>
              <a:spcPct val="35000"/>
            </a:spcAft>
            <a:buNone/>
          </a:pPr>
          <a:r>
            <a:rPr lang="en-US" sz="2600" kern="1200" dirty="0">
              <a:latin typeface="Brandon Grotesque Bold" panose="020B0803020203060202" pitchFamily="34" charset="0"/>
            </a:rPr>
            <a:t>Wizard of Oz</a:t>
          </a:r>
        </a:p>
      </dsp:txBody>
      <dsp:txXfrm>
        <a:off x="5274249" y="3171836"/>
        <a:ext cx="4219273" cy="446579"/>
      </dsp:txXfrm>
    </dsp:sp>
    <dsp:sp modelId="{21039AEE-3937-47BB-AFE3-188795E243AF}">
      <dsp:nvSpPr>
        <dsp:cNvPr id="0" name=""/>
        <dsp:cNvSpPr/>
      </dsp:nvSpPr>
      <dsp:spPr>
        <a:xfrm>
          <a:off x="5274249" y="914215"/>
          <a:ext cx="4226563" cy="2715494"/>
        </a:xfrm>
        <a:prstGeom prst="rect">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95285-D1ED-48BC-BCCB-A44F1EAEF791}">
      <dsp:nvSpPr>
        <dsp:cNvPr id="0" name=""/>
        <dsp:cNvSpPr/>
      </dsp:nvSpPr>
      <dsp:spPr>
        <a:xfrm>
          <a:off x="5602769" y="577220"/>
          <a:ext cx="4227930" cy="2609878"/>
        </a:xfrm>
        <a:prstGeom prst="rect">
          <a:avLst/>
        </a:prstGeom>
        <a:blipFill rotWithShape="1">
          <a:blip xmlns:r="http://schemas.openxmlformats.org/officeDocument/2006/relationships" r:embed="rId1"/>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BCEF37-D25E-41AE-AB5C-3D29C406F92D}">
      <dsp:nvSpPr>
        <dsp:cNvPr id="0" name=""/>
        <dsp:cNvSpPr/>
      </dsp:nvSpPr>
      <dsp:spPr>
        <a:xfrm>
          <a:off x="332712" y="577220"/>
          <a:ext cx="4227930" cy="2609878"/>
        </a:xfrm>
        <a:prstGeom prst="rect">
          <a:avLst/>
        </a:prstGeom>
        <a:blipFill rotWithShape="1">
          <a:blip xmlns:r="http://schemas.openxmlformats.org/officeDocument/2006/relationships" r:embed="rId2"/>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D9254B-A693-4C1C-8A2D-F802CA2BADF9}">
      <dsp:nvSpPr>
        <dsp:cNvPr id="0" name=""/>
        <dsp:cNvSpPr/>
      </dsp:nvSpPr>
      <dsp:spPr>
        <a:xfrm>
          <a:off x="4192" y="3171836"/>
          <a:ext cx="4219273" cy="446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0" rIns="99060" bIns="0" numCol="1" spcCol="1270" anchor="b" anchorCtr="0">
          <a:noAutofit/>
        </a:bodyPr>
        <a:lstStyle/>
        <a:p>
          <a:pPr marL="0" lvl="0" indent="0" algn="l" defTabSz="1155700">
            <a:lnSpc>
              <a:spcPct val="90000"/>
            </a:lnSpc>
            <a:spcBef>
              <a:spcPct val="0"/>
            </a:spcBef>
            <a:spcAft>
              <a:spcPct val="35000"/>
            </a:spcAft>
            <a:buNone/>
          </a:pPr>
          <a:r>
            <a:rPr lang="en-US" sz="2600" kern="1200" dirty="0">
              <a:latin typeface="Brandon Grotesque Bold" panose="020B0803020203060202" pitchFamily="34" charset="0"/>
            </a:rPr>
            <a:t>Juicy- Notorious B.I.G.</a:t>
          </a:r>
        </a:p>
      </dsp:txBody>
      <dsp:txXfrm>
        <a:off x="4192" y="3171836"/>
        <a:ext cx="4219273" cy="446579"/>
      </dsp:txXfrm>
    </dsp:sp>
    <dsp:sp modelId="{248D9181-DB78-4033-BDEE-0F00E0CBC9CD}">
      <dsp:nvSpPr>
        <dsp:cNvPr id="0" name=""/>
        <dsp:cNvSpPr/>
      </dsp:nvSpPr>
      <dsp:spPr>
        <a:xfrm>
          <a:off x="4192" y="914215"/>
          <a:ext cx="4226563" cy="2715494"/>
        </a:xfrm>
        <a:prstGeom prst="rect">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C9D6DC-D194-4237-81EE-FA5910247305}">
      <dsp:nvSpPr>
        <dsp:cNvPr id="0" name=""/>
        <dsp:cNvSpPr/>
      </dsp:nvSpPr>
      <dsp:spPr>
        <a:xfrm>
          <a:off x="5274249" y="3171836"/>
          <a:ext cx="4219273" cy="446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0" rIns="99060" bIns="0" numCol="1" spcCol="1270" anchor="b" anchorCtr="0">
          <a:noAutofit/>
        </a:bodyPr>
        <a:lstStyle/>
        <a:p>
          <a:pPr marL="0" lvl="0" indent="0" algn="l" defTabSz="1155700">
            <a:lnSpc>
              <a:spcPct val="90000"/>
            </a:lnSpc>
            <a:spcBef>
              <a:spcPct val="0"/>
            </a:spcBef>
            <a:spcAft>
              <a:spcPct val="35000"/>
            </a:spcAft>
            <a:buNone/>
          </a:pPr>
          <a:r>
            <a:rPr lang="en-US" sz="2600" kern="1200" dirty="0">
              <a:latin typeface="Brandon Grotesque Bold" panose="020B0803020203060202" pitchFamily="34" charset="0"/>
            </a:rPr>
            <a:t>Lose Yourself- Eminem</a:t>
          </a:r>
        </a:p>
      </dsp:txBody>
      <dsp:txXfrm>
        <a:off x="5274249" y="3171836"/>
        <a:ext cx="4219273" cy="446579"/>
      </dsp:txXfrm>
    </dsp:sp>
    <dsp:sp modelId="{21039AEE-3937-47BB-AFE3-188795E243AF}">
      <dsp:nvSpPr>
        <dsp:cNvPr id="0" name=""/>
        <dsp:cNvSpPr/>
      </dsp:nvSpPr>
      <dsp:spPr>
        <a:xfrm>
          <a:off x="5274249" y="914215"/>
          <a:ext cx="4226563" cy="2715494"/>
        </a:xfrm>
        <a:prstGeom prst="rect">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Picture Frame">
  <dgm:title val="Picture Frame"/>
  <dgm:desc val="Use to show pictures and the corresponding Level 1 text, both displayed in an offset frame. Works best with Level 1 text only."/>
  <dgm:catLst>
    <dgm:cat type="picture" pri="6500"/>
    <dgm:cat type="officeonline" pri="10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4927"/>
        </dgm:alg>
        <dgm:shape xmlns:r="http://schemas.openxmlformats.org/officeDocument/2006/relationships" r:blip="">
          <dgm:adjLst/>
        </dgm:shape>
        <dgm:choose name="Name4">
          <dgm:if name="Name5" func="var" arg="dir" op="equ" val="norm">
            <dgm:constrLst>
              <dgm:constr type="l" for="ch" forName="ParentText" refType="w" fact="0"/>
              <dgm:constr type="t" for="ch" forName="ParentText" refType="h" fact="0.85"/>
              <dgm:constr type="w" for="ch" forName="ParentText" refType="w" fact="0.926"/>
              <dgm:constr type="h" for="ch" forName="ParentText" refType="h" fact="0.1463"/>
              <dgm:constr type="l" for="ch" forName="Accent1" refType="w" fact="0"/>
              <dgm:constr type="t" for="ch" forName="Accent1" refType="h" fact="0.1104"/>
              <dgm:constr type="w" for="ch" forName="Accent1" refType="w" fact="0.9276"/>
              <dgm:constr type="h" for="ch" forName="Accent1" refType="h" fact="0.8896"/>
              <dgm:constr type="l" for="ch" forName="Image" refType="w" fact="0.0721"/>
              <dgm:constr type="t" for="ch" forName="Image" refType="h" fact="0"/>
              <dgm:constr type="w" for="ch" forName="Image" refType="w" fact="0.9279"/>
              <dgm:constr type="h" for="ch" forName="Image" refType="h" fact="0.855"/>
            </dgm:constrLst>
          </dgm:if>
          <dgm:else name="Name6">
            <dgm:constrLst>
              <dgm:constr type="l" for="ch" forName="ParentText" refType="w" fact="0.0837"/>
              <dgm:constr type="t" for="ch" forName="ParentText" refType="h" fact="0.84"/>
              <dgm:constr type="w" for="ch" forName="ParentText" refType="w" fact="0.9163"/>
              <dgm:constr type="h" for="ch" forName="ParentText" refType="h" fact="0.1463"/>
              <dgm:constr type="l" for="ch" forName="Accent1" refType="w" fact="0.0724"/>
              <dgm:constr type="t" for="ch" forName="Accent1" refType="h" fact="0.1104"/>
              <dgm:constr type="w" for="ch" forName="Accent1" refType="w" fact="0.9276"/>
              <dgm:constr type="h" for="ch" forName="Accent1" refType="h" fact="0.8896"/>
              <dgm:constr type="l" for="ch" forName="Image" refType="w" fact="0"/>
              <dgm:constr type="t" for="ch" forName="Image" refType="h" fact="0"/>
              <dgm:constr type="w" for="ch" forName="Image" refType="w" fact="0.9279"/>
              <dgm:constr type="h" for="ch" forName="Image" refType="h" fact="0.855"/>
            </dgm:constrLst>
          </dgm:else>
        </dgm:choose>
        <dgm:layoutNode name="ParentText" styleLbl="revTx">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
          </dgm:constrLst>
          <dgm:ruleLst>
            <dgm:rule type="primFontSz" val="5" fact="NaN" max="NaN"/>
          </dgm:ruleLst>
        </dgm:layoutNode>
        <dgm:layoutNode name="Accent1" styleLbl="parChTrans1D1">
          <dgm:alg type="sp"/>
          <dgm:shape xmlns:r="http://schemas.openxmlformats.org/officeDocument/2006/relationships" type="rect" r:blip="" zOrderOff="10">
            <dgm:adjLst/>
          </dgm:shape>
          <dgm:presOf/>
        </dgm:layoutNode>
        <dgm:layoutNode name="Image" styleLbl="alignImgPlace1">
          <dgm:alg type="sp"/>
          <dgm:shape xmlns:r="http://schemas.openxmlformats.org/officeDocument/2006/relationships" type="rect" r:blip="" zOrderOff="-15"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Picture Frame">
  <dgm:title val="Picture Frame"/>
  <dgm:desc val="Use to show pictures and the corresponding Level 1 text, both displayed in an offset frame. Works best with Level 1 text only."/>
  <dgm:catLst>
    <dgm:cat type="picture" pri="6500"/>
    <dgm:cat type="officeonline" pri="10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4927"/>
        </dgm:alg>
        <dgm:shape xmlns:r="http://schemas.openxmlformats.org/officeDocument/2006/relationships" r:blip="">
          <dgm:adjLst/>
        </dgm:shape>
        <dgm:choose name="Name4">
          <dgm:if name="Name5" func="var" arg="dir" op="equ" val="norm">
            <dgm:constrLst>
              <dgm:constr type="l" for="ch" forName="ParentText" refType="w" fact="0"/>
              <dgm:constr type="t" for="ch" forName="ParentText" refType="h" fact="0.85"/>
              <dgm:constr type="w" for="ch" forName="ParentText" refType="w" fact="0.926"/>
              <dgm:constr type="h" for="ch" forName="ParentText" refType="h" fact="0.1463"/>
              <dgm:constr type="l" for="ch" forName="Accent1" refType="w" fact="0"/>
              <dgm:constr type="t" for="ch" forName="Accent1" refType="h" fact="0.1104"/>
              <dgm:constr type="w" for="ch" forName="Accent1" refType="w" fact="0.9276"/>
              <dgm:constr type="h" for="ch" forName="Accent1" refType="h" fact="0.8896"/>
              <dgm:constr type="l" for="ch" forName="Image" refType="w" fact="0.0721"/>
              <dgm:constr type="t" for="ch" forName="Image" refType="h" fact="0"/>
              <dgm:constr type="w" for="ch" forName="Image" refType="w" fact="0.9279"/>
              <dgm:constr type="h" for="ch" forName="Image" refType="h" fact="0.855"/>
            </dgm:constrLst>
          </dgm:if>
          <dgm:else name="Name6">
            <dgm:constrLst>
              <dgm:constr type="l" for="ch" forName="ParentText" refType="w" fact="0.0837"/>
              <dgm:constr type="t" for="ch" forName="ParentText" refType="h" fact="0.84"/>
              <dgm:constr type="w" for="ch" forName="ParentText" refType="w" fact="0.9163"/>
              <dgm:constr type="h" for="ch" forName="ParentText" refType="h" fact="0.1463"/>
              <dgm:constr type="l" for="ch" forName="Accent1" refType="w" fact="0.0724"/>
              <dgm:constr type="t" for="ch" forName="Accent1" refType="h" fact="0.1104"/>
              <dgm:constr type="w" for="ch" forName="Accent1" refType="w" fact="0.9276"/>
              <dgm:constr type="h" for="ch" forName="Accent1" refType="h" fact="0.8896"/>
              <dgm:constr type="l" for="ch" forName="Image" refType="w" fact="0"/>
              <dgm:constr type="t" for="ch" forName="Image" refType="h" fact="0"/>
              <dgm:constr type="w" for="ch" forName="Image" refType="w" fact="0.9279"/>
              <dgm:constr type="h" for="ch" forName="Image" refType="h" fact="0.855"/>
            </dgm:constrLst>
          </dgm:else>
        </dgm:choose>
        <dgm:layoutNode name="ParentText" styleLbl="revTx">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
          </dgm:constrLst>
          <dgm:ruleLst>
            <dgm:rule type="primFontSz" val="5" fact="NaN" max="NaN"/>
          </dgm:ruleLst>
        </dgm:layoutNode>
        <dgm:layoutNode name="Accent1" styleLbl="parChTrans1D1">
          <dgm:alg type="sp"/>
          <dgm:shape xmlns:r="http://schemas.openxmlformats.org/officeDocument/2006/relationships" type="rect" r:blip="" zOrderOff="10">
            <dgm:adjLst/>
          </dgm:shape>
          <dgm:presOf/>
        </dgm:layoutNode>
        <dgm:layoutNode name="Image" styleLbl="alignImgPlace1">
          <dgm:alg type="sp"/>
          <dgm:shape xmlns:r="http://schemas.openxmlformats.org/officeDocument/2006/relationships" type="rect" r:blip="" zOrderOff="-15"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Brandon Grotesque Medium" panose="020B0603020203060202"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Brandon Grotesque Medium" panose="020B0603020203060202" pitchFamily="34" charset="0"/>
              </a:defRPr>
            </a:lvl1pPr>
          </a:lstStyle>
          <a:p>
            <a:fld id="{97068736-683B-4959-B425-6364A645237E}" type="datetimeFigureOut">
              <a:rPr lang="en-US" smtClean="0"/>
              <a:pPr/>
              <a:t>6/14/2022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Brandon Grotesque Medium" panose="020B0603020203060202"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Brandon Grotesque Medium" panose="020B0603020203060202" pitchFamily="34" charset="0"/>
              </a:defRPr>
            </a:lvl1pPr>
          </a:lstStyle>
          <a:p>
            <a:fld id="{AD26A5D4-ACCE-4D15-931C-0DEDFCCCA7FF}" type="slidenum">
              <a:rPr lang="en-US" smtClean="0"/>
              <a:pPr/>
              <a:t>‹#›</a:t>
            </a:fld>
            <a:endParaRPr lang="en-US" dirty="0"/>
          </a:p>
        </p:txBody>
      </p:sp>
    </p:spTree>
    <p:extLst>
      <p:ext uri="{BB962C8B-B14F-4D97-AF65-F5344CB8AC3E}">
        <p14:creationId xmlns:p14="http://schemas.microsoft.com/office/powerpoint/2010/main" val="209467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Brandon Grotesque Medium" panose="020B0603020203060202" pitchFamily="34" charset="0"/>
        <a:ea typeface="+mn-ea"/>
        <a:cs typeface="+mn-cs"/>
      </a:defRPr>
    </a:lvl1pPr>
    <a:lvl2pPr marL="457200" algn="l" defTabSz="914400" rtl="0" eaLnBrk="1" latinLnBrk="0" hangingPunct="1">
      <a:defRPr sz="1200" kern="1200">
        <a:solidFill>
          <a:schemeClr val="tx1"/>
        </a:solidFill>
        <a:latin typeface="Brandon Grotesque Medium" panose="020B0603020203060202" pitchFamily="34" charset="0"/>
        <a:ea typeface="+mn-ea"/>
        <a:cs typeface="+mn-cs"/>
      </a:defRPr>
    </a:lvl2pPr>
    <a:lvl3pPr marL="914400" algn="l" defTabSz="914400" rtl="0" eaLnBrk="1" latinLnBrk="0" hangingPunct="1">
      <a:defRPr sz="1200" kern="1200">
        <a:solidFill>
          <a:schemeClr val="tx1"/>
        </a:solidFill>
        <a:latin typeface="Brandon Grotesque Medium" panose="020B0603020203060202" pitchFamily="34" charset="0"/>
        <a:ea typeface="+mn-ea"/>
        <a:cs typeface="+mn-cs"/>
      </a:defRPr>
    </a:lvl3pPr>
    <a:lvl4pPr marL="1371600" algn="l" defTabSz="914400" rtl="0" eaLnBrk="1" latinLnBrk="0" hangingPunct="1">
      <a:defRPr sz="1200" kern="1200">
        <a:solidFill>
          <a:schemeClr val="tx1"/>
        </a:solidFill>
        <a:latin typeface="Brandon Grotesque Medium" panose="020B0603020203060202" pitchFamily="34" charset="0"/>
        <a:ea typeface="+mn-ea"/>
        <a:cs typeface="+mn-cs"/>
      </a:defRPr>
    </a:lvl4pPr>
    <a:lvl5pPr marL="1828800" algn="l" defTabSz="914400" rtl="0" eaLnBrk="1" latinLnBrk="0" hangingPunct="1">
      <a:defRPr sz="1200" kern="1200">
        <a:solidFill>
          <a:schemeClr val="tx1"/>
        </a:solidFill>
        <a:latin typeface="Brandon Grotesque Medium" panose="020B0603020203060202"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26A5D4-ACCE-4D15-931C-0DEDFCCCA7FF}" type="slidenum">
              <a:rPr lang="en-US" smtClean="0"/>
              <a:t>2</a:t>
            </a:fld>
            <a:endParaRPr lang="en-US"/>
          </a:p>
        </p:txBody>
      </p:sp>
    </p:spTree>
    <p:extLst>
      <p:ext uri="{BB962C8B-B14F-4D97-AF65-F5344CB8AC3E}">
        <p14:creationId xmlns:p14="http://schemas.microsoft.com/office/powerpoint/2010/main" val="2805049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Odyssey Adventures:</a:t>
            </a:r>
          </a:p>
          <a:p>
            <a:endParaRPr lang="en-US" dirty="0"/>
          </a:p>
          <a:p>
            <a:r>
              <a:rPr lang="en-US" dirty="0"/>
              <a:t>Adventure 1:</a:t>
            </a:r>
          </a:p>
          <a:p>
            <a:endParaRPr lang="en-US" dirty="0"/>
          </a:p>
          <a:p>
            <a:pPr marL="228600" indent="-228600">
              <a:buAutoNum type="arabicPeriod"/>
            </a:pPr>
            <a:r>
              <a:rPr lang="en-US" sz="1200" b="0" i="0" u="none" strike="noStrike" kern="1200" baseline="0" dirty="0">
                <a:solidFill>
                  <a:schemeClr val="tx1"/>
                </a:solidFill>
                <a:ea typeface="+mn-ea"/>
                <a:cs typeface="+mn-cs"/>
              </a:rPr>
              <a:t>Pass out the FIRST Odyssey Adventure worksheet to each person.</a:t>
            </a:r>
          </a:p>
          <a:p>
            <a:pPr marL="228600" indent="-228600">
              <a:buAutoNum type="arabicPeriod"/>
            </a:pPr>
            <a:r>
              <a:rPr lang="en-US" sz="1200" b="0" i="0" u="none" strike="noStrike" kern="1200" baseline="0" dirty="0">
                <a:solidFill>
                  <a:schemeClr val="tx1"/>
                </a:solidFill>
                <a:ea typeface="+mn-ea"/>
                <a:cs typeface="+mn-cs"/>
              </a:rPr>
              <a:t>Explain that they have 5 minutes to write or draw their 5-year plan to the prompt: “That thing you’d do if nothing were to change on your current trajectory.”</a:t>
            </a:r>
          </a:p>
          <a:p>
            <a:pPr marL="228600" indent="-228600">
              <a:buAutoNum type="arabicPeriod" startAt="3"/>
            </a:pPr>
            <a:r>
              <a:rPr lang="en-US" sz="1200" b="0" i="0" u="none" strike="noStrike" kern="1200" baseline="0" dirty="0">
                <a:solidFill>
                  <a:schemeClr val="tx1"/>
                </a:solidFill>
                <a:ea typeface="+mn-ea"/>
                <a:cs typeface="+mn-cs"/>
              </a:rPr>
              <a:t>Set a timer and let everyone know when the 5 minutes is up.</a:t>
            </a:r>
          </a:p>
          <a:p>
            <a:pPr marL="228600" indent="-228600">
              <a:buAutoNum type="arabicPeriod" startAt="3"/>
            </a:pPr>
            <a:endParaRPr lang="en-US" sz="1200" b="0" i="0" u="none" strike="noStrike" kern="1200" baseline="0" dirty="0">
              <a:solidFill>
                <a:schemeClr val="tx1"/>
              </a:solidFill>
              <a:ea typeface="+mn-ea"/>
              <a:cs typeface="+mn-cs"/>
            </a:endParaRPr>
          </a:p>
          <a:p>
            <a:r>
              <a:rPr lang="en-US" sz="1200" b="0" i="0" u="none" strike="noStrike" kern="1200" baseline="0" dirty="0">
                <a:solidFill>
                  <a:schemeClr val="tx1"/>
                </a:solidFill>
                <a:ea typeface="+mn-ea"/>
                <a:cs typeface="+mn-cs"/>
              </a:rPr>
              <a:t>*Reassure the participants they do not need to create the perfect plan. The time limit is there to think quickly and to not overthink it. If someone is stalling, nudge them to draw or write the first thing that comes to mind.</a:t>
            </a:r>
          </a:p>
          <a:p>
            <a:endParaRPr lang="en-US" sz="1200" b="0" i="0" u="none" strike="noStrike" kern="1200" baseline="0" dirty="0">
              <a:solidFill>
                <a:schemeClr val="tx1"/>
              </a:solidFill>
              <a:ea typeface="+mn-ea"/>
              <a:cs typeface="+mn-cs"/>
            </a:endParaRPr>
          </a:p>
          <a:p>
            <a:pPr marL="0" indent="0">
              <a:buNone/>
            </a:pPr>
            <a:r>
              <a:rPr lang="en-US" dirty="0"/>
              <a:t>Adventure 2:</a:t>
            </a:r>
          </a:p>
          <a:p>
            <a:r>
              <a:rPr lang="en-US" sz="1200" b="0" i="0" u="none" strike="noStrike" kern="1200" baseline="0" dirty="0">
                <a:solidFill>
                  <a:schemeClr val="tx1"/>
                </a:solidFill>
                <a:ea typeface="+mn-ea"/>
                <a:cs typeface="+mn-cs"/>
              </a:rPr>
              <a:t>1. Pass out the SECOND Odyssey Adventure worksheet to each person.</a:t>
            </a:r>
          </a:p>
          <a:p>
            <a:r>
              <a:rPr lang="en-US" sz="1200" b="0" i="0" u="none" strike="noStrike" kern="1200" baseline="0" dirty="0">
                <a:solidFill>
                  <a:schemeClr val="tx1"/>
                </a:solidFill>
                <a:ea typeface="+mn-ea"/>
                <a:cs typeface="+mn-cs"/>
              </a:rPr>
              <a:t>2. Explain that they have 5 minutes to write or draw their 5-year plan to the prompt: “That thing you’d do if Thing One were suddenly gone.”</a:t>
            </a:r>
          </a:p>
          <a:p>
            <a:r>
              <a:rPr lang="en-US" sz="1200" b="0" i="0" u="none" strike="noStrike" kern="1200" baseline="0" dirty="0">
                <a:solidFill>
                  <a:schemeClr val="tx1"/>
                </a:solidFill>
                <a:ea typeface="+mn-ea"/>
                <a:cs typeface="+mn-cs"/>
              </a:rPr>
              <a:t>3. Again, set a timer and let everyone know when the 5 minutes is up.</a:t>
            </a:r>
          </a:p>
          <a:p>
            <a:endParaRPr lang="en-US" sz="1200" b="0" i="0" u="none" strike="noStrike" kern="1200" baseline="0" dirty="0">
              <a:solidFill>
                <a:schemeClr val="tx1"/>
              </a:solidFill>
              <a:ea typeface="+mn-ea"/>
              <a:cs typeface="+mn-cs"/>
            </a:endParaRPr>
          </a:p>
          <a:p>
            <a:r>
              <a:rPr lang="en-US" sz="1200" b="0" i="0" u="none" strike="noStrike" kern="1200" baseline="0" dirty="0">
                <a:solidFill>
                  <a:schemeClr val="tx1"/>
                </a:solidFill>
                <a:ea typeface="+mn-ea"/>
                <a:cs typeface="+mn-cs"/>
              </a:rPr>
              <a:t>*Ask questions around differences they made to their adventure based on the updated prompt.</a:t>
            </a:r>
          </a:p>
          <a:p>
            <a:endParaRPr lang="en-US" sz="1200" b="0" i="0" u="none" strike="noStrike" kern="1200" baseline="0" dirty="0">
              <a:solidFill>
                <a:schemeClr val="tx1"/>
              </a:solidFill>
              <a:ea typeface="+mn-ea"/>
              <a:cs typeface="+mn-cs"/>
            </a:endParaRPr>
          </a:p>
          <a:p>
            <a:r>
              <a:rPr lang="en-US" sz="1200" b="0" i="0" u="none" strike="noStrike" kern="1200" baseline="0" dirty="0">
                <a:solidFill>
                  <a:schemeClr val="tx1"/>
                </a:solidFill>
                <a:ea typeface="+mn-ea"/>
                <a:cs typeface="+mn-cs"/>
              </a:rPr>
              <a:t>Adventure 3:</a:t>
            </a:r>
          </a:p>
          <a:p>
            <a:r>
              <a:rPr lang="en-US" sz="1200" b="0" i="0" u="none" strike="noStrike" kern="1200" baseline="0" dirty="0">
                <a:solidFill>
                  <a:schemeClr val="tx1"/>
                </a:solidFill>
                <a:ea typeface="+mn-ea"/>
                <a:cs typeface="+mn-cs"/>
              </a:rPr>
              <a:t>1. Pass out the THIRD Odyssey Adventure worksheet to each person.</a:t>
            </a:r>
          </a:p>
          <a:p>
            <a:r>
              <a:rPr lang="en-US" sz="1200" b="0" i="0" u="none" strike="noStrike" kern="1200" baseline="0" dirty="0">
                <a:solidFill>
                  <a:schemeClr val="tx1"/>
                </a:solidFill>
                <a:ea typeface="+mn-ea"/>
                <a:cs typeface="+mn-cs"/>
              </a:rPr>
              <a:t>2. Explain that they have 5 minutes to write or draw their 5-year plan to the prompt: “The thing you’d do if there were no barriers (money, image, geography, etc.).”</a:t>
            </a:r>
          </a:p>
          <a:p>
            <a:r>
              <a:rPr lang="en-US" sz="1200" b="0" i="0" u="none" strike="noStrike" kern="1200" baseline="0" dirty="0">
                <a:solidFill>
                  <a:schemeClr val="tx1"/>
                </a:solidFill>
                <a:ea typeface="+mn-ea"/>
                <a:cs typeface="+mn-cs"/>
              </a:rPr>
              <a:t>3. One last time, set a timer and let everyone know when the 5 minutes is up.</a:t>
            </a:r>
          </a:p>
          <a:p>
            <a:endParaRPr lang="en-US" sz="1200" b="0" i="0" u="none" strike="noStrike" kern="1200" baseline="0" dirty="0">
              <a:solidFill>
                <a:schemeClr val="tx1"/>
              </a:solidFill>
              <a:ea typeface="+mn-ea"/>
              <a:cs typeface="+mn-cs"/>
            </a:endParaRPr>
          </a:p>
          <a:p>
            <a:r>
              <a:rPr lang="en-US" sz="1200" b="0" i="0" u="none" strike="noStrike" kern="1200" baseline="0" dirty="0">
                <a:solidFill>
                  <a:schemeClr val="tx1"/>
                </a:solidFill>
                <a:ea typeface="+mn-ea"/>
                <a:cs typeface="+mn-cs"/>
              </a:rPr>
              <a:t>* Tie the 3 prompts to the changes they have made in their adventures. Prepare to switch slides for the share portion of this activity.</a:t>
            </a:r>
            <a:endParaRPr lang="en-US" dirty="0"/>
          </a:p>
        </p:txBody>
      </p:sp>
      <p:sp>
        <p:nvSpPr>
          <p:cNvPr id="4" name="Slide Number Placeholder 3"/>
          <p:cNvSpPr>
            <a:spLocks noGrp="1"/>
          </p:cNvSpPr>
          <p:nvPr>
            <p:ph type="sldNum" sz="quarter" idx="5"/>
          </p:nvPr>
        </p:nvSpPr>
        <p:spPr/>
        <p:txBody>
          <a:bodyPr/>
          <a:lstStyle/>
          <a:p>
            <a:fld id="{AD26A5D4-ACCE-4D15-931C-0DEDFCCCA7FF}" type="slidenum">
              <a:rPr lang="en-US" smtClean="0"/>
              <a:t>11</a:t>
            </a:fld>
            <a:endParaRPr lang="en-US"/>
          </a:p>
        </p:txBody>
      </p:sp>
    </p:spTree>
    <p:extLst>
      <p:ext uri="{BB962C8B-B14F-4D97-AF65-F5344CB8AC3E}">
        <p14:creationId xmlns:p14="http://schemas.microsoft.com/office/powerpoint/2010/main" val="59870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Your Adventure: Ask your participants to partner up with someone they do not typically work with on a daily basis. </a:t>
            </a:r>
          </a:p>
          <a:p>
            <a:endParaRPr lang="en-US" dirty="0"/>
          </a:p>
          <a:p>
            <a:r>
              <a:rPr lang="en-US" sz="1200" b="0" i="0" u="none" strike="noStrike" kern="1200" baseline="0" dirty="0">
                <a:solidFill>
                  <a:schemeClr val="tx1"/>
                </a:solidFill>
                <a:ea typeface="+mn-ea"/>
                <a:cs typeface="+mn-cs"/>
              </a:rPr>
              <a:t>Ask participants to share their Odysseys. Instruct participants that each person should get approximately 5 minutes to share before they switch. When each person is done, their partner should provide some feedback/reflections. Here are some prompts to guide the feedback:</a:t>
            </a:r>
          </a:p>
          <a:p>
            <a:endParaRPr lang="en-US" sz="1200" b="0" i="0" u="none" strike="noStrike" kern="1200" baseline="0" dirty="0">
              <a:solidFill>
                <a:schemeClr val="tx1"/>
              </a:solidFill>
              <a:ea typeface="+mn-ea"/>
              <a:cs typeface="+mn-cs"/>
            </a:endParaRPr>
          </a:p>
          <a:p>
            <a:r>
              <a:rPr lang="en-US" sz="1200" b="0" i="0" u="none" strike="noStrike" kern="1200" baseline="0" dirty="0">
                <a:solidFill>
                  <a:schemeClr val="tx1"/>
                </a:solidFill>
                <a:ea typeface="+mn-ea"/>
                <a:cs typeface="+mn-cs"/>
              </a:rPr>
              <a:t>● Which Odyssey Adventure did your partner sound most excited about? Why might that be?</a:t>
            </a:r>
          </a:p>
          <a:p>
            <a:r>
              <a:rPr lang="en-US" sz="1200" b="0" i="0" u="none" strike="noStrike" kern="1200" baseline="0" dirty="0">
                <a:solidFill>
                  <a:schemeClr val="tx1"/>
                </a:solidFill>
                <a:ea typeface="+mn-ea"/>
                <a:cs typeface="+mn-cs"/>
              </a:rPr>
              <a:t>● When did your partner seem nervous, anxious, or intimidated? When did his/her voice go flat, lacking enthusiasm? Why might that be?</a:t>
            </a:r>
          </a:p>
          <a:p>
            <a:r>
              <a:rPr lang="en-US" sz="1200" b="0" i="0" u="none" strike="noStrike" kern="1200" baseline="0" dirty="0">
                <a:solidFill>
                  <a:schemeClr val="tx1"/>
                </a:solidFill>
                <a:ea typeface="+mn-ea"/>
                <a:cs typeface="+mn-cs"/>
              </a:rPr>
              <a:t>● Make note of any qualifiers (If I could… then…) or hints of sarcasm as your partner shares. Why did those qualifiers/sarcasm come out in some instances?</a:t>
            </a:r>
          </a:p>
          <a:p>
            <a:r>
              <a:rPr lang="en-US" sz="1200" b="0" i="0" u="none" strike="noStrike" kern="1200" baseline="0" dirty="0">
                <a:solidFill>
                  <a:schemeClr val="tx1"/>
                </a:solidFill>
                <a:ea typeface="+mn-ea"/>
                <a:cs typeface="+mn-cs"/>
              </a:rPr>
              <a:t>● I like… I wonder… I wish... (write the feedback framework on flip chart paper for them to reference during their share experience)</a:t>
            </a:r>
            <a:endParaRPr lang="en-US" dirty="0"/>
          </a:p>
        </p:txBody>
      </p:sp>
      <p:sp>
        <p:nvSpPr>
          <p:cNvPr id="4" name="Slide Number Placeholder 3"/>
          <p:cNvSpPr>
            <a:spLocks noGrp="1"/>
          </p:cNvSpPr>
          <p:nvPr>
            <p:ph type="sldNum" sz="quarter" idx="5"/>
          </p:nvPr>
        </p:nvSpPr>
        <p:spPr/>
        <p:txBody>
          <a:bodyPr/>
          <a:lstStyle/>
          <a:p>
            <a:fld id="{AD26A5D4-ACCE-4D15-931C-0DEDFCCCA7FF}" type="slidenum">
              <a:rPr lang="en-US" smtClean="0"/>
              <a:t>12</a:t>
            </a:fld>
            <a:endParaRPr lang="en-US"/>
          </a:p>
        </p:txBody>
      </p:sp>
    </p:spTree>
    <p:extLst>
      <p:ext uri="{BB962C8B-B14F-4D97-AF65-F5344CB8AC3E}">
        <p14:creationId xmlns:p14="http://schemas.microsoft.com/office/powerpoint/2010/main" val="3378678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ea typeface="+mn-ea"/>
                <a:cs typeface="+mn-cs"/>
              </a:rPr>
              <a:t>Explain &amp; Debrief: ( each table group will choose their favorite odyssey per table and the chosen person will win a gift card) (8 tables- 1 winner x 8 workshops= 64 gift cards for 2 sessions)</a:t>
            </a:r>
          </a:p>
          <a:p>
            <a:endParaRPr lang="en-US" sz="1200" b="0" i="0" u="none" strike="noStrike" kern="1200" baseline="0" dirty="0">
              <a:solidFill>
                <a:schemeClr val="tx1"/>
              </a:solidFill>
              <a:ea typeface="+mn-ea"/>
              <a:cs typeface="+mn-cs"/>
            </a:endParaRPr>
          </a:p>
          <a:p>
            <a:r>
              <a:rPr lang="en-US" sz="1200" b="0" i="0" u="none" strike="noStrike" kern="1200" baseline="0" dirty="0">
                <a:solidFill>
                  <a:schemeClr val="tx1"/>
                </a:solidFill>
                <a:ea typeface="+mn-ea"/>
                <a:cs typeface="+mn-cs"/>
              </a:rPr>
              <a:t>Have participants sit with all three Odyssey Adventures in front of them. Instruct them to follow these steps:</a:t>
            </a:r>
          </a:p>
          <a:p>
            <a:endParaRPr lang="en-US" sz="1200" b="0" i="0" u="none" strike="noStrike" kern="1200" baseline="0" dirty="0">
              <a:solidFill>
                <a:schemeClr val="tx1"/>
              </a:solidFill>
              <a:ea typeface="+mn-ea"/>
              <a:cs typeface="+mn-cs"/>
            </a:endParaRPr>
          </a:p>
          <a:p>
            <a:r>
              <a:rPr lang="en-US" sz="1200" b="0" i="0" u="none" strike="noStrike" kern="1200" baseline="0" dirty="0">
                <a:solidFill>
                  <a:schemeClr val="tx1"/>
                </a:solidFill>
                <a:ea typeface="+mn-ea"/>
                <a:cs typeface="+mn-cs"/>
              </a:rPr>
              <a:t>1. Circle the parts in your Odysseys that you know the least about (i.e. you’ve never done that thing before, you’ve never lived there before, you don’t know if making that thing is possible, etc.).</a:t>
            </a:r>
          </a:p>
          <a:p>
            <a:endParaRPr lang="en-US" sz="1200" b="0" i="0" u="none" strike="noStrike" kern="1200" baseline="0" dirty="0">
              <a:solidFill>
                <a:schemeClr val="tx1"/>
              </a:solidFill>
              <a:ea typeface="+mn-ea"/>
              <a:cs typeface="+mn-cs"/>
            </a:endParaRPr>
          </a:p>
          <a:p>
            <a:r>
              <a:rPr lang="en-US" sz="1200" b="0" i="0" u="none" strike="noStrike" kern="1200" baseline="0" dirty="0">
                <a:solidFill>
                  <a:schemeClr val="tx1"/>
                </a:solidFill>
                <a:ea typeface="+mn-ea"/>
                <a:cs typeface="+mn-cs"/>
              </a:rPr>
              <a:t>2. Square the parts in your Odysseys that you’d like to test out or ask someone about to get more information.</a:t>
            </a:r>
          </a:p>
          <a:p>
            <a:endParaRPr lang="en-US" sz="1200" b="0" i="0" u="none" strike="noStrike" kern="1200" baseline="0" dirty="0">
              <a:solidFill>
                <a:schemeClr val="tx1"/>
              </a:solidFill>
              <a:ea typeface="+mn-ea"/>
              <a:cs typeface="+mn-cs"/>
            </a:endParaRPr>
          </a:p>
          <a:p>
            <a:endParaRPr lang="en-US" sz="1200" b="0" i="0" u="none" strike="noStrike" kern="1200" baseline="0" dirty="0">
              <a:solidFill>
                <a:schemeClr val="tx1"/>
              </a:solidFill>
              <a:ea typeface="+mn-ea"/>
              <a:cs typeface="+mn-cs"/>
            </a:endParaRPr>
          </a:p>
          <a:p>
            <a:r>
              <a:rPr lang="en-US" sz="1200" b="0" i="0" u="none" strike="noStrike" kern="1200" baseline="0" dirty="0">
                <a:solidFill>
                  <a:schemeClr val="tx1"/>
                </a:solidFill>
                <a:ea typeface="+mn-ea"/>
                <a:cs typeface="+mn-cs"/>
              </a:rPr>
              <a:t>In large group discussion format, ask participants to look at their THIRD “wild card” Odyssey Adventure. Have them respond to the following questions:</a:t>
            </a:r>
          </a:p>
          <a:p>
            <a:endParaRPr lang="en-US" sz="1200" b="0" i="0" u="none" strike="noStrike" kern="1200" baseline="0" dirty="0">
              <a:solidFill>
                <a:schemeClr val="tx1"/>
              </a:solidFill>
              <a:ea typeface="+mn-ea"/>
              <a:cs typeface="+mn-cs"/>
            </a:endParaRPr>
          </a:p>
          <a:p>
            <a:r>
              <a:rPr lang="en-US" sz="1200" b="0" i="0" u="none" strike="noStrike" kern="1200" baseline="0" dirty="0">
                <a:solidFill>
                  <a:schemeClr val="tx1"/>
                </a:solidFill>
                <a:ea typeface="+mn-ea"/>
                <a:cs typeface="+mn-cs"/>
              </a:rPr>
              <a:t>● While it may not be completely practical to do, what did you learn about yourself in this odyssey?</a:t>
            </a:r>
          </a:p>
          <a:p>
            <a:r>
              <a:rPr lang="en-US" sz="1200" b="0" i="0" u="none" strike="noStrike" kern="1200" baseline="0" dirty="0">
                <a:solidFill>
                  <a:schemeClr val="tx1"/>
                </a:solidFill>
                <a:ea typeface="+mn-ea"/>
                <a:cs typeface="+mn-cs"/>
              </a:rPr>
              <a:t>● Are there real ways to add the best parts about this plan into your present or future lifestyle?</a:t>
            </a:r>
          </a:p>
          <a:p>
            <a:endParaRPr lang="en-US" sz="1200" b="0" i="0" u="none" strike="noStrike" kern="1200" baseline="0" dirty="0">
              <a:solidFill>
                <a:schemeClr val="tx1"/>
              </a:solidFill>
              <a:ea typeface="+mn-ea"/>
              <a:cs typeface="+mn-cs"/>
            </a:endParaRPr>
          </a:p>
          <a:p>
            <a:r>
              <a:rPr lang="en-US" sz="1200" b="0" i="0" u="none" strike="noStrike" kern="1200" baseline="0" dirty="0">
                <a:solidFill>
                  <a:schemeClr val="tx1"/>
                </a:solidFill>
                <a:ea typeface="+mn-ea"/>
                <a:cs typeface="+mn-cs"/>
              </a:rPr>
              <a:t>*Take a moment to scan over your three odysseys. Choose one odyssey to focus on; one that really excites or scares you, perhaps the one that involves the most risk. Look for parts of that adventure where you would be taking a big risk, or where you are about to go through a big change or do something you’ve never done before. What motivates you to take that risk or take on that big change? What becomes of it long-term?</a:t>
            </a:r>
            <a:endParaRPr lang="en-US" dirty="0"/>
          </a:p>
        </p:txBody>
      </p:sp>
      <p:sp>
        <p:nvSpPr>
          <p:cNvPr id="4" name="Slide Number Placeholder 3"/>
          <p:cNvSpPr>
            <a:spLocks noGrp="1"/>
          </p:cNvSpPr>
          <p:nvPr>
            <p:ph type="sldNum" sz="quarter" idx="5"/>
          </p:nvPr>
        </p:nvSpPr>
        <p:spPr/>
        <p:txBody>
          <a:bodyPr/>
          <a:lstStyle/>
          <a:p>
            <a:fld id="{AD26A5D4-ACCE-4D15-931C-0DEDFCCCA7FF}" type="slidenum">
              <a:rPr lang="en-US" smtClean="0"/>
              <a:t>13</a:t>
            </a:fld>
            <a:endParaRPr lang="en-US"/>
          </a:p>
        </p:txBody>
      </p:sp>
    </p:spTree>
    <p:extLst>
      <p:ext uri="{BB962C8B-B14F-4D97-AF65-F5344CB8AC3E}">
        <p14:creationId xmlns:p14="http://schemas.microsoft.com/office/powerpoint/2010/main" val="2009145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used to think… Now I think… (Offer Kazoo points for participants who volunteer to share)</a:t>
            </a:r>
          </a:p>
          <a:p>
            <a:endParaRPr lang="en-US" dirty="0"/>
          </a:p>
          <a:p>
            <a:endParaRPr lang="en-US" dirty="0"/>
          </a:p>
        </p:txBody>
      </p:sp>
      <p:sp>
        <p:nvSpPr>
          <p:cNvPr id="4" name="Slide Number Placeholder 3"/>
          <p:cNvSpPr>
            <a:spLocks noGrp="1"/>
          </p:cNvSpPr>
          <p:nvPr>
            <p:ph type="sldNum" sz="quarter" idx="5"/>
          </p:nvPr>
        </p:nvSpPr>
        <p:spPr/>
        <p:txBody>
          <a:bodyPr/>
          <a:lstStyle/>
          <a:p>
            <a:fld id="{AD26A5D4-ACCE-4D15-931C-0DEDFCCCA7FF}" type="slidenum">
              <a:rPr lang="en-US" smtClean="0"/>
              <a:t>14</a:t>
            </a:fld>
            <a:endParaRPr lang="en-US"/>
          </a:p>
        </p:txBody>
      </p:sp>
    </p:spTree>
    <p:extLst>
      <p:ext uri="{BB962C8B-B14F-4D97-AF65-F5344CB8AC3E}">
        <p14:creationId xmlns:p14="http://schemas.microsoft.com/office/powerpoint/2010/main" val="3558748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Session</a:t>
            </a:r>
          </a:p>
        </p:txBody>
      </p:sp>
      <p:sp>
        <p:nvSpPr>
          <p:cNvPr id="4" name="Slide Number Placeholder 3"/>
          <p:cNvSpPr>
            <a:spLocks noGrp="1"/>
          </p:cNvSpPr>
          <p:nvPr>
            <p:ph type="sldNum" sz="quarter" idx="5"/>
          </p:nvPr>
        </p:nvSpPr>
        <p:spPr/>
        <p:txBody>
          <a:bodyPr/>
          <a:lstStyle/>
          <a:p>
            <a:fld id="{AD26A5D4-ACCE-4D15-931C-0DEDFCCCA7FF}" type="slidenum">
              <a:rPr lang="en-US" smtClean="0"/>
              <a:t>15</a:t>
            </a:fld>
            <a:endParaRPr lang="en-US"/>
          </a:p>
        </p:txBody>
      </p:sp>
    </p:spTree>
    <p:extLst>
      <p:ext uri="{BB962C8B-B14F-4D97-AF65-F5344CB8AC3E}">
        <p14:creationId xmlns:p14="http://schemas.microsoft.com/office/powerpoint/2010/main" val="2177755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Objectives</a:t>
            </a:r>
          </a:p>
        </p:txBody>
      </p:sp>
      <p:sp>
        <p:nvSpPr>
          <p:cNvPr id="4" name="Slide Number Placeholder 3"/>
          <p:cNvSpPr>
            <a:spLocks noGrp="1"/>
          </p:cNvSpPr>
          <p:nvPr>
            <p:ph type="sldNum" sz="quarter" idx="5"/>
          </p:nvPr>
        </p:nvSpPr>
        <p:spPr/>
        <p:txBody>
          <a:bodyPr/>
          <a:lstStyle/>
          <a:p>
            <a:fld id="{AD26A5D4-ACCE-4D15-931C-0DEDFCCCA7FF}" type="slidenum">
              <a:rPr lang="en-US" smtClean="0"/>
              <a:t>3</a:t>
            </a:fld>
            <a:endParaRPr lang="en-US"/>
          </a:p>
        </p:txBody>
      </p:sp>
    </p:spTree>
    <p:extLst>
      <p:ext uri="{BB962C8B-B14F-4D97-AF65-F5344CB8AC3E}">
        <p14:creationId xmlns:p14="http://schemas.microsoft.com/office/powerpoint/2010/main" val="1830919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Self-</a:t>
            </a:r>
          </a:p>
          <a:p>
            <a:endParaRPr lang="en-US" dirty="0"/>
          </a:p>
          <a:p>
            <a:r>
              <a:rPr lang="en-US" dirty="0"/>
              <a:t>“What do you want to be when you grow up?”</a:t>
            </a:r>
          </a:p>
        </p:txBody>
      </p:sp>
      <p:sp>
        <p:nvSpPr>
          <p:cNvPr id="4" name="Slide Number Placeholder 3"/>
          <p:cNvSpPr>
            <a:spLocks noGrp="1"/>
          </p:cNvSpPr>
          <p:nvPr>
            <p:ph type="sldNum" sz="quarter" idx="5"/>
          </p:nvPr>
        </p:nvSpPr>
        <p:spPr/>
        <p:txBody>
          <a:bodyPr/>
          <a:lstStyle/>
          <a:p>
            <a:fld id="{AD26A5D4-ACCE-4D15-931C-0DEDFCCCA7FF}" type="slidenum">
              <a:rPr lang="en-US" smtClean="0"/>
              <a:t>4</a:t>
            </a:fld>
            <a:endParaRPr lang="en-US"/>
          </a:p>
        </p:txBody>
      </p:sp>
    </p:spTree>
    <p:extLst>
      <p:ext uri="{BB962C8B-B14F-4D97-AF65-F5344CB8AC3E}">
        <p14:creationId xmlns:p14="http://schemas.microsoft.com/office/powerpoint/2010/main" val="632336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Quote: What does this mean to you?</a:t>
            </a:r>
          </a:p>
        </p:txBody>
      </p:sp>
      <p:sp>
        <p:nvSpPr>
          <p:cNvPr id="4" name="Slide Number Placeholder 3"/>
          <p:cNvSpPr>
            <a:spLocks noGrp="1"/>
          </p:cNvSpPr>
          <p:nvPr>
            <p:ph type="sldNum" sz="quarter" idx="5"/>
          </p:nvPr>
        </p:nvSpPr>
        <p:spPr/>
        <p:txBody>
          <a:bodyPr/>
          <a:lstStyle/>
          <a:p>
            <a:fld id="{AD26A5D4-ACCE-4D15-931C-0DEDFCCCA7FF}" type="slidenum">
              <a:rPr lang="en-US" smtClean="0"/>
              <a:t>5</a:t>
            </a:fld>
            <a:endParaRPr lang="en-US"/>
          </a:p>
        </p:txBody>
      </p:sp>
    </p:spTree>
    <p:extLst>
      <p:ext uri="{BB962C8B-B14F-4D97-AF65-F5344CB8AC3E}">
        <p14:creationId xmlns:p14="http://schemas.microsoft.com/office/powerpoint/2010/main" val="2561561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ea typeface="+mn-ea"/>
                <a:cs typeface="+mn-cs"/>
              </a:rPr>
              <a:t>Merriam-Webster Dictionary definition: an Odyssey is “a long wandering or voyage usually marked by many changes of fortune.” </a:t>
            </a:r>
          </a:p>
          <a:p>
            <a:endParaRPr lang="en-US" sz="1200" b="0" i="0" u="none" strike="noStrike" kern="1200" baseline="0" dirty="0">
              <a:solidFill>
                <a:schemeClr val="tx1"/>
              </a:solidFill>
              <a:ea typeface="+mn-ea"/>
              <a:cs typeface="+mn-cs"/>
            </a:endParaRPr>
          </a:p>
          <a:p>
            <a:r>
              <a:rPr lang="en-US" sz="1200" b="0" i="0" u="none" strike="noStrike" kern="1200" baseline="0" dirty="0">
                <a:solidFill>
                  <a:schemeClr val="tx1"/>
                </a:solidFill>
                <a:ea typeface="+mn-ea"/>
                <a:cs typeface="+mn-cs"/>
              </a:rPr>
              <a:t>Lets talk a little more about Odysseys. Can anyone give me an example of a famous Odyssey?</a:t>
            </a:r>
          </a:p>
        </p:txBody>
      </p:sp>
      <p:sp>
        <p:nvSpPr>
          <p:cNvPr id="4" name="Slide Number Placeholder 3"/>
          <p:cNvSpPr>
            <a:spLocks noGrp="1"/>
          </p:cNvSpPr>
          <p:nvPr>
            <p:ph type="sldNum" sz="quarter" idx="5"/>
          </p:nvPr>
        </p:nvSpPr>
        <p:spPr/>
        <p:txBody>
          <a:bodyPr/>
          <a:lstStyle/>
          <a:p>
            <a:fld id="{AD26A5D4-ACCE-4D15-931C-0DEDFCCCA7FF}" type="slidenum">
              <a:rPr lang="en-US" smtClean="0"/>
              <a:t>6</a:t>
            </a:fld>
            <a:endParaRPr lang="en-US"/>
          </a:p>
        </p:txBody>
      </p:sp>
    </p:spTree>
    <p:extLst>
      <p:ext uri="{BB962C8B-B14F-4D97-AF65-F5344CB8AC3E}">
        <p14:creationId xmlns:p14="http://schemas.microsoft.com/office/powerpoint/2010/main" val="1575635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Famous Movie Odysseys: Can you tell me other familiar odysseys?</a:t>
            </a:r>
          </a:p>
        </p:txBody>
      </p:sp>
      <p:sp>
        <p:nvSpPr>
          <p:cNvPr id="4" name="Slide Number Placeholder 3"/>
          <p:cNvSpPr>
            <a:spLocks noGrp="1"/>
          </p:cNvSpPr>
          <p:nvPr>
            <p:ph type="sldNum" sz="quarter" idx="5"/>
          </p:nvPr>
        </p:nvSpPr>
        <p:spPr/>
        <p:txBody>
          <a:bodyPr/>
          <a:lstStyle/>
          <a:p>
            <a:fld id="{AD26A5D4-ACCE-4D15-931C-0DEDFCCCA7FF}" type="slidenum">
              <a:rPr lang="en-US" smtClean="0"/>
              <a:t>7</a:t>
            </a:fld>
            <a:endParaRPr lang="en-US"/>
          </a:p>
        </p:txBody>
      </p:sp>
    </p:spTree>
    <p:extLst>
      <p:ext uri="{BB962C8B-B14F-4D97-AF65-F5344CB8AC3E}">
        <p14:creationId xmlns:p14="http://schemas.microsoft.com/office/powerpoint/2010/main" val="2898978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Famous musical Odysseys: Can you name another famous musical odyssey?</a:t>
            </a:r>
          </a:p>
        </p:txBody>
      </p:sp>
      <p:sp>
        <p:nvSpPr>
          <p:cNvPr id="4" name="Slide Number Placeholder 3"/>
          <p:cNvSpPr>
            <a:spLocks noGrp="1"/>
          </p:cNvSpPr>
          <p:nvPr>
            <p:ph type="sldNum" sz="quarter" idx="5"/>
          </p:nvPr>
        </p:nvSpPr>
        <p:spPr/>
        <p:txBody>
          <a:bodyPr/>
          <a:lstStyle/>
          <a:p>
            <a:fld id="{AD26A5D4-ACCE-4D15-931C-0DEDFCCCA7FF}" type="slidenum">
              <a:rPr lang="en-US" smtClean="0"/>
              <a:t>8</a:t>
            </a:fld>
            <a:endParaRPr lang="en-US"/>
          </a:p>
        </p:txBody>
      </p:sp>
    </p:spTree>
    <p:extLst>
      <p:ext uri="{BB962C8B-B14F-4D97-AF65-F5344CB8AC3E}">
        <p14:creationId xmlns:p14="http://schemas.microsoft.com/office/powerpoint/2010/main" val="1349247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Slide- Introduce the activities they are about to participate in.</a:t>
            </a:r>
          </a:p>
          <a:p>
            <a:endParaRPr lang="en-US" dirty="0"/>
          </a:p>
          <a:p>
            <a:endParaRPr lang="en-US" dirty="0"/>
          </a:p>
        </p:txBody>
      </p:sp>
      <p:sp>
        <p:nvSpPr>
          <p:cNvPr id="4" name="Slide Number Placeholder 3"/>
          <p:cNvSpPr>
            <a:spLocks noGrp="1"/>
          </p:cNvSpPr>
          <p:nvPr>
            <p:ph type="sldNum" sz="quarter" idx="5"/>
          </p:nvPr>
        </p:nvSpPr>
        <p:spPr/>
        <p:txBody>
          <a:bodyPr/>
          <a:lstStyle/>
          <a:p>
            <a:fld id="{AD26A5D4-ACCE-4D15-931C-0DEDFCCCA7FF}" type="slidenum">
              <a:rPr lang="en-US" smtClean="0"/>
              <a:t>9</a:t>
            </a:fld>
            <a:endParaRPr lang="en-US"/>
          </a:p>
        </p:txBody>
      </p:sp>
    </p:spTree>
    <p:extLst>
      <p:ext uri="{BB962C8B-B14F-4D97-AF65-F5344CB8AC3E}">
        <p14:creationId xmlns:p14="http://schemas.microsoft.com/office/powerpoint/2010/main" val="2873916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Slide- Introduce the activities they are about to participate in.</a:t>
            </a:r>
          </a:p>
          <a:p>
            <a:endParaRPr lang="en-US" dirty="0"/>
          </a:p>
          <a:p>
            <a:endParaRPr lang="en-US" dirty="0"/>
          </a:p>
        </p:txBody>
      </p:sp>
      <p:sp>
        <p:nvSpPr>
          <p:cNvPr id="4" name="Slide Number Placeholder 3"/>
          <p:cNvSpPr>
            <a:spLocks noGrp="1"/>
          </p:cNvSpPr>
          <p:nvPr>
            <p:ph type="sldNum" sz="quarter" idx="5"/>
          </p:nvPr>
        </p:nvSpPr>
        <p:spPr/>
        <p:txBody>
          <a:bodyPr/>
          <a:lstStyle/>
          <a:p>
            <a:fld id="{AD26A5D4-ACCE-4D15-931C-0DEDFCCCA7FF}" type="slidenum">
              <a:rPr lang="en-US" smtClean="0"/>
              <a:t>10</a:t>
            </a:fld>
            <a:endParaRPr lang="en-US"/>
          </a:p>
        </p:txBody>
      </p:sp>
    </p:spTree>
    <p:extLst>
      <p:ext uri="{BB962C8B-B14F-4D97-AF65-F5344CB8AC3E}">
        <p14:creationId xmlns:p14="http://schemas.microsoft.com/office/powerpoint/2010/main" val="3727688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3887-F3D6-445D-B3BD-0B4FD70B95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D79CB8-F670-4DF8-9632-B9B43A8566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92F2D6-5110-48E6-8A2A-A55F3CE9453B}"/>
              </a:ext>
            </a:extLst>
          </p:cNvPr>
          <p:cNvSpPr>
            <a:spLocks noGrp="1"/>
          </p:cNvSpPr>
          <p:nvPr>
            <p:ph type="dt" sz="half" idx="10"/>
          </p:nvPr>
        </p:nvSpPr>
        <p:spPr/>
        <p:txBody>
          <a:bodyPr/>
          <a:lstStyle/>
          <a:p>
            <a:fld id="{557A0C43-AA2E-4B82-A866-D84E895E4AFC}" type="datetimeFigureOut">
              <a:rPr lang="en-US" smtClean="0"/>
              <a:t>6/14/2022</a:t>
            </a:fld>
            <a:endParaRPr lang="en-US"/>
          </a:p>
        </p:txBody>
      </p:sp>
      <p:sp>
        <p:nvSpPr>
          <p:cNvPr id="5" name="Footer Placeholder 4">
            <a:extLst>
              <a:ext uri="{FF2B5EF4-FFF2-40B4-BE49-F238E27FC236}">
                <a16:creationId xmlns:a16="http://schemas.microsoft.com/office/drawing/2014/main" id="{17A8703C-057F-463B-93B0-CCA80FED4E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98394-B821-4602-8724-6FB7FD7D42CB}"/>
              </a:ext>
            </a:extLst>
          </p:cNvPr>
          <p:cNvSpPr>
            <a:spLocks noGrp="1"/>
          </p:cNvSpPr>
          <p:nvPr>
            <p:ph type="sldNum" sz="quarter" idx="12"/>
          </p:nvPr>
        </p:nvSpPr>
        <p:spPr/>
        <p:txBody>
          <a:bodyPr/>
          <a:lstStyle/>
          <a:p>
            <a:fld id="{F8752A6C-B330-472C-9234-39965A55C16F}" type="slidenum">
              <a:rPr lang="en-US" smtClean="0"/>
              <a:t>‹#›</a:t>
            </a:fld>
            <a:endParaRPr lang="en-US"/>
          </a:p>
        </p:txBody>
      </p:sp>
    </p:spTree>
    <p:extLst>
      <p:ext uri="{BB962C8B-B14F-4D97-AF65-F5344CB8AC3E}">
        <p14:creationId xmlns:p14="http://schemas.microsoft.com/office/powerpoint/2010/main" val="4166832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82E14-7BA2-495B-AA4B-54E8C1D064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17C996-8FBA-4298-8CC3-413F9E3EBF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6C0A3F-C112-49BD-8FA9-ED6933C6D578}"/>
              </a:ext>
            </a:extLst>
          </p:cNvPr>
          <p:cNvSpPr>
            <a:spLocks noGrp="1"/>
          </p:cNvSpPr>
          <p:nvPr>
            <p:ph type="dt" sz="half" idx="10"/>
          </p:nvPr>
        </p:nvSpPr>
        <p:spPr/>
        <p:txBody>
          <a:bodyPr/>
          <a:lstStyle/>
          <a:p>
            <a:fld id="{557A0C43-AA2E-4B82-A866-D84E895E4AFC}" type="datetimeFigureOut">
              <a:rPr lang="en-US" smtClean="0"/>
              <a:t>6/14/2022</a:t>
            </a:fld>
            <a:endParaRPr lang="en-US"/>
          </a:p>
        </p:txBody>
      </p:sp>
      <p:sp>
        <p:nvSpPr>
          <p:cNvPr id="5" name="Footer Placeholder 4">
            <a:extLst>
              <a:ext uri="{FF2B5EF4-FFF2-40B4-BE49-F238E27FC236}">
                <a16:creationId xmlns:a16="http://schemas.microsoft.com/office/drawing/2014/main" id="{3EB5FD95-72AA-4A87-A72C-476954BDF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6598A0-CA9E-42F9-8DC6-52275AAB6B7D}"/>
              </a:ext>
            </a:extLst>
          </p:cNvPr>
          <p:cNvSpPr>
            <a:spLocks noGrp="1"/>
          </p:cNvSpPr>
          <p:nvPr>
            <p:ph type="sldNum" sz="quarter" idx="12"/>
          </p:nvPr>
        </p:nvSpPr>
        <p:spPr/>
        <p:txBody>
          <a:bodyPr/>
          <a:lstStyle/>
          <a:p>
            <a:fld id="{F8752A6C-B330-472C-9234-39965A55C16F}" type="slidenum">
              <a:rPr lang="en-US" smtClean="0"/>
              <a:t>‹#›</a:t>
            </a:fld>
            <a:endParaRPr lang="en-US"/>
          </a:p>
        </p:txBody>
      </p:sp>
    </p:spTree>
    <p:extLst>
      <p:ext uri="{BB962C8B-B14F-4D97-AF65-F5344CB8AC3E}">
        <p14:creationId xmlns:p14="http://schemas.microsoft.com/office/powerpoint/2010/main" val="1806338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B17484-0F47-40FA-B17A-41CBEBF0AE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1EDABE-4D31-4EBA-AB5D-9C9FB7C348F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EDAEAE-1FF7-41A2-B659-78520AEAFBB8}"/>
              </a:ext>
            </a:extLst>
          </p:cNvPr>
          <p:cNvSpPr>
            <a:spLocks noGrp="1"/>
          </p:cNvSpPr>
          <p:nvPr>
            <p:ph type="dt" sz="half" idx="10"/>
          </p:nvPr>
        </p:nvSpPr>
        <p:spPr/>
        <p:txBody>
          <a:bodyPr/>
          <a:lstStyle/>
          <a:p>
            <a:fld id="{557A0C43-AA2E-4B82-A866-D84E895E4AFC}" type="datetimeFigureOut">
              <a:rPr lang="en-US" smtClean="0"/>
              <a:t>6/14/2022</a:t>
            </a:fld>
            <a:endParaRPr lang="en-US"/>
          </a:p>
        </p:txBody>
      </p:sp>
      <p:sp>
        <p:nvSpPr>
          <p:cNvPr id="5" name="Footer Placeholder 4">
            <a:extLst>
              <a:ext uri="{FF2B5EF4-FFF2-40B4-BE49-F238E27FC236}">
                <a16:creationId xmlns:a16="http://schemas.microsoft.com/office/drawing/2014/main" id="{A54A38EA-755E-4FF6-B18B-8E1E347467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A94DBB-0AE0-4083-A401-41EFBC3FFF24}"/>
              </a:ext>
            </a:extLst>
          </p:cNvPr>
          <p:cNvSpPr>
            <a:spLocks noGrp="1"/>
          </p:cNvSpPr>
          <p:nvPr>
            <p:ph type="sldNum" sz="quarter" idx="12"/>
          </p:nvPr>
        </p:nvSpPr>
        <p:spPr/>
        <p:txBody>
          <a:bodyPr/>
          <a:lstStyle/>
          <a:p>
            <a:fld id="{F8752A6C-B330-472C-9234-39965A55C16F}" type="slidenum">
              <a:rPr lang="en-US" smtClean="0"/>
              <a:t>‹#›</a:t>
            </a:fld>
            <a:endParaRPr lang="en-US"/>
          </a:p>
        </p:txBody>
      </p:sp>
    </p:spTree>
    <p:extLst>
      <p:ext uri="{BB962C8B-B14F-4D97-AF65-F5344CB8AC3E}">
        <p14:creationId xmlns:p14="http://schemas.microsoft.com/office/powerpoint/2010/main" val="998444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3B93-B568-4232-A188-E997CC5D8A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2E7798-BE90-4EC9-93F1-DA2C7A3E73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E7EB1B-BDB4-46FE-A19B-286141DACCF7}"/>
              </a:ext>
            </a:extLst>
          </p:cNvPr>
          <p:cNvSpPr>
            <a:spLocks noGrp="1"/>
          </p:cNvSpPr>
          <p:nvPr>
            <p:ph type="dt" sz="half" idx="10"/>
          </p:nvPr>
        </p:nvSpPr>
        <p:spPr/>
        <p:txBody>
          <a:bodyPr/>
          <a:lstStyle/>
          <a:p>
            <a:fld id="{557A0C43-AA2E-4B82-A866-D84E895E4AFC}" type="datetimeFigureOut">
              <a:rPr lang="en-US" smtClean="0"/>
              <a:t>6/14/2022</a:t>
            </a:fld>
            <a:endParaRPr lang="en-US"/>
          </a:p>
        </p:txBody>
      </p:sp>
      <p:sp>
        <p:nvSpPr>
          <p:cNvPr id="5" name="Footer Placeholder 4">
            <a:extLst>
              <a:ext uri="{FF2B5EF4-FFF2-40B4-BE49-F238E27FC236}">
                <a16:creationId xmlns:a16="http://schemas.microsoft.com/office/drawing/2014/main" id="{E9F2F423-0546-48E3-8553-00FF9EBEE4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A42325-4C46-471D-B76E-A83E716C754F}"/>
              </a:ext>
            </a:extLst>
          </p:cNvPr>
          <p:cNvSpPr>
            <a:spLocks noGrp="1"/>
          </p:cNvSpPr>
          <p:nvPr>
            <p:ph type="sldNum" sz="quarter" idx="12"/>
          </p:nvPr>
        </p:nvSpPr>
        <p:spPr/>
        <p:txBody>
          <a:bodyPr/>
          <a:lstStyle/>
          <a:p>
            <a:fld id="{F8752A6C-B330-472C-9234-39965A55C16F}" type="slidenum">
              <a:rPr lang="en-US" smtClean="0"/>
              <a:t>‹#›</a:t>
            </a:fld>
            <a:endParaRPr lang="en-US"/>
          </a:p>
        </p:txBody>
      </p:sp>
    </p:spTree>
    <p:extLst>
      <p:ext uri="{BB962C8B-B14F-4D97-AF65-F5344CB8AC3E}">
        <p14:creationId xmlns:p14="http://schemas.microsoft.com/office/powerpoint/2010/main" val="142263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1941-6CF2-47DE-B628-E890F144A3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F08F4F-BBC6-480A-BFCD-B5231BE73C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AB26115-EB52-4E3C-9C71-A383F7D8D326}"/>
              </a:ext>
            </a:extLst>
          </p:cNvPr>
          <p:cNvSpPr>
            <a:spLocks noGrp="1"/>
          </p:cNvSpPr>
          <p:nvPr>
            <p:ph type="dt" sz="half" idx="10"/>
          </p:nvPr>
        </p:nvSpPr>
        <p:spPr/>
        <p:txBody>
          <a:bodyPr/>
          <a:lstStyle/>
          <a:p>
            <a:fld id="{557A0C43-AA2E-4B82-A866-D84E895E4AFC}" type="datetimeFigureOut">
              <a:rPr lang="en-US" smtClean="0"/>
              <a:t>6/14/2022</a:t>
            </a:fld>
            <a:endParaRPr lang="en-US"/>
          </a:p>
        </p:txBody>
      </p:sp>
      <p:sp>
        <p:nvSpPr>
          <p:cNvPr id="5" name="Footer Placeholder 4">
            <a:extLst>
              <a:ext uri="{FF2B5EF4-FFF2-40B4-BE49-F238E27FC236}">
                <a16:creationId xmlns:a16="http://schemas.microsoft.com/office/drawing/2014/main" id="{CD98AFE8-53B6-4585-8A36-2CF406AD50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FE183E-C95A-4A71-BEE0-FF98E3C5BC7B}"/>
              </a:ext>
            </a:extLst>
          </p:cNvPr>
          <p:cNvSpPr>
            <a:spLocks noGrp="1"/>
          </p:cNvSpPr>
          <p:nvPr>
            <p:ph type="sldNum" sz="quarter" idx="12"/>
          </p:nvPr>
        </p:nvSpPr>
        <p:spPr/>
        <p:txBody>
          <a:bodyPr/>
          <a:lstStyle/>
          <a:p>
            <a:fld id="{F8752A6C-B330-472C-9234-39965A55C16F}" type="slidenum">
              <a:rPr lang="en-US" smtClean="0"/>
              <a:t>‹#›</a:t>
            </a:fld>
            <a:endParaRPr lang="en-US"/>
          </a:p>
        </p:txBody>
      </p:sp>
    </p:spTree>
    <p:extLst>
      <p:ext uri="{BB962C8B-B14F-4D97-AF65-F5344CB8AC3E}">
        <p14:creationId xmlns:p14="http://schemas.microsoft.com/office/powerpoint/2010/main" val="3125600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26E91-CDB4-4198-8D3F-CEE2C47AAF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DF1B2C-E50B-427A-9A19-36AB96F9143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11E6C9-9EA9-4C88-B211-2A7687DEBAB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74CA78-09E6-41A4-8B76-14E8F50F9091}"/>
              </a:ext>
            </a:extLst>
          </p:cNvPr>
          <p:cNvSpPr>
            <a:spLocks noGrp="1"/>
          </p:cNvSpPr>
          <p:nvPr>
            <p:ph type="dt" sz="half" idx="10"/>
          </p:nvPr>
        </p:nvSpPr>
        <p:spPr/>
        <p:txBody>
          <a:bodyPr/>
          <a:lstStyle/>
          <a:p>
            <a:fld id="{557A0C43-AA2E-4B82-A866-D84E895E4AFC}" type="datetimeFigureOut">
              <a:rPr lang="en-US" smtClean="0"/>
              <a:t>6/14/2022</a:t>
            </a:fld>
            <a:endParaRPr lang="en-US"/>
          </a:p>
        </p:txBody>
      </p:sp>
      <p:sp>
        <p:nvSpPr>
          <p:cNvPr id="6" name="Footer Placeholder 5">
            <a:extLst>
              <a:ext uri="{FF2B5EF4-FFF2-40B4-BE49-F238E27FC236}">
                <a16:creationId xmlns:a16="http://schemas.microsoft.com/office/drawing/2014/main" id="{6758DF19-1519-4606-AC88-CAAC83BA9C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C68FFC-0DCD-482D-AF86-CB94C029319F}"/>
              </a:ext>
            </a:extLst>
          </p:cNvPr>
          <p:cNvSpPr>
            <a:spLocks noGrp="1"/>
          </p:cNvSpPr>
          <p:nvPr>
            <p:ph type="sldNum" sz="quarter" idx="12"/>
          </p:nvPr>
        </p:nvSpPr>
        <p:spPr/>
        <p:txBody>
          <a:bodyPr/>
          <a:lstStyle/>
          <a:p>
            <a:fld id="{F8752A6C-B330-472C-9234-39965A55C16F}" type="slidenum">
              <a:rPr lang="en-US" smtClean="0"/>
              <a:t>‹#›</a:t>
            </a:fld>
            <a:endParaRPr lang="en-US"/>
          </a:p>
        </p:txBody>
      </p:sp>
    </p:spTree>
    <p:extLst>
      <p:ext uri="{BB962C8B-B14F-4D97-AF65-F5344CB8AC3E}">
        <p14:creationId xmlns:p14="http://schemas.microsoft.com/office/powerpoint/2010/main" val="1698398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9B830-CDBB-4145-8F80-C6904A3207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884038-2E07-46D4-BF33-B506A71747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69038-50C1-45B0-8102-C7E623D951D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BA3804-C0B7-4C79-80D4-EB940CF647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22E325B-01CD-4DB5-B762-1A28CF7C6F5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74CCFC-6EDC-4872-8A0E-344D6781411E}"/>
              </a:ext>
            </a:extLst>
          </p:cNvPr>
          <p:cNvSpPr>
            <a:spLocks noGrp="1"/>
          </p:cNvSpPr>
          <p:nvPr>
            <p:ph type="dt" sz="half" idx="10"/>
          </p:nvPr>
        </p:nvSpPr>
        <p:spPr/>
        <p:txBody>
          <a:bodyPr/>
          <a:lstStyle/>
          <a:p>
            <a:fld id="{557A0C43-AA2E-4B82-A866-D84E895E4AFC}" type="datetimeFigureOut">
              <a:rPr lang="en-US" smtClean="0"/>
              <a:t>6/14/2022</a:t>
            </a:fld>
            <a:endParaRPr lang="en-US"/>
          </a:p>
        </p:txBody>
      </p:sp>
      <p:sp>
        <p:nvSpPr>
          <p:cNvPr id="8" name="Footer Placeholder 7">
            <a:extLst>
              <a:ext uri="{FF2B5EF4-FFF2-40B4-BE49-F238E27FC236}">
                <a16:creationId xmlns:a16="http://schemas.microsoft.com/office/drawing/2014/main" id="{2727A148-ECDC-4A25-B92E-983D90A7B7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120AC1-773A-4470-B26D-581A41E94570}"/>
              </a:ext>
            </a:extLst>
          </p:cNvPr>
          <p:cNvSpPr>
            <a:spLocks noGrp="1"/>
          </p:cNvSpPr>
          <p:nvPr>
            <p:ph type="sldNum" sz="quarter" idx="12"/>
          </p:nvPr>
        </p:nvSpPr>
        <p:spPr/>
        <p:txBody>
          <a:bodyPr/>
          <a:lstStyle/>
          <a:p>
            <a:fld id="{F8752A6C-B330-472C-9234-39965A55C16F}" type="slidenum">
              <a:rPr lang="en-US" smtClean="0"/>
              <a:t>‹#›</a:t>
            </a:fld>
            <a:endParaRPr lang="en-US"/>
          </a:p>
        </p:txBody>
      </p:sp>
    </p:spTree>
    <p:extLst>
      <p:ext uri="{BB962C8B-B14F-4D97-AF65-F5344CB8AC3E}">
        <p14:creationId xmlns:p14="http://schemas.microsoft.com/office/powerpoint/2010/main" val="2005746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DE357-A0BC-417D-8DBA-F3D6BEBDD8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5D49F9-6E50-46CE-B06B-A93DC5869C4F}"/>
              </a:ext>
            </a:extLst>
          </p:cNvPr>
          <p:cNvSpPr>
            <a:spLocks noGrp="1"/>
          </p:cNvSpPr>
          <p:nvPr>
            <p:ph type="dt" sz="half" idx="10"/>
          </p:nvPr>
        </p:nvSpPr>
        <p:spPr/>
        <p:txBody>
          <a:bodyPr/>
          <a:lstStyle/>
          <a:p>
            <a:fld id="{557A0C43-AA2E-4B82-A866-D84E895E4AFC}" type="datetimeFigureOut">
              <a:rPr lang="en-US" smtClean="0"/>
              <a:t>6/14/2022</a:t>
            </a:fld>
            <a:endParaRPr lang="en-US"/>
          </a:p>
        </p:txBody>
      </p:sp>
      <p:sp>
        <p:nvSpPr>
          <p:cNvPr id="4" name="Footer Placeholder 3">
            <a:extLst>
              <a:ext uri="{FF2B5EF4-FFF2-40B4-BE49-F238E27FC236}">
                <a16:creationId xmlns:a16="http://schemas.microsoft.com/office/drawing/2014/main" id="{07C0E9C8-FA6E-4E99-ABFE-59B9595197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54594F-49A5-45BB-96B6-CEAE712AD4EE}"/>
              </a:ext>
            </a:extLst>
          </p:cNvPr>
          <p:cNvSpPr>
            <a:spLocks noGrp="1"/>
          </p:cNvSpPr>
          <p:nvPr>
            <p:ph type="sldNum" sz="quarter" idx="12"/>
          </p:nvPr>
        </p:nvSpPr>
        <p:spPr/>
        <p:txBody>
          <a:bodyPr/>
          <a:lstStyle/>
          <a:p>
            <a:fld id="{F8752A6C-B330-472C-9234-39965A55C16F}" type="slidenum">
              <a:rPr lang="en-US" smtClean="0"/>
              <a:t>‹#›</a:t>
            </a:fld>
            <a:endParaRPr lang="en-US"/>
          </a:p>
        </p:txBody>
      </p:sp>
    </p:spTree>
    <p:extLst>
      <p:ext uri="{BB962C8B-B14F-4D97-AF65-F5344CB8AC3E}">
        <p14:creationId xmlns:p14="http://schemas.microsoft.com/office/powerpoint/2010/main" val="1800214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DC16BA-3BEB-478A-87BC-5FC93E8ACA55}"/>
              </a:ext>
            </a:extLst>
          </p:cNvPr>
          <p:cNvSpPr>
            <a:spLocks noGrp="1"/>
          </p:cNvSpPr>
          <p:nvPr>
            <p:ph type="dt" sz="half" idx="10"/>
          </p:nvPr>
        </p:nvSpPr>
        <p:spPr/>
        <p:txBody>
          <a:bodyPr/>
          <a:lstStyle/>
          <a:p>
            <a:fld id="{557A0C43-AA2E-4B82-A866-D84E895E4AFC}" type="datetimeFigureOut">
              <a:rPr lang="en-US" smtClean="0"/>
              <a:t>6/14/2022</a:t>
            </a:fld>
            <a:endParaRPr lang="en-US"/>
          </a:p>
        </p:txBody>
      </p:sp>
      <p:sp>
        <p:nvSpPr>
          <p:cNvPr id="3" name="Footer Placeholder 2">
            <a:extLst>
              <a:ext uri="{FF2B5EF4-FFF2-40B4-BE49-F238E27FC236}">
                <a16:creationId xmlns:a16="http://schemas.microsoft.com/office/drawing/2014/main" id="{3863557F-5CCE-4596-AFBE-47D1B12B9D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97B108-8E45-450F-ABAE-64AB94439E20}"/>
              </a:ext>
            </a:extLst>
          </p:cNvPr>
          <p:cNvSpPr>
            <a:spLocks noGrp="1"/>
          </p:cNvSpPr>
          <p:nvPr>
            <p:ph type="sldNum" sz="quarter" idx="12"/>
          </p:nvPr>
        </p:nvSpPr>
        <p:spPr/>
        <p:txBody>
          <a:bodyPr/>
          <a:lstStyle/>
          <a:p>
            <a:fld id="{F8752A6C-B330-472C-9234-39965A55C16F}" type="slidenum">
              <a:rPr lang="en-US" smtClean="0"/>
              <a:t>‹#›</a:t>
            </a:fld>
            <a:endParaRPr lang="en-US"/>
          </a:p>
        </p:txBody>
      </p:sp>
    </p:spTree>
    <p:extLst>
      <p:ext uri="{BB962C8B-B14F-4D97-AF65-F5344CB8AC3E}">
        <p14:creationId xmlns:p14="http://schemas.microsoft.com/office/powerpoint/2010/main" val="667015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C9FA9-7767-4A9E-A9AC-F3F235D0B0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2BCBB4-9E35-44B0-B3C2-49A0394FF1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3BB66D-1900-4C96-BC5D-955E3B32AB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B32A6D-7BA6-499D-844A-8215537E60A6}"/>
              </a:ext>
            </a:extLst>
          </p:cNvPr>
          <p:cNvSpPr>
            <a:spLocks noGrp="1"/>
          </p:cNvSpPr>
          <p:nvPr>
            <p:ph type="dt" sz="half" idx="10"/>
          </p:nvPr>
        </p:nvSpPr>
        <p:spPr/>
        <p:txBody>
          <a:bodyPr/>
          <a:lstStyle/>
          <a:p>
            <a:fld id="{557A0C43-AA2E-4B82-A866-D84E895E4AFC}" type="datetimeFigureOut">
              <a:rPr lang="en-US" smtClean="0"/>
              <a:t>6/14/2022</a:t>
            </a:fld>
            <a:endParaRPr lang="en-US"/>
          </a:p>
        </p:txBody>
      </p:sp>
      <p:sp>
        <p:nvSpPr>
          <p:cNvPr id="6" name="Footer Placeholder 5">
            <a:extLst>
              <a:ext uri="{FF2B5EF4-FFF2-40B4-BE49-F238E27FC236}">
                <a16:creationId xmlns:a16="http://schemas.microsoft.com/office/drawing/2014/main" id="{AF168DB9-1572-4049-AF9A-D26DB9E174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7274A8-FD7B-403D-9270-6D51A7CE14C6}"/>
              </a:ext>
            </a:extLst>
          </p:cNvPr>
          <p:cNvSpPr>
            <a:spLocks noGrp="1"/>
          </p:cNvSpPr>
          <p:nvPr>
            <p:ph type="sldNum" sz="quarter" idx="12"/>
          </p:nvPr>
        </p:nvSpPr>
        <p:spPr/>
        <p:txBody>
          <a:bodyPr/>
          <a:lstStyle/>
          <a:p>
            <a:fld id="{F8752A6C-B330-472C-9234-39965A55C16F}" type="slidenum">
              <a:rPr lang="en-US" smtClean="0"/>
              <a:t>‹#›</a:t>
            </a:fld>
            <a:endParaRPr lang="en-US"/>
          </a:p>
        </p:txBody>
      </p:sp>
    </p:spTree>
    <p:extLst>
      <p:ext uri="{BB962C8B-B14F-4D97-AF65-F5344CB8AC3E}">
        <p14:creationId xmlns:p14="http://schemas.microsoft.com/office/powerpoint/2010/main" val="1117412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87C0E-22F1-4CFE-A57B-2865925456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A3DF09-D5C5-4337-AC68-6D586DB742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C4824C-08D8-4AF5-B5F6-F1F3AE0991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899B745-75D0-43F1-8150-CB0966310F8A}"/>
              </a:ext>
            </a:extLst>
          </p:cNvPr>
          <p:cNvSpPr>
            <a:spLocks noGrp="1"/>
          </p:cNvSpPr>
          <p:nvPr>
            <p:ph type="dt" sz="half" idx="10"/>
          </p:nvPr>
        </p:nvSpPr>
        <p:spPr/>
        <p:txBody>
          <a:bodyPr/>
          <a:lstStyle/>
          <a:p>
            <a:fld id="{557A0C43-AA2E-4B82-A866-D84E895E4AFC}" type="datetimeFigureOut">
              <a:rPr lang="en-US" smtClean="0"/>
              <a:t>6/14/2022</a:t>
            </a:fld>
            <a:endParaRPr lang="en-US"/>
          </a:p>
        </p:txBody>
      </p:sp>
      <p:sp>
        <p:nvSpPr>
          <p:cNvPr id="6" name="Footer Placeholder 5">
            <a:extLst>
              <a:ext uri="{FF2B5EF4-FFF2-40B4-BE49-F238E27FC236}">
                <a16:creationId xmlns:a16="http://schemas.microsoft.com/office/drawing/2014/main" id="{86D3CF38-7B53-43FC-88EF-A0F6BBCF2E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3D2798-484D-4166-8726-C541B20E4BD7}"/>
              </a:ext>
            </a:extLst>
          </p:cNvPr>
          <p:cNvSpPr>
            <a:spLocks noGrp="1"/>
          </p:cNvSpPr>
          <p:nvPr>
            <p:ph type="sldNum" sz="quarter" idx="12"/>
          </p:nvPr>
        </p:nvSpPr>
        <p:spPr/>
        <p:txBody>
          <a:bodyPr/>
          <a:lstStyle/>
          <a:p>
            <a:fld id="{F8752A6C-B330-472C-9234-39965A55C16F}" type="slidenum">
              <a:rPr lang="en-US" smtClean="0"/>
              <a:t>‹#›</a:t>
            </a:fld>
            <a:endParaRPr lang="en-US"/>
          </a:p>
        </p:txBody>
      </p:sp>
    </p:spTree>
    <p:extLst>
      <p:ext uri="{BB962C8B-B14F-4D97-AF65-F5344CB8AC3E}">
        <p14:creationId xmlns:p14="http://schemas.microsoft.com/office/powerpoint/2010/main" val="47843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6BE925-9C90-438C-9720-D7067B752C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3F351A-12E7-4A78-8B9F-603C1AA45A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BB5BFEE-4E3F-460E-BF4B-38061E97B1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Brandon Grotesque Medium" panose="020B0603020203060202" pitchFamily="34" charset="0"/>
              </a:defRPr>
            </a:lvl1pPr>
          </a:lstStyle>
          <a:p>
            <a:fld id="{557A0C43-AA2E-4B82-A866-D84E895E4AFC}" type="datetimeFigureOut">
              <a:rPr lang="en-US" smtClean="0"/>
              <a:pPr/>
              <a:t>6/14/2022</a:t>
            </a:fld>
            <a:endParaRPr lang="en-US" dirty="0"/>
          </a:p>
        </p:txBody>
      </p:sp>
      <p:sp>
        <p:nvSpPr>
          <p:cNvPr id="5" name="Footer Placeholder 4">
            <a:extLst>
              <a:ext uri="{FF2B5EF4-FFF2-40B4-BE49-F238E27FC236}">
                <a16:creationId xmlns:a16="http://schemas.microsoft.com/office/drawing/2014/main" id="{90C642AC-C3EF-41F6-B263-03FE18F912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Brandon Grotesque Medium" panose="020B0603020203060202" pitchFamily="34" charset="0"/>
              </a:defRPr>
            </a:lvl1pPr>
          </a:lstStyle>
          <a:p>
            <a:endParaRPr lang="en-US" dirty="0"/>
          </a:p>
        </p:txBody>
      </p:sp>
      <p:sp>
        <p:nvSpPr>
          <p:cNvPr id="6" name="Slide Number Placeholder 5">
            <a:extLst>
              <a:ext uri="{FF2B5EF4-FFF2-40B4-BE49-F238E27FC236}">
                <a16:creationId xmlns:a16="http://schemas.microsoft.com/office/drawing/2014/main" id="{8F1B1647-25E8-490A-8CD2-5FE87FE60C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Brandon Grotesque Medium" panose="020B0603020203060202" pitchFamily="34" charset="0"/>
              </a:defRPr>
            </a:lvl1pPr>
          </a:lstStyle>
          <a:p>
            <a:fld id="{F8752A6C-B330-472C-9234-39965A55C16F}" type="slidenum">
              <a:rPr lang="en-US" smtClean="0"/>
              <a:pPr/>
              <a:t>‹#›</a:t>
            </a:fld>
            <a:endParaRPr lang="en-US" dirty="0"/>
          </a:p>
        </p:txBody>
      </p:sp>
    </p:spTree>
    <p:extLst>
      <p:ext uri="{BB962C8B-B14F-4D97-AF65-F5344CB8AC3E}">
        <p14:creationId xmlns:p14="http://schemas.microsoft.com/office/powerpoint/2010/main" val="3478005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Brandon Grotesque Regular" panose="020B0503020203060202"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randon Grotesque Medium" panose="020B0603020203060202"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randon Grotesque Medium" panose="020B0603020203060202"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randon Grotesque Medium" panose="020B0603020203060202"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randon Grotesque Medium" panose="020B0603020203060202"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randon Grotesque Medium" panose="020B06030202030602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6.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7.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236FAD-41FB-4D1B-BFCC-198C60057BF2}"/>
              </a:ext>
            </a:extLst>
          </p:cNvPr>
          <p:cNvSpPr/>
          <p:nvPr/>
        </p:nvSpPr>
        <p:spPr>
          <a:xfrm>
            <a:off x="698500" y="2516174"/>
            <a:ext cx="4279900" cy="4418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sp>
        <p:nvSpPr>
          <p:cNvPr id="8" name="Rectangle 7">
            <a:extLst>
              <a:ext uri="{FF2B5EF4-FFF2-40B4-BE49-F238E27FC236}">
                <a16:creationId xmlns:a16="http://schemas.microsoft.com/office/drawing/2014/main" id="{E2B6AA35-A3EE-42E8-9524-69E64B4AC6E8}"/>
              </a:ext>
            </a:extLst>
          </p:cNvPr>
          <p:cNvSpPr/>
          <p:nvPr/>
        </p:nvSpPr>
        <p:spPr>
          <a:xfrm>
            <a:off x="-127001" y="2516174"/>
            <a:ext cx="2755902" cy="5847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sp>
        <p:nvSpPr>
          <p:cNvPr id="9" name="Rectangle 8">
            <a:extLst>
              <a:ext uri="{FF2B5EF4-FFF2-40B4-BE49-F238E27FC236}">
                <a16:creationId xmlns:a16="http://schemas.microsoft.com/office/drawing/2014/main" id="{04421B04-E176-423C-8967-43E052D32EA7}"/>
              </a:ext>
            </a:extLst>
          </p:cNvPr>
          <p:cNvSpPr/>
          <p:nvPr/>
        </p:nvSpPr>
        <p:spPr>
          <a:xfrm>
            <a:off x="0" y="5686752"/>
            <a:ext cx="12192000" cy="1279258"/>
          </a:xfrm>
          <a:prstGeom prst="rect">
            <a:avLst/>
          </a:prstGeom>
          <a:solidFill>
            <a:srgbClr val="1D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76C"/>
              </a:solidFill>
              <a:latin typeface="Brandon Grotesque Medium" panose="020B0603020203060202" pitchFamily="34" charset="0"/>
            </a:endParaRPr>
          </a:p>
        </p:txBody>
      </p:sp>
      <p:sp>
        <p:nvSpPr>
          <p:cNvPr id="4" name="TextBox 3">
            <a:extLst>
              <a:ext uri="{FF2B5EF4-FFF2-40B4-BE49-F238E27FC236}">
                <a16:creationId xmlns:a16="http://schemas.microsoft.com/office/drawing/2014/main" id="{35391FEF-4612-4674-91FD-6332F01F8A3D}"/>
              </a:ext>
            </a:extLst>
          </p:cNvPr>
          <p:cNvSpPr txBox="1"/>
          <p:nvPr/>
        </p:nvSpPr>
        <p:spPr>
          <a:xfrm>
            <a:off x="1155700" y="756500"/>
            <a:ext cx="11036300" cy="1781898"/>
          </a:xfrm>
          <a:prstGeom prst="rect">
            <a:avLst/>
          </a:prstGeom>
          <a:noFill/>
        </p:spPr>
        <p:txBody>
          <a:bodyPr wrap="square" rtlCol="0">
            <a:spAutoFit/>
          </a:bodyPr>
          <a:lstStyle/>
          <a:p>
            <a:pPr>
              <a:lnSpc>
                <a:spcPts val="6500"/>
              </a:lnSpc>
            </a:pPr>
            <a:r>
              <a:rPr lang="en-US" sz="6000" b="1" dirty="0">
                <a:latin typeface="Brandon Grotesque Medium" panose="020B0603020203060202" pitchFamily="34" charset="0"/>
                <a:cs typeface="Arial" panose="020B0604020202020204" pitchFamily="34" charset="0"/>
              </a:rPr>
              <a:t>Retail</a:t>
            </a:r>
          </a:p>
          <a:p>
            <a:pPr>
              <a:lnSpc>
                <a:spcPts val="6500"/>
              </a:lnSpc>
            </a:pPr>
            <a:r>
              <a:rPr lang="en-US" sz="6000" b="1" dirty="0">
                <a:latin typeface="Brandon Grotesque Medium" panose="020B0603020203060202" pitchFamily="34" charset="0"/>
                <a:cs typeface="Arial" panose="020B0604020202020204" pitchFamily="34" charset="0"/>
              </a:rPr>
              <a:t>Culture &amp;</a:t>
            </a:r>
          </a:p>
        </p:txBody>
      </p:sp>
      <p:sp>
        <p:nvSpPr>
          <p:cNvPr id="7" name="TextBox 6">
            <a:extLst>
              <a:ext uri="{FF2B5EF4-FFF2-40B4-BE49-F238E27FC236}">
                <a16:creationId xmlns:a16="http://schemas.microsoft.com/office/drawing/2014/main" id="{1CA7C044-0A90-4BE4-9E0E-988245A6FC35}"/>
              </a:ext>
            </a:extLst>
          </p:cNvPr>
          <p:cNvSpPr txBox="1"/>
          <p:nvPr/>
        </p:nvSpPr>
        <p:spPr>
          <a:xfrm>
            <a:off x="1155700" y="2490212"/>
            <a:ext cx="10947400" cy="584775"/>
          </a:xfrm>
          <a:prstGeom prst="rect">
            <a:avLst/>
          </a:prstGeom>
          <a:noFill/>
        </p:spPr>
        <p:txBody>
          <a:bodyPr wrap="square" rtlCol="0">
            <a:spAutoFit/>
          </a:bodyPr>
          <a:lstStyle/>
          <a:p>
            <a:r>
              <a:rPr lang="en-US" sz="3200" b="1" spc="300" dirty="0">
                <a:solidFill>
                  <a:schemeClr val="bg1"/>
                </a:solidFill>
                <a:latin typeface="Brandon Grotesque Medium" panose="020B0603020203060202" pitchFamily="34" charset="0"/>
                <a:cs typeface="Arial" panose="020B0604020202020204" pitchFamily="34" charset="0"/>
              </a:rPr>
              <a:t>C O N N E C T</a:t>
            </a:r>
          </a:p>
        </p:txBody>
      </p:sp>
      <p:sp>
        <p:nvSpPr>
          <p:cNvPr id="12" name="TextBox 11">
            <a:extLst>
              <a:ext uri="{FF2B5EF4-FFF2-40B4-BE49-F238E27FC236}">
                <a16:creationId xmlns:a16="http://schemas.microsoft.com/office/drawing/2014/main" id="{F5F7B4FC-1D2B-4FBC-82C7-FAC7412BD339}"/>
              </a:ext>
            </a:extLst>
          </p:cNvPr>
          <p:cNvSpPr txBox="1"/>
          <p:nvPr/>
        </p:nvSpPr>
        <p:spPr>
          <a:xfrm>
            <a:off x="10007600" y="6115700"/>
            <a:ext cx="2006600" cy="461665"/>
          </a:xfrm>
          <a:prstGeom prst="rect">
            <a:avLst/>
          </a:prstGeom>
          <a:noFill/>
        </p:spPr>
        <p:txBody>
          <a:bodyPr wrap="square" rtlCol="0">
            <a:spAutoFit/>
          </a:bodyPr>
          <a:lstStyle/>
          <a:p>
            <a:pPr algn="ctr"/>
            <a:r>
              <a:rPr lang="en-US" sz="2400" dirty="0">
                <a:solidFill>
                  <a:schemeClr val="bg1"/>
                </a:solidFill>
                <a:latin typeface="Pacifico" panose="00000500000000000000" pitchFamily="2" charset="0"/>
              </a:rPr>
              <a:t>Goodwill</a:t>
            </a:r>
          </a:p>
        </p:txBody>
      </p:sp>
      <p:sp>
        <p:nvSpPr>
          <p:cNvPr id="2" name="TextBox 1">
            <a:extLst>
              <a:ext uri="{FF2B5EF4-FFF2-40B4-BE49-F238E27FC236}">
                <a16:creationId xmlns:a16="http://schemas.microsoft.com/office/drawing/2014/main" id="{BF2C81D1-15AD-440D-BF96-DA3B0DDA679A}"/>
              </a:ext>
            </a:extLst>
          </p:cNvPr>
          <p:cNvSpPr txBox="1"/>
          <p:nvPr/>
        </p:nvSpPr>
        <p:spPr>
          <a:xfrm>
            <a:off x="4978400" y="2767280"/>
            <a:ext cx="7213600" cy="1200329"/>
          </a:xfrm>
          <a:prstGeom prst="rect">
            <a:avLst/>
          </a:prstGeom>
          <a:noFill/>
        </p:spPr>
        <p:txBody>
          <a:bodyPr wrap="square" rtlCol="0">
            <a:spAutoFit/>
          </a:bodyPr>
          <a:lstStyle/>
          <a:p>
            <a:pPr algn="ctr"/>
            <a:r>
              <a:rPr lang="en-US" sz="4000" dirty="0">
                <a:solidFill>
                  <a:srgbClr val="1D376C"/>
                </a:solidFill>
                <a:latin typeface="Brandon Grotesque Black" panose="020B0A03020203060202" pitchFamily="34" charset="0"/>
              </a:rPr>
              <a:t>Design Your Success:</a:t>
            </a:r>
            <a:br>
              <a:rPr lang="en-US" sz="4000" dirty="0">
                <a:solidFill>
                  <a:srgbClr val="1D376C"/>
                </a:solidFill>
                <a:latin typeface="Brandon Grotesque Black" panose="020B0A03020203060202" pitchFamily="34" charset="0"/>
              </a:rPr>
            </a:br>
            <a:r>
              <a:rPr lang="en-US" sz="3200" dirty="0">
                <a:solidFill>
                  <a:srgbClr val="1D376C"/>
                </a:solidFill>
                <a:latin typeface="Brandon Grotesque Black" panose="020B0A03020203060202" pitchFamily="34" charset="0"/>
              </a:rPr>
              <a:t>Odyssey Adventure</a:t>
            </a:r>
            <a:endParaRPr lang="en-US" sz="4000" dirty="0">
              <a:solidFill>
                <a:srgbClr val="1D376C"/>
              </a:solidFill>
              <a:latin typeface="Brandon Grotesque Black" panose="020B0A03020203060202" pitchFamily="34" charset="0"/>
            </a:endParaRPr>
          </a:p>
        </p:txBody>
      </p:sp>
    </p:spTree>
    <p:custDataLst>
      <p:tags r:id="rId1"/>
    </p:custDataLst>
    <p:extLst>
      <p:ext uri="{BB962C8B-B14F-4D97-AF65-F5344CB8AC3E}">
        <p14:creationId xmlns:p14="http://schemas.microsoft.com/office/powerpoint/2010/main" val="396261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7EAAA9-9A79-4520-80FB-A0B5EDF774B6}"/>
              </a:ext>
            </a:extLst>
          </p:cNvPr>
          <p:cNvSpPr/>
          <p:nvPr/>
        </p:nvSpPr>
        <p:spPr>
          <a:xfrm>
            <a:off x="1057531" y="553342"/>
            <a:ext cx="10076938" cy="51785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sp>
        <p:nvSpPr>
          <p:cNvPr id="10" name="L-Shape 9">
            <a:extLst>
              <a:ext uri="{FF2B5EF4-FFF2-40B4-BE49-F238E27FC236}">
                <a16:creationId xmlns:a16="http://schemas.microsoft.com/office/drawing/2014/main" id="{C5FAFC57-8B9D-4D74-B17D-C58BE7B9A241}"/>
              </a:ext>
            </a:extLst>
          </p:cNvPr>
          <p:cNvSpPr/>
          <p:nvPr/>
        </p:nvSpPr>
        <p:spPr>
          <a:xfrm rot="10800000" flipH="1">
            <a:off x="959323" y="393512"/>
            <a:ext cx="1330326" cy="1231900"/>
          </a:xfrm>
          <a:prstGeom prst="corner">
            <a:avLst>
              <a:gd name="adj1" fmla="val 24939"/>
              <a:gd name="adj2" fmla="val 24467"/>
            </a:avLst>
          </a:prstGeom>
          <a:solidFill>
            <a:srgbClr val="1D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pic>
        <p:nvPicPr>
          <p:cNvPr id="2" name="Picture 1">
            <a:extLst>
              <a:ext uri="{FF2B5EF4-FFF2-40B4-BE49-F238E27FC236}">
                <a16:creationId xmlns:a16="http://schemas.microsoft.com/office/drawing/2014/main" id="{CBCB61C1-5541-4A94-B07D-545DEC0D1EAD}"/>
              </a:ext>
            </a:extLst>
          </p:cNvPr>
          <p:cNvPicPr>
            <a:picLocks noChangeAspect="1"/>
          </p:cNvPicPr>
          <p:nvPr/>
        </p:nvPicPr>
        <p:blipFill>
          <a:blip r:embed="rId4"/>
          <a:stretch>
            <a:fillRect/>
          </a:stretch>
        </p:blipFill>
        <p:spPr>
          <a:xfrm rot="10800000">
            <a:off x="9897537" y="4500375"/>
            <a:ext cx="1335140" cy="1231499"/>
          </a:xfrm>
          <a:prstGeom prst="rect">
            <a:avLst/>
          </a:prstGeom>
        </p:spPr>
      </p:pic>
      <p:pic>
        <p:nvPicPr>
          <p:cNvPr id="3" name="Picture 2">
            <a:extLst>
              <a:ext uri="{FF2B5EF4-FFF2-40B4-BE49-F238E27FC236}">
                <a16:creationId xmlns:a16="http://schemas.microsoft.com/office/drawing/2014/main" id="{3098D30B-5BBB-4F37-817D-270B09E493F1}"/>
              </a:ext>
            </a:extLst>
          </p:cNvPr>
          <p:cNvPicPr>
            <a:picLocks noChangeAspect="1"/>
          </p:cNvPicPr>
          <p:nvPr/>
        </p:nvPicPr>
        <p:blipFill>
          <a:blip r:embed="rId5"/>
          <a:stretch>
            <a:fillRect/>
          </a:stretch>
        </p:blipFill>
        <p:spPr>
          <a:xfrm>
            <a:off x="2579501" y="1080473"/>
            <a:ext cx="7032997" cy="40552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AC911CB9-DD35-45D5-8515-86FAFDA53DD8}"/>
              </a:ext>
            </a:extLst>
          </p:cNvPr>
          <p:cNvSpPr txBox="1"/>
          <p:nvPr/>
        </p:nvSpPr>
        <p:spPr>
          <a:xfrm>
            <a:off x="0" y="5891705"/>
            <a:ext cx="12192000" cy="646331"/>
          </a:xfrm>
          <a:prstGeom prst="rect">
            <a:avLst/>
          </a:prstGeom>
          <a:noFill/>
        </p:spPr>
        <p:txBody>
          <a:bodyPr wrap="square" rtlCol="0">
            <a:spAutoFit/>
          </a:bodyPr>
          <a:lstStyle/>
          <a:p>
            <a:pPr algn="ctr"/>
            <a:r>
              <a:rPr lang="en-US" sz="3600" dirty="0">
                <a:solidFill>
                  <a:srgbClr val="1D376C"/>
                </a:solidFill>
                <a:latin typeface="Pacifico" panose="00000500000000000000" pitchFamily="2" charset="0"/>
              </a:rPr>
              <a:t>Example of an Odyssey</a:t>
            </a:r>
          </a:p>
        </p:txBody>
      </p:sp>
    </p:spTree>
    <p:custDataLst>
      <p:tags r:id="rId1"/>
    </p:custDataLst>
    <p:extLst>
      <p:ext uri="{BB962C8B-B14F-4D97-AF65-F5344CB8AC3E}">
        <p14:creationId xmlns:p14="http://schemas.microsoft.com/office/powerpoint/2010/main" val="909309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5DD9506-B58A-485F-8ABF-87459FD5E0BE}"/>
              </a:ext>
            </a:extLst>
          </p:cNvPr>
          <p:cNvSpPr txBox="1"/>
          <p:nvPr/>
        </p:nvSpPr>
        <p:spPr>
          <a:xfrm>
            <a:off x="0" y="254365"/>
            <a:ext cx="12192000" cy="948337"/>
          </a:xfrm>
          <a:prstGeom prst="rect">
            <a:avLst/>
          </a:prstGeom>
          <a:noFill/>
        </p:spPr>
        <p:txBody>
          <a:bodyPr wrap="square" rtlCol="0">
            <a:spAutoFit/>
          </a:bodyPr>
          <a:lstStyle/>
          <a:p>
            <a:pPr algn="ctr">
              <a:lnSpc>
                <a:spcPts val="6500"/>
              </a:lnSpc>
            </a:pPr>
            <a:r>
              <a:rPr lang="en-US" sz="6000" b="1" dirty="0">
                <a:solidFill>
                  <a:srgbClr val="1D376C"/>
                </a:solidFill>
                <a:latin typeface="Brandon Grotesque Medium" panose="020B0603020203060202" pitchFamily="34" charset="0"/>
                <a:cs typeface="Arial" panose="020B0604020202020204" pitchFamily="34" charset="0"/>
              </a:rPr>
              <a:t>Odyssey Adventures</a:t>
            </a:r>
          </a:p>
        </p:txBody>
      </p:sp>
      <p:sp>
        <p:nvSpPr>
          <p:cNvPr id="5" name="Rectangle 4">
            <a:extLst>
              <a:ext uri="{FF2B5EF4-FFF2-40B4-BE49-F238E27FC236}">
                <a16:creationId xmlns:a16="http://schemas.microsoft.com/office/drawing/2014/main" id="{F066446E-E8BD-4177-8C92-C2CE4BB931D6}"/>
              </a:ext>
            </a:extLst>
          </p:cNvPr>
          <p:cNvSpPr/>
          <p:nvPr/>
        </p:nvSpPr>
        <p:spPr>
          <a:xfrm>
            <a:off x="3731740" y="2223532"/>
            <a:ext cx="135925" cy="4077730"/>
          </a:xfrm>
          <a:prstGeom prst="rect">
            <a:avLst/>
          </a:prstGeom>
          <a:solidFill>
            <a:srgbClr val="1D376C"/>
          </a:solidFill>
          <a:ln>
            <a:solidFill>
              <a:srgbClr val="1D3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sp>
        <p:nvSpPr>
          <p:cNvPr id="10" name="Rectangle 9">
            <a:extLst>
              <a:ext uri="{FF2B5EF4-FFF2-40B4-BE49-F238E27FC236}">
                <a16:creationId xmlns:a16="http://schemas.microsoft.com/office/drawing/2014/main" id="{6EC88AEF-C756-4F63-BB3D-D06F26E2BFD5}"/>
              </a:ext>
            </a:extLst>
          </p:cNvPr>
          <p:cNvSpPr/>
          <p:nvPr/>
        </p:nvSpPr>
        <p:spPr>
          <a:xfrm>
            <a:off x="8048367" y="2186462"/>
            <a:ext cx="135925" cy="4077730"/>
          </a:xfrm>
          <a:prstGeom prst="rect">
            <a:avLst/>
          </a:prstGeom>
          <a:solidFill>
            <a:srgbClr val="1D376C"/>
          </a:solidFill>
          <a:ln>
            <a:solidFill>
              <a:srgbClr val="1D3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sp>
        <p:nvSpPr>
          <p:cNvPr id="11" name="TextBox 10">
            <a:extLst>
              <a:ext uri="{FF2B5EF4-FFF2-40B4-BE49-F238E27FC236}">
                <a16:creationId xmlns:a16="http://schemas.microsoft.com/office/drawing/2014/main" id="{A900A070-4F61-4CAC-9BC1-2F29F32A70EE}"/>
              </a:ext>
            </a:extLst>
          </p:cNvPr>
          <p:cNvSpPr txBox="1"/>
          <p:nvPr/>
        </p:nvSpPr>
        <p:spPr>
          <a:xfrm>
            <a:off x="156519" y="2257050"/>
            <a:ext cx="3867665" cy="523220"/>
          </a:xfrm>
          <a:prstGeom prst="rect">
            <a:avLst/>
          </a:prstGeom>
          <a:noFill/>
        </p:spPr>
        <p:txBody>
          <a:bodyPr wrap="square" rtlCol="0">
            <a:spAutoFit/>
          </a:bodyPr>
          <a:lstStyle/>
          <a:p>
            <a:r>
              <a:rPr lang="en-US" sz="2800" dirty="0">
                <a:solidFill>
                  <a:srgbClr val="00ADBB"/>
                </a:solidFill>
                <a:latin typeface="Pacifico" panose="00000500000000000000" pitchFamily="2" charset="0"/>
              </a:rPr>
              <a:t>Odyssey Adventure 1</a:t>
            </a:r>
          </a:p>
        </p:txBody>
      </p:sp>
      <p:sp>
        <p:nvSpPr>
          <p:cNvPr id="12" name="TextBox 11">
            <a:extLst>
              <a:ext uri="{FF2B5EF4-FFF2-40B4-BE49-F238E27FC236}">
                <a16:creationId xmlns:a16="http://schemas.microsoft.com/office/drawing/2014/main" id="{9D296D7D-FB62-4D67-B8F9-4EE214CB487F}"/>
              </a:ext>
            </a:extLst>
          </p:cNvPr>
          <p:cNvSpPr txBox="1"/>
          <p:nvPr/>
        </p:nvSpPr>
        <p:spPr>
          <a:xfrm>
            <a:off x="4248664" y="2257050"/>
            <a:ext cx="3867665" cy="523220"/>
          </a:xfrm>
          <a:prstGeom prst="rect">
            <a:avLst/>
          </a:prstGeom>
          <a:noFill/>
        </p:spPr>
        <p:txBody>
          <a:bodyPr wrap="square" rtlCol="0">
            <a:spAutoFit/>
          </a:bodyPr>
          <a:lstStyle/>
          <a:p>
            <a:r>
              <a:rPr lang="en-US" sz="2800" dirty="0">
                <a:solidFill>
                  <a:srgbClr val="00ADBB"/>
                </a:solidFill>
                <a:latin typeface="Pacifico" panose="00000500000000000000" pitchFamily="2" charset="0"/>
              </a:rPr>
              <a:t>Odyssey Adventure 2</a:t>
            </a:r>
          </a:p>
        </p:txBody>
      </p:sp>
      <p:sp>
        <p:nvSpPr>
          <p:cNvPr id="13" name="TextBox 12">
            <a:extLst>
              <a:ext uri="{FF2B5EF4-FFF2-40B4-BE49-F238E27FC236}">
                <a16:creationId xmlns:a16="http://schemas.microsoft.com/office/drawing/2014/main" id="{37EED9A1-9863-4D5F-8FC8-A0CE00FF2A3E}"/>
              </a:ext>
            </a:extLst>
          </p:cNvPr>
          <p:cNvSpPr txBox="1"/>
          <p:nvPr/>
        </p:nvSpPr>
        <p:spPr>
          <a:xfrm>
            <a:off x="8340810" y="2289884"/>
            <a:ext cx="3867665" cy="523220"/>
          </a:xfrm>
          <a:prstGeom prst="rect">
            <a:avLst/>
          </a:prstGeom>
          <a:noFill/>
        </p:spPr>
        <p:txBody>
          <a:bodyPr wrap="square" rtlCol="0">
            <a:spAutoFit/>
          </a:bodyPr>
          <a:lstStyle/>
          <a:p>
            <a:r>
              <a:rPr lang="en-US" sz="2800" dirty="0">
                <a:solidFill>
                  <a:srgbClr val="00ADBB"/>
                </a:solidFill>
                <a:latin typeface="Pacifico" panose="00000500000000000000" pitchFamily="2" charset="0"/>
              </a:rPr>
              <a:t>Odyssey Adventure 3</a:t>
            </a:r>
          </a:p>
        </p:txBody>
      </p:sp>
      <p:sp>
        <p:nvSpPr>
          <p:cNvPr id="14" name="Rectangle 13">
            <a:extLst>
              <a:ext uri="{FF2B5EF4-FFF2-40B4-BE49-F238E27FC236}">
                <a16:creationId xmlns:a16="http://schemas.microsoft.com/office/drawing/2014/main" id="{36525719-CF55-4845-AF36-1F71D4F8FA4F}"/>
              </a:ext>
            </a:extLst>
          </p:cNvPr>
          <p:cNvSpPr/>
          <p:nvPr/>
        </p:nvSpPr>
        <p:spPr>
          <a:xfrm>
            <a:off x="-16476" y="3616066"/>
            <a:ext cx="3748216" cy="923330"/>
          </a:xfrm>
          <a:prstGeom prst="rect">
            <a:avLst/>
          </a:prstGeom>
        </p:spPr>
        <p:txBody>
          <a:bodyPr wrap="square">
            <a:spAutoFit/>
          </a:bodyPr>
          <a:lstStyle/>
          <a:p>
            <a:pPr algn="ctr"/>
            <a:r>
              <a:rPr lang="en-US" dirty="0">
                <a:solidFill>
                  <a:srgbClr val="1D376C"/>
                </a:solidFill>
                <a:latin typeface="Brandon Grotesque Black" panose="020B0A03020203060202" pitchFamily="34" charset="0"/>
              </a:rPr>
              <a:t>That thing you would do if nothing were to change on your current trajectory.</a:t>
            </a:r>
          </a:p>
        </p:txBody>
      </p:sp>
      <p:sp>
        <p:nvSpPr>
          <p:cNvPr id="15" name="Rectangle 14">
            <a:extLst>
              <a:ext uri="{FF2B5EF4-FFF2-40B4-BE49-F238E27FC236}">
                <a16:creationId xmlns:a16="http://schemas.microsoft.com/office/drawing/2014/main" id="{C84A1F01-82E9-4315-B667-99D68008C6DC}"/>
              </a:ext>
            </a:extLst>
          </p:cNvPr>
          <p:cNvSpPr/>
          <p:nvPr/>
        </p:nvSpPr>
        <p:spPr>
          <a:xfrm>
            <a:off x="4327624" y="3616066"/>
            <a:ext cx="3428299" cy="646331"/>
          </a:xfrm>
          <a:prstGeom prst="rect">
            <a:avLst/>
          </a:prstGeom>
        </p:spPr>
        <p:txBody>
          <a:bodyPr wrap="square">
            <a:spAutoFit/>
          </a:bodyPr>
          <a:lstStyle/>
          <a:p>
            <a:pPr algn="ctr"/>
            <a:r>
              <a:rPr lang="en-US" dirty="0">
                <a:solidFill>
                  <a:srgbClr val="1D376C"/>
                </a:solidFill>
                <a:latin typeface="Brandon Grotesque Black" panose="020B0A03020203060202" pitchFamily="34" charset="0"/>
              </a:rPr>
              <a:t>That thing you’d do if thing 1 were suddenly gone.</a:t>
            </a:r>
          </a:p>
        </p:txBody>
      </p:sp>
      <p:sp>
        <p:nvSpPr>
          <p:cNvPr id="16" name="Rectangle 15">
            <a:extLst>
              <a:ext uri="{FF2B5EF4-FFF2-40B4-BE49-F238E27FC236}">
                <a16:creationId xmlns:a16="http://schemas.microsoft.com/office/drawing/2014/main" id="{0B10D058-C4DE-46A4-860F-67B52B5D50FE}"/>
              </a:ext>
            </a:extLst>
          </p:cNvPr>
          <p:cNvSpPr/>
          <p:nvPr/>
        </p:nvSpPr>
        <p:spPr>
          <a:xfrm>
            <a:off x="8476736" y="3616066"/>
            <a:ext cx="3378984" cy="646331"/>
          </a:xfrm>
          <a:prstGeom prst="rect">
            <a:avLst/>
          </a:prstGeom>
        </p:spPr>
        <p:txBody>
          <a:bodyPr wrap="square">
            <a:spAutoFit/>
          </a:bodyPr>
          <a:lstStyle/>
          <a:p>
            <a:pPr algn="ctr"/>
            <a:r>
              <a:rPr lang="en-US" dirty="0">
                <a:solidFill>
                  <a:srgbClr val="1D376C"/>
                </a:solidFill>
                <a:latin typeface="Brandon Grotesque Black" panose="020B0A03020203060202" pitchFamily="34" charset="0"/>
              </a:rPr>
              <a:t>The thing you’d do if there were no barriers.</a:t>
            </a:r>
          </a:p>
        </p:txBody>
      </p:sp>
    </p:spTree>
    <p:custDataLst>
      <p:tags r:id="rId1"/>
    </p:custDataLst>
    <p:extLst>
      <p:ext uri="{BB962C8B-B14F-4D97-AF65-F5344CB8AC3E}">
        <p14:creationId xmlns:p14="http://schemas.microsoft.com/office/powerpoint/2010/main" val="37795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7EAAA9-9A79-4520-80FB-A0B5EDF774B6}"/>
              </a:ext>
            </a:extLst>
          </p:cNvPr>
          <p:cNvSpPr/>
          <p:nvPr/>
        </p:nvSpPr>
        <p:spPr>
          <a:xfrm>
            <a:off x="1057531" y="553342"/>
            <a:ext cx="10076938" cy="51785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sp>
        <p:nvSpPr>
          <p:cNvPr id="7" name="TextBox 6">
            <a:extLst>
              <a:ext uri="{FF2B5EF4-FFF2-40B4-BE49-F238E27FC236}">
                <a16:creationId xmlns:a16="http://schemas.microsoft.com/office/drawing/2014/main" id="{BEC1039C-EBEC-4C7A-A918-0718C681170B}"/>
              </a:ext>
            </a:extLst>
          </p:cNvPr>
          <p:cNvSpPr txBox="1"/>
          <p:nvPr/>
        </p:nvSpPr>
        <p:spPr>
          <a:xfrm>
            <a:off x="10007600" y="6115700"/>
            <a:ext cx="2006600" cy="461665"/>
          </a:xfrm>
          <a:prstGeom prst="rect">
            <a:avLst/>
          </a:prstGeom>
          <a:noFill/>
        </p:spPr>
        <p:txBody>
          <a:bodyPr wrap="square" rtlCol="0">
            <a:spAutoFit/>
          </a:bodyPr>
          <a:lstStyle/>
          <a:p>
            <a:pPr algn="ctr"/>
            <a:r>
              <a:rPr lang="en-US" sz="2400" dirty="0">
                <a:solidFill>
                  <a:srgbClr val="1D376C"/>
                </a:solidFill>
                <a:latin typeface="Pacifico" panose="00000500000000000000" pitchFamily="2" charset="0"/>
              </a:rPr>
              <a:t>Goodwill</a:t>
            </a:r>
          </a:p>
        </p:txBody>
      </p:sp>
      <p:sp>
        <p:nvSpPr>
          <p:cNvPr id="8" name="TextBox 7">
            <a:extLst>
              <a:ext uri="{FF2B5EF4-FFF2-40B4-BE49-F238E27FC236}">
                <a16:creationId xmlns:a16="http://schemas.microsoft.com/office/drawing/2014/main" id="{AAD38760-A22B-43AD-8F45-9D7096AAEFE8}"/>
              </a:ext>
            </a:extLst>
          </p:cNvPr>
          <p:cNvSpPr txBox="1"/>
          <p:nvPr/>
        </p:nvSpPr>
        <p:spPr>
          <a:xfrm>
            <a:off x="1504950" y="2766855"/>
            <a:ext cx="9182100" cy="584775"/>
          </a:xfrm>
          <a:prstGeom prst="rect">
            <a:avLst/>
          </a:prstGeom>
          <a:noFill/>
        </p:spPr>
        <p:txBody>
          <a:bodyPr wrap="square" rtlCol="0">
            <a:spAutoFit/>
          </a:bodyPr>
          <a:lstStyle/>
          <a:p>
            <a:pPr algn="ctr">
              <a:lnSpc>
                <a:spcPts val="3200"/>
              </a:lnSpc>
            </a:pPr>
            <a:r>
              <a:rPr lang="en-US" sz="4800" dirty="0">
                <a:solidFill>
                  <a:schemeClr val="bg1"/>
                </a:solidFill>
                <a:latin typeface="Pacifico" panose="00000500000000000000" pitchFamily="2" charset="0"/>
              </a:rPr>
              <a:t>Share Your Odyssey Adventure</a:t>
            </a:r>
            <a:endParaRPr lang="en-US" sz="5400" dirty="0">
              <a:solidFill>
                <a:schemeClr val="bg1"/>
              </a:solidFill>
              <a:latin typeface="Pacifico" panose="00000500000000000000" pitchFamily="2" charset="0"/>
              <a:cs typeface="Arial" panose="020B0604020202020204" pitchFamily="34" charset="0"/>
            </a:endParaRPr>
          </a:p>
        </p:txBody>
      </p:sp>
      <p:sp>
        <p:nvSpPr>
          <p:cNvPr id="10" name="L-Shape 9">
            <a:extLst>
              <a:ext uri="{FF2B5EF4-FFF2-40B4-BE49-F238E27FC236}">
                <a16:creationId xmlns:a16="http://schemas.microsoft.com/office/drawing/2014/main" id="{C5FAFC57-8B9D-4D74-B17D-C58BE7B9A241}"/>
              </a:ext>
            </a:extLst>
          </p:cNvPr>
          <p:cNvSpPr/>
          <p:nvPr/>
        </p:nvSpPr>
        <p:spPr>
          <a:xfrm rot="10800000" flipH="1">
            <a:off x="959323" y="393512"/>
            <a:ext cx="1330326" cy="1231900"/>
          </a:xfrm>
          <a:prstGeom prst="corner">
            <a:avLst>
              <a:gd name="adj1" fmla="val 24939"/>
              <a:gd name="adj2" fmla="val 24467"/>
            </a:avLst>
          </a:prstGeom>
          <a:solidFill>
            <a:srgbClr val="1D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pic>
        <p:nvPicPr>
          <p:cNvPr id="2" name="Picture 1">
            <a:extLst>
              <a:ext uri="{FF2B5EF4-FFF2-40B4-BE49-F238E27FC236}">
                <a16:creationId xmlns:a16="http://schemas.microsoft.com/office/drawing/2014/main" id="{CBCB61C1-5541-4A94-B07D-545DEC0D1EAD}"/>
              </a:ext>
            </a:extLst>
          </p:cNvPr>
          <p:cNvPicPr>
            <a:picLocks noChangeAspect="1"/>
          </p:cNvPicPr>
          <p:nvPr/>
        </p:nvPicPr>
        <p:blipFill>
          <a:blip r:embed="rId4"/>
          <a:stretch>
            <a:fillRect/>
          </a:stretch>
        </p:blipFill>
        <p:spPr>
          <a:xfrm rot="10800000">
            <a:off x="9897537" y="4500375"/>
            <a:ext cx="1335140" cy="1231499"/>
          </a:xfrm>
          <a:prstGeom prst="rect">
            <a:avLst/>
          </a:prstGeom>
        </p:spPr>
      </p:pic>
    </p:spTree>
    <p:custDataLst>
      <p:tags r:id="rId1"/>
    </p:custDataLst>
    <p:extLst>
      <p:ext uri="{BB962C8B-B14F-4D97-AF65-F5344CB8AC3E}">
        <p14:creationId xmlns:p14="http://schemas.microsoft.com/office/powerpoint/2010/main" val="1137321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7EAAA9-9A79-4520-80FB-A0B5EDF774B6}"/>
              </a:ext>
            </a:extLst>
          </p:cNvPr>
          <p:cNvSpPr/>
          <p:nvPr/>
        </p:nvSpPr>
        <p:spPr>
          <a:xfrm>
            <a:off x="1057531" y="553342"/>
            <a:ext cx="10076938" cy="51785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sp>
        <p:nvSpPr>
          <p:cNvPr id="7" name="TextBox 6">
            <a:extLst>
              <a:ext uri="{FF2B5EF4-FFF2-40B4-BE49-F238E27FC236}">
                <a16:creationId xmlns:a16="http://schemas.microsoft.com/office/drawing/2014/main" id="{BEC1039C-EBEC-4C7A-A918-0718C681170B}"/>
              </a:ext>
            </a:extLst>
          </p:cNvPr>
          <p:cNvSpPr txBox="1"/>
          <p:nvPr/>
        </p:nvSpPr>
        <p:spPr>
          <a:xfrm>
            <a:off x="10007600" y="6115700"/>
            <a:ext cx="2006600" cy="461665"/>
          </a:xfrm>
          <a:prstGeom prst="rect">
            <a:avLst/>
          </a:prstGeom>
          <a:noFill/>
        </p:spPr>
        <p:txBody>
          <a:bodyPr wrap="square" rtlCol="0">
            <a:spAutoFit/>
          </a:bodyPr>
          <a:lstStyle/>
          <a:p>
            <a:pPr algn="ctr"/>
            <a:r>
              <a:rPr lang="en-US" sz="2400" dirty="0">
                <a:solidFill>
                  <a:srgbClr val="1D376C"/>
                </a:solidFill>
                <a:latin typeface="Pacifico" panose="00000500000000000000" pitchFamily="2" charset="0"/>
              </a:rPr>
              <a:t>Goodwill</a:t>
            </a:r>
          </a:p>
        </p:txBody>
      </p:sp>
      <p:sp>
        <p:nvSpPr>
          <p:cNvPr id="8" name="TextBox 7">
            <a:extLst>
              <a:ext uri="{FF2B5EF4-FFF2-40B4-BE49-F238E27FC236}">
                <a16:creationId xmlns:a16="http://schemas.microsoft.com/office/drawing/2014/main" id="{AAD38760-A22B-43AD-8F45-9D7096AAEFE8}"/>
              </a:ext>
            </a:extLst>
          </p:cNvPr>
          <p:cNvSpPr txBox="1"/>
          <p:nvPr/>
        </p:nvSpPr>
        <p:spPr>
          <a:xfrm>
            <a:off x="1504950" y="2766855"/>
            <a:ext cx="9182100" cy="584775"/>
          </a:xfrm>
          <a:prstGeom prst="rect">
            <a:avLst/>
          </a:prstGeom>
          <a:noFill/>
        </p:spPr>
        <p:txBody>
          <a:bodyPr wrap="square" rtlCol="0">
            <a:spAutoFit/>
          </a:bodyPr>
          <a:lstStyle/>
          <a:p>
            <a:pPr algn="ctr">
              <a:lnSpc>
                <a:spcPts val="3200"/>
              </a:lnSpc>
            </a:pPr>
            <a:r>
              <a:rPr lang="en-US" sz="4800" dirty="0">
                <a:solidFill>
                  <a:schemeClr val="bg1"/>
                </a:solidFill>
                <a:latin typeface="Pacifico" panose="00000500000000000000" pitchFamily="2" charset="0"/>
              </a:rPr>
              <a:t>Debrief</a:t>
            </a:r>
            <a:endParaRPr lang="en-US" sz="5400" dirty="0">
              <a:solidFill>
                <a:schemeClr val="bg1"/>
              </a:solidFill>
              <a:latin typeface="Pacifico" panose="00000500000000000000" pitchFamily="2" charset="0"/>
              <a:cs typeface="Arial" panose="020B0604020202020204" pitchFamily="34" charset="0"/>
            </a:endParaRPr>
          </a:p>
        </p:txBody>
      </p:sp>
      <p:sp>
        <p:nvSpPr>
          <p:cNvPr id="10" name="L-Shape 9">
            <a:extLst>
              <a:ext uri="{FF2B5EF4-FFF2-40B4-BE49-F238E27FC236}">
                <a16:creationId xmlns:a16="http://schemas.microsoft.com/office/drawing/2014/main" id="{C5FAFC57-8B9D-4D74-B17D-C58BE7B9A241}"/>
              </a:ext>
            </a:extLst>
          </p:cNvPr>
          <p:cNvSpPr/>
          <p:nvPr/>
        </p:nvSpPr>
        <p:spPr>
          <a:xfrm rot="10800000" flipH="1">
            <a:off x="959323" y="393512"/>
            <a:ext cx="1330326" cy="1231900"/>
          </a:xfrm>
          <a:prstGeom prst="corner">
            <a:avLst>
              <a:gd name="adj1" fmla="val 24939"/>
              <a:gd name="adj2" fmla="val 24467"/>
            </a:avLst>
          </a:prstGeom>
          <a:solidFill>
            <a:srgbClr val="1D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pic>
        <p:nvPicPr>
          <p:cNvPr id="2" name="Picture 1">
            <a:extLst>
              <a:ext uri="{FF2B5EF4-FFF2-40B4-BE49-F238E27FC236}">
                <a16:creationId xmlns:a16="http://schemas.microsoft.com/office/drawing/2014/main" id="{CBCB61C1-5541-4A94-B07D-545DEC0D1EAD}"/>
              </a:ext>
            </a:extLst>
          </p:cNvPr>
          <p:cNvPicPr>
            <a:picLocks noChangeAspect="1"/>
          </p:cNvPicPr>
          <p:nvPr/>
        </p:nvPicPr>
        <p:blipFill>
          <a:blip r:embed="rId4"/>
          <a:stretch>
            <a:fillRect/>
          </a:stretch>
        </p:blipFill>
        <p:spPr>
          <a:xfrm rot="10800000">
            <a:off x="9897537" y="4500375"/>
            <a:ext cx="1335140" cy="1231499"/>
          </a:xfrm>
          <a:prstGeom prst="rect">
            <a:avLst/>
          </a:prstGeom>
        </p:spPr>
      </p:pic>
    </p:spTree>
    <p:custDataLst>
      <p:tags r:id="rId1"/>
    </p:custDataLst>
    <p:extLst>
      <p:ext uri="{BB962C8B-B14F-4D97-AF65-F5344CB8AC3E}">
        <p14:creationId xmlns:p14="http://schemas.microsoft.com/office/powerpoint/2010/main" val="504966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7EAAA9-9A79-4520-80FB-A0B5EDF774B6}"/>
              </a:ext>
            </a:extLst>
          </p:cNvPr>
          <p:cNvSpPr/>
          <p:nvPr/>
        </p:nvSpPr>
        <p:spPr>
          <a:xfrm>
            <a:off x="1057531" y="553342"/>
            <a:ext cx="10076938" cy="51785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sp>
        <p:nvSpPr>
          <p:cNvPr id="7" name="TextBox 6">
            <a:extLst>
              <a:ext uri="{FF2B5EF4-FFF2-40B4-BE49-F238E27FC236}">
                <a16:creationId xmlns:a16="http://schemas.microsoft.com/office/drawing/2014/main" id="{BEC1039C-EBEC-4C7A-A918-0718C681170B}"/>
              </a:ext>
            </a:extLst>
          </p:cNvPr>
          <p:cNvSpPr txBox="1"/>
          <p:nvPr/>
        </p:nvSpPr>
        <p:spPr>
          <a:xfrm>
            <a:off x="10007600" y="6115700"/>
            <a:ext cx="2006600" cy="461665"/>
          </a:xfrm>
          <a:prstGeom prst="rect">
            <a:avLst/>
          </a:prstGeom>
          <a:noFill/>
        </p:spPr>
        <p:txBody>
          <a:bodyPr wrap="square" rtlCol="0">
            <a:spAutoFit/>
          </a:bodyPr>
          <a:lstStyle/>
          <a:p>
            <a:pPr algn="ctr"/>
            <a:r>
              <a:rPr lang="en-US" sz="2400" dirty="0">
                <a:solidFill>
                  <a:srgbClr val="1D376C"/>
                </a:solidFill>
                <a:latin typeface="Pacifico" panose="00000500000000000000" pitchFamily="2" charset="0"/>
              </a:rPr>
              <a:t>Goodwill</a:t>
            </a:r>
          </a:p>
        </p:txBody>
      </p:sp>
      <p:sp>
        <p:nvSpPr>
          <p:cNvPr id="8" name="TextBox 7">
            <a:extLst>
              <a:ext uri="{FF2B5EF4-FFF2-40B4-BE49-F238E27FC236}">
                <a16:creationId xmlns:a16="http://schemas.microsoft.com/office/drawing/2014/main" id="{AAD38760-A22B-43AD-8F45-9D7096AAEFE8}"/>
              </a:ext>
            </a:extLst>
          </p:cNvPr>
          <p:cNvSpPr txBox="1"/>
          <p:nvPr/>
        </p:nvSpPr>
        <p:spPr>
          <a:xfrm>
            <a:off x="1504950" y="2766855"/>
            <a:ext cx="9182100" cy="584775"/>
          </a:xfrm>
          <a:prstGeom prst="rect">
            <a:avLst/>
          </a:prstGeom>
          <a:noFill/>
        </p:spPr>
        <p:txBody>
          <a:bodyPr wrap="square" rtlCol="0">
            <a:spAutoFit/>
          </a:bodyPr>
          <a:lstStyle/>
          <a:p>
            <a:pPr algn="ctr">
              <a:lnSpc>
                <a:spcPts val="3200"/>
              </a:lnSpc>
            </a:pPr>
            <a:r>
              <a:rPr lang="en-US" sz="4800" dirty="0">
                <a:solidFill>
                  <a:schemeClr val="bg1"/>
                </a:solidFill>
                <a:latin typeface="Pacifico" panose="00000500000000000000" pitchFamily="2" charset="0"/>
              </a:rPr>
              <a:t>Wrap-up</a:t>
            </a:r>
            <a:endParaRPr lang="en-US" sz="5400" dirty="0">
              <a:solidFill>
                <a:schemeClr val="bg1"/>
              </a:solidFill>
              <a:latin typeface="Pacifico" panose="00000500000000000000" pitchFamily="2" charset="0"/>
              <a:cs typeface="Arial" panose="020B0604020202020204" pitchFamily="34" charset="0"/>
            </a:endParaRPr>
          </a:p>
        </p:txBody>
      </p:sp>
      <p:sp>
        <p:nvSpPr>
          <p:cNvPr id="10" name="L-Shape 9">
            <a:extLst>
              <a:ext uri="{FF2B5EF4-FFF2-40B4-BE49-F238E27FC236}">
                <a16:creationId xmlns:a16="http://schemas.microsoft.com/office/drawing/2014/main" id="{C5FAFC57-8B9D-4D74-B17D-C58BE7B9A241}"/>
              </a:ext>
            </a:extLst>
          </p:cNvPr>
          <p:cNvSpPr/>
          <p:nvPr/>
        </p:nvSpPr>
        <p:spPr>
          <a:xfrm rot="10800000" flipH="1">
            <a:off x="959323" y="393512"/>
            <a:ext cx="1330326" cy="1231900"/>
          </a:xfrm>
          <a:prstGeom prst="corner">
            <a:avLst>
              <a:gd name="adj1" fmla="val 24939"/>
              <a:gd name="adj2" fmla="val 24467"/>
            </a:avLst>
          </a:prstGeom>
          <a:solidFill>
            <a:srgbClr val="1D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pic>
        <p:nvPicPr>
          <p:cNvPr id="2" name="Picture 1">
            <a:extLst>
              <a:ext uri="{FF2B5EF4-FFF2-40B4-BE49-F238E27FC236}">
                <a16:creationId xmlns:a16="http://schemas.microsoft.com/office/drawing/2014/main" id="{CBCB61C1-5541-4A94-B07D-545DEC0D1EAD}"/>
              </a:ext>
            </a:extLst>
          </p:cNvPr>
          <p:cNvPicPr>
            <a:picLocks noChangeAspect="1"/>
          </p:cNvPicPr>
          <p:nvPr/>
        </p:nvPicPr>
        <p:blipFill>
          <a:blip r:embed="rId4"/>
          <a:stretch>
            <a:fillRect/>
          </a:stretch>
        </p:blipFill>
        <p:spPr>
          <a:xfrm rot="10800000">
            <a:off x="9897537" y="4500375"/>
            <a:ext cx="1335140" cy="1231499"/>
          </a:xfrm>
          <a:prstGeom prst="rect">
            <a:avLst/>
          </a:prstGeom>
        </p:spPr>
      </p:pic>
    </p:spTree>
    <p:custDataLst>
      <p:tags r:id="rId1"/>
    </p:custDataLst>
    <p:extLst>
      <p:ext uri="{BB962C8B-B14F-4D97-AF65-F5344CB8AC3E}">
        <p14:creationId xmlns:p14="http://schemas.microsoft.com/office/powerpoint/2010/main" val="676486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7EAAA9-9A79-4520-80FB-A0B5EDF774B6}"/>
              </a:ext>
            </a:extLst>
          </p:cNvPr>
          <p:cNvSpPr/>
          <p:nvPr/>
        </p:nvSpPr>
        <p:spPr>
          <a:xfrm>
            <a:off x="1057530" y="517417"/>
            <a:ext cx="10076938" cy="5178533"/>
          </a:xfrm>
          <a:prstGeom prst="rect">
            <a:avLst/>
          </a:prstGeom>
          <a:solidFill>
            <a:srgbClr val="1D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sp>
        <p:nvSpPr>
          <p:cNvPr id="7" name="TextBox 6">
            <a:extLst>
              <a:ext uri="{FF2B5EF4-FFF2-40B4-BE49-F238E27FC236}">
                <a16:creationId xmlns:a16="http://schemas.microsoft.com/office/drawing/2014/main" id="{BEC1039C-EBEC-4C7A-A918-0718C681170B}"/>
              </a:ext>
            </a:extLst>
          </p:cNvPr>
          <p:cNvSpPr txBox="1"/>
          <p:nvPr/>
        </p:nvSpPr>
        <p:spPr>
          <a:xfrm>
            <a:off x="10007600" y="6115700"/>
            <a:ext cx="2006600" cy="461665"/>
          </a:xfrm>
          <a:prstGeom prst="rect">
            <a:avLst/>
          </a:prstGeom>
          <a:noFill/>
        </p:spPr>
        <p:txBody>
          <a:bodyPr wrap="square" rtlCol="0">
            <a:spAutoFit/>
          </a:bodyPr>
          <a:lstStyle/>
          <a:p>
            <a:pPr algn="ctr"/>
            <a:r>
              <a:rPr lang="en-US" sz="2400" dirty="0">
                <a:solidFill>
                  <a:srgbClr val="1D376C"/>
                </a:solidFill>
                <a:latin typeface="Pacifico" panose="00000500000000000000" pitchFamily="2" charset="0"/>
              </a:rPr>
              <a:t>Goodwill</a:t>
            </a:r>
          </a:p>
        </p:txBody>
      </p:sp>
      <p:sp>
        <p:nvSpPr>
          <p:cNvPr id="10" name="L-Shape 9">
            <a:extLst>
              <a:ext uri="{FF2B5EF4-FFF2-40B4-BE49-F238E27FC236}">
                <a16:creationId xmlns:a16="http://schemas.microsoft.com/office/drawing/2014/main" id="{C5FAFC57-8B9D-4D74-B17D-C58BE7B9A241}"/>
              </a:ext>
            </a:extLst>
          </p:cNvPr>
          <p:cNvSpPr/>
          <p:nvPr/>
        </p:nvSpPr>
        <p:spPr>
          <a:xfrm rot="10800000" flipH="1">
            <a:off x="959323" y="393512"/>
            <a:ext cx="1330326" cy="1231900"/>
          </a:xfrm>
          <a:prstGeom prst="corner">
            <a:avLst>
              <a:gd name="adj1" fmla="val 24939"/>
              <a:gd name="adj2" fmla="val 244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Brandon Grotesque Medium" panose="020B0603020203060202" pitchFamily="34" charset="0"/>
            </a:endParaRPr>
          </a:p>
        </p:txBody>
      </p:sp>
      <p:sp>
        <p:nvSpPr>
          <p:cNvPr id="9" name="TextBox 8">
            <a:extLst>
              <a:ext uri="{FF2B5EF4-FFF2-40B4-BE49-F238E27FC236}">
                <a16:creationId xmlns:a16="http://schemas.microsoft.com/office/drawing/2014/main" id="{1BEA7EB5-1F38-4654-90EB-11174A045E92}"/>
              </a:ext>
            </a:extLst>
          </p:cNvPr>
          <p:cNvSpPr txBox="1"/>
          <p:nvPr/>
        </p:nvSpPr>
        <p:spPr>
          <a:xfrm>
            <a:off x="-177800" y="3137980"/>
            <a:ext cx="12192000" cy="707886"/>
          </a:xfrm>
          <a:prstGeom prst="rect">
            <a:avLst/>
          </a:prstGeom>
          <a:noFill/>
        </p:spPr>
        <p:txBody>
          <a:bodyPr wrap="square" rtlCol="0">
            <a:spAutoFit/>
          </a:bodyPr>
          <a:lstStyle/>
          <a:p>
            <a:pPr algn="ctr">
              <a:lnSpc>
                <a:spcPts val="3200"/>
              </a:lnSpc>
            </a:pPr>
            <a:r>
              <a:rPr lang="en-US" sz="8000" b="1" dirty="0">
                <a:solidFill>
                  <a:schemeClr val="bg1"/>
                </a:solidFill>
                <a:latin typeface="Brandon Grotesque Medium" panose="020B0603020203060202" pitchFamily="34" charset="0"/>
                <a:cs typeface="Arial" panose="020B0604020202020204" pitchFamily="34" charset="0"/>
              </a:rPr>
              <a:t>Q&amp;A</a:t>
            </a:r>
          </a:p>
        </p:txBody>
      </p:sp>
    </p:spTree>
    <p:custDataLst>
      <p:tags r:id="rId1"/>
    </p:custDataLst>
    <p:extLst>
      <p:ext uri="{BB962C8B-B14F-4D97-AF65-F5344CB8AC3E}">
        <p14:creationId xmlns:p14="http://schemas.microsoft.com/office/powerpoint/2010/main" val="3338514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C9BBE6-43B5-4023-BE36-497C7A2B05D6}"/>
              </a:ext>
            </a:extLst>
          </p:cNvPr>
          <p:cNvSpPr/>
          <p:nvPr/>
        </p:nvSpPr>
        <p:spPr>
          <a:xfrm>
            <a:off x="2774950" y="1257300"/>
            <a:ext cx="6540500"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sp>
        <p:nvSpPr>
          <p:cNvPr id="6" name="Rectangle 5">
            <a:extLst>
              <a:ext uri="{FF2B5EF4-FFF2-40B4-BE49-F238E27FC236}">
                <a16:creationId xmlns:a16="http://schemas.microsoft.com/office/drawing/2014/main" id="{ADC4EBC5-C024-4460-8936-EF0B9310CC1D}"/>
              </a:ext>
            </a:extLst>
          </p:cNvPr>
          <p:cNvSpPr/>
          <p:nvPr/>
        </p:nvSpPr>
        <p:spPr>
          <a:xfrm>
            <a:off x="-113788" y="0"/>
            <a:ext cx="12369761" cy="1485899"/>
          </a:xfrm>
          <a:prstGeom prst="rect">
            <a:avLst/>
          </a:prstGeom>
          <a:solidFill>
            <a:srgbClr val="1D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sp>
        <p:nvSpPr>
          <p:cNvPr id="7" name="TextBox 6">
            <a:extLst>
              <a:ext uri="{FF2B5EF4-FFF2-40B4-BE49-F238E27FC236}">
                <a16:creationId xmlns:a16="http://schemas.microsoft.com/office/drawing/2014/main" id="{6DA4240E-4E75-4DBF-B4FD-F67550F3722D}"/>
              </a:ext>
            </a:extLst>
          </p:cNvPr>
          <p:cNvSpPr txBox="1"/>
          <p:nvPr/>
        </p:nvSpPr>
        <p:spPr>
          <a:xfrm>
            <a:off x="1" y="296608"/>
            <a:ext cx="12192000" cy="941150"/>
          </a:xfrm>
          <a:prstGeom prst="rect">
            <a:avLst/>
          </a:prstGeom>
          <a:noFill/>
        </p:spPr>
        <p:txBody>
          <a:bodyPr wrap="square" rtlCol="0">
            <a:spAutoFit/>
          </a:bodyPr>
          <a:lstStyle/>
          <a:p>
            <a:pPr algn="ctr">
              <a:lnSpc>
                <a:spcPts val="6500"/>
              </a:lnSpc>
            </a:pPr>
            <a:r>
              <a:rPr lang="en-US" sz="6000" b="1" dirty="0">
                <a:solidFill>
                  <a:schemeClr val="bg1"/>
                </a:solidFill>
                <a:latin typeface="Brandon Grotesque Medium" panose="020B0603020203060202" pitchFamily="34" charset="0"/>
                <a:cs typeface="Arial" panose="020B0604020202020204" pitchFamily="34" charset="0"/>
              </a:rPr>
              <a:t>Introductions</a:t>
            </a:r>
          </a:p>
        </p:txBody>
      </p:sp>
      <p:sp>
        <p:nvSpPr>
          <p:cNvPr id="9" name="TextBox 8">
            <a:extLst>
              <a:ext uri="{FF2B5EF4-FFF2-40B4-BE49-F238E27FC236}">
                <a16:creationId xmlns:a16="http://schemas.microsoft.com/office/drawing/2014/main" id="{D9055B3D-E619-418D-917F-E9AC4682B56C}"/>
              </a:ext>
            </a:extLst>
          </p:cNvPr>
          <p:cNvSpPr txBox="1"/>
          <p:nvPr/>
        </p:nvSpPr>
        <p:spPr>
          <a:xfrm>
            <a:off x="10007600" y="6115700"/>
            <a:ext cx="2006600" cy="461665"/>
          </a:xfrm>
          <a:prstGeom prst="rect">
            <a:avLst/>
          </a:prstGeom>
          <a:noFill/>
        </p:spPr>
        <p:txBody>
          <a:bodyPr wrap="square" rtlCol="0">
            <a:spAutoFit/>
          </a:bodyPr>
          <a:lstStyle/>
          <a:p>
            <a:pPr algn="ctr"/>
            <a:r>
              <a:rPr lang="en-US" sz="2400" dirty="0">
                <a:solidFill>
                  <a:srgbClr val="1D376C"/>
                </a:solidFill>
                <a:latin typeface="Pacifico" panose="00000500000000000000" pitchFamily="2" charset="0"/>
              </a:rPr>
              <a:t>Goodwill</a:t>
            </a:r>
          </a:p>
        </p:txBody>
      </p:sp>
      <p:sp>
        <p:nvSpPr>
          <p:cNvPr id="11" name="Rectangle 10">
            <a:extLst>
              <a:ext uri="{FF2B5EF4-FFF2-40B4-BE49-F238E27FC236}">
                <a16:creationId xmlns:a16="http://schemas.microsoft.com/office/drawing/2014/main" id="{E9F65394-E51A-4141-906F-0E0AAE89EA9A}"/>
              </a:ext>
            </a:extLst>
          </p:cNvPr>
          <p:cNvSpPr/>
          <p:nvPr/>
        </p:nvSpPr>
        <p:spPr>
          <a:xfrm>
            <a:off x="1367077" y="2336800"/>
            <a:ext cx="3963995" cy="2929377"/>
          </a:xfrm>
          <a:prstGeom prst="rect">
            <a:avLst/>
          </a:prstGeom>
          <a:blipFill rotWithShape="1">
            <a:blip r:embed="rId4"/>
            <a:srcRect/>
            <a:stretch>
              <a:fillRect t="-18000" b="-18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B5317B7C-2780-4E5C-9E1C-E59A6B05D962}"/>
              </a:ext>
            </a:extLst>
          </p:cNvPr>
          <p:cNvSpPr/>
          <p:nvPr/>
        </p:nvSpPr>
        <p:spPr>
          <a:xfrm>
            <a:off x="1367077" y="5029201"/>
            <a:ext cx="3963995" cy="820869"/>
          </a:xfrm>
          <a:custGeom>
            <a:avLst/>
            <a:gdLst>
              <a:gd name="connsiteX0" fmla="*/ 0 w 3415783"/>
              <a:gd name="connsiteY0" fmla="*/ 0 h 820869"/>
              <a:gd name="connsiteX1" fmla="*/ 3415783 w 3415783"/>
              <a:gd name="connsiteY1" fmla="*/ 0 h 820869"/>
              <a:gd name="connsiteX2" fmla="*/ 3415783 w 3415783"/>
              <a:gd name="connsiteY2" fmla="*/ 820869 h 820869"/>
              <a:gd name="connsiteX3" fmla="*/ 0 w 3415783"/>
              <a:gd name="connsiteY3" fmla="*/ 820869 h 820869"/>
              <a:gd name="connsiteX4" fmla="*/ 0 w 3415783"/>
              <a:gd name="connsiteY4" fmla="*/ 0 h 82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5783" h="820869">
                <a:moveTo>
                  <a:pt x="0" y="0"/>
                </a:moveTo>
                <a:lnTo>
                  <a:pt x="3415783" y="0"/>
                </a:lnTo>
                <a:lnTo>
                  <a:pt x="3415783" y="820869"/>
                </a:lnTo>
                <a:lnTo>
                  <a:pt x="0" y="820869"/>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5000"/>
              </a:spcAft>
              <a:buNone/>
            </a:pPr>
            <a:r>
              <a:rPr lang="en-US" sz="2000" kern="1200" dirty="0">
                <a:latin typeface="Brandon Grotesque Bold" panose="020B0803020203060202" pitchFamily="34" charset="0"/>
              </a:rPr>
              <a:t>Anton Ray</a:t>
            </a:r>
          </a:p>
          <a:p>
            <a:pPr marL="0" lvl="0" indent="0" algn="ctr" defTabSz="800100">
              <a:lnSpc>
                <a:spcPct val="90000"/>
              </a:lnSpc>
              <a:spcBef>
                <a:spcPct val="0"/>
              </a:spcBef>
              <a:spcAft>
                <a:spcPct val="5000"/>
              </a:spcAft>
              <a:buNone/>
            </a:pPr>
            <a:r>
              <a:rPr lang="en-US" sz="2000" kern="1200" dirty="0">
                <a:latin typeface="Brandon Grotesque Bold" panose="020B0803020203060202" pitchFamily="34" charset="0"/>
              </a:rPr>
              <a:t>Sr. Director Culture &amp; Engagement </a:t>
            </a:r>
          </a:p>
        </p:txBody>
      </p:sp>
      <p:sp>
        <p:nvSpPr>
          <p:cNvPr id="13" name="Rectangle 12">
            <a:extLst>
              <a:ext uri="{FF2B5EF4-FFF2-40B4-BE49-F238E27FC236}">
                <a16:creationId xmlns:a16="http://schemas.microsoft.com/office/drawing/2014/main" id="{1424327C-6C6B-4D52-9F77-0562B5A5FB37}"/>
              </a:ext>
            </a:extLst>
          </p:cNvPr>
          <p:cNvSpPr/>
          <p:nvPr/>
        </p:nvSpPr>
        <p:spPr>
          <a:xfrm>
            <a:off x="6690011" y="2298710"/>
            <a:ext cx="4340456" cy="2929377"/>
          </a:xfrm>
          <a:prstGeom prst="rect">
            <a:avLst/>
          </a:prstGeom>
          <a:blipFill>
            <a:blip r:embed="rId5">
              <a:extLst>
                <a:ext uri="{28A0092B-C50C-407E-A947-70E740481C1C}">
                  <a14:useLocalDpi xmlns:a14="http://schemas.microsoft.com/office/drawing/2010/main" val="0"/>
                </a:ext>
              </a:extLst>
            </a:blip>
            <a:srcRect/>
            <a:stretch>
              <a:fillRect t="-4000" b="-4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id="{E8137C3B-83FE-4B3B-9EAB-91CCA1A53430}"/>
              </a:ext>
            </a:extLst>
          </p:cNvPr>
          <p:cNvSpPr/>
          <p:nvPr/>
        </p:nvSpPr>
        <p:spPr>
          <a:xfrm>
            <a:off x="6690011" y="5029201"/>
            <a:ext cx="4340455" cy="820869"/>
          </a:xfrm>
          <a:custGeom>
            <a:avLst/>
            <a:gdLst>
              <a:gd name="connsiteX0" fmla="*/ 0 w 3415783"/>
              <a:gd name="connsiteY0" fmla="*/ 0 h 820869"/>
              <a:gd name="connsiteX1" fmla="*/ 3415783 w 3415783"/>
              <a:gd name="connsiteY1" fmla="*/ 0 h 820869"/>
              <a:gd name="connsiteX2" fmla="*/ 3415783 w 3415783"/>
              <a:gd name="connsiteY2" fmla="*/ 820869 h 820869"/>
              <a:gd name="connsiteX3" fmla="*/ 0 w 3415783"/>
              <a:gd name="connsiteY3" fmla="*/ 820869 h 820869"/>
              <a:gd name="connsiteX4" fmla="*/ 0 w 3415783"/>
              <a:gd name="connsiteY4" fmla="*/ 0 h 82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5783" h="820869">
                <a:moveTo>
                  <a:pt x="0" y="0"/>
                </a:moveTo>
                <a:lnTo>
                  <a:pt x="3415783" y="0"/>
                </a:lnTo>
                <a:lnTo>
                  <a:pt x="3415783" y="820869"/>
                </a:lnTo>
                <a:lnTo>
                  <a:pt x="0" y="820869"/>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5000"/>
              </a:spcAft>
              <a:buNone/>
            </a:pPr>
            <a:r>
              <a:rPr lang="en-US" sz="2000" kern="1200" dirty="0">
                <a:latin typeface="Brandon Grotesque Bold" panose="020B0803020203060202" pitchFamily="34" charset="0"/>
              </a:rPr>
              <a:t>Jason Kimmell</a:t>
            </a:r>
          </a:p>
          <a:p>
            <a:pPr marL="0" lvl="0" indent="0" algn="ctr" defTabSz="800100">
              <a:lnSpc>
                <a:spcPct val="90000"/>
              </a:lnSpc>
              <a:spcBef>
                <a:spcPct val="0"/>
              </a:spcBef>
              <a:spcAft>
                <a:spcPct val="5000"/>
              </a:spcAft>
              <a:buNone/>
            </a:pPr>
            <a:r>
              <a:rPr lang="en-US" sz="2000" kern="1200" dirty="0">
                <a:latin typeface="Brandon Grotesque Bold" panose="020B0803020203060202" pitchFamily="34" charset="0"/>
              </a:rPr>
              <a:t>Sr. Director Virtual Services</a:t>
            </a:r>
          </a:p>
        </p:txBody>
      </p:sp>
    </p:spTree>
    <p:custDataLst>
      <p:tags r:id="rId1"/>
    </p:custDataLst>
    <p:extLst>
      <p:ext uri="{BB962C8B-B14F-4D97-AF65-F5344CB8AC3E}">
        <p14:creationId xmlns:p14="http://schemas.microsoft.com/office/powerpoint/2010/main" val="2343126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C9BBE6-43B5-4023-BE36-497C7A2B05D6}"/>
              </a:ext>
            </a:extLst>
          </p:cNvPr>
          <p:cNvSpPr/>
          <p:nvPr/>
        </p:nvSpPr>
        <p:spPr>
          <a:xfrm>
            <a:off x="2774950" y="1257300"/>
            <a:ext cx="6540500"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sp>
        <p:nvSpPr>
          <p:cNvPr id="6" name="Rectangle 5">
            <a:extLst>
              <a:ext uri="{FF2B5EF4-FFF2-40B4-BE49-F238E27FC236}">
                <a16:creationId xmlns:a16="http://schemas.microsoft.com/office/drawing/2014/main" id="{ADC4EBC5-C024-4460-8936-EF0B9310CC1D}"/>
              </a:ext>
            </a:extLst>
          </p:cNvPr>
          <p:cNvSpPr/>
          <p:nvPr/>
        </p:nvSpPr>
        <p:spPr>
          <a:xfrm>
            <a:off x="-113788" y="0"/>
            <a:ext cx="12369761" cy="1485899"/>
          </a:xfrm>
          <a:prstGeom prst="rect">
            <a:avLst/>
          </a:prstGeom>
          <a:solidFill>
            <a:srgbClr val="1D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sp>
        <p:nvSpPr>
          <p:cNvPr id="7" name="TextBox 6">
            <a:extLst>
              <a:ext uri="{FF2B5EF4-FFF2-40B4-BE49-F238E27FC236}">
                <a16:creationId xmlns:a16="http://schemas.microsoft.com/office/drawing/2014/main" id="{6DA4240E-4E75-4DBF-B4FD-F67550F3722D}"/>
              </a:ext>
            </a:extLst>
          </p:cNvPr>
          <p:cNvSpPr txBox="1"/>
          <p:nvPr/>
        </p:nvSpPr>
        <p:spPr>
          <a:xfrm>
            <a:off x="1" y="296608"/>
            <a:ext cx="12192000" cy="941150"/>
          </a:xfrm>
          <a:prstGeom prst="rect">
            <a:avLst/>
          </a:prstGeom>
          <a:noFill/>
        </p:spPr>
        <p:txBody>
          <a:bodyPr wrap="square" rtlCol="0">
            <a:spAutoFit/>
          </a:bodyPr>
          <a:lstStyle/>
          <a:p>
            <a:pPr algn="ctr">
              <a:lnSpc>
                <a:spcPts val="6500"/>
              </a:lnSpc>
            </a:pPr>
            <a:r>
              <a:rPr lang="en-US" sz="6000" b="1" dirty="0">
                <a:solidFill>
                  <a:schemeClr val="bg1"/>
                </a:solidFill>
                <a:latin typeface="Brandon Grotesque Medium" panose="020B0603020203060202" pitchFamily="34" charset="0"/>
                <a:cs typeface="Arial" panose="020B0604020202020204" pitchFamily="34" charset="0"/>
              </a:rPr>
              <a:t>Objectives</a:t>
            </a:r>
          </a:p>
        </p:txBody>
      </p:sp>
      <p:sp>
        <p:nvSpPr>
          <p:cNvPr id="9" name="TextBox 8">
            <a:extLst>
              <a:ext uri="{FF2B5EF4-FFF2-40B4-BE49-F238E27FC236}">
                <a16:creationId xmlns:a16="http://schemas.microsoft.com/office/drawing/2014/main" id="{D9055B3D-E619-418D-917F-E9AC4682B56C}"/>
              </a:ext>
            </a:extLst>
          </p:cNvPr>
          <p:cNvSpPr txBox="1"/>
          <p:nvPr/>
        </p:nvSpPr>
        <p:spPr>
          <a:xfrm>
            <a:off x="10007600" y="6115700"/>
            <a:ext cx="2006600" cy="461665"/>
          </a:xfrm>
          <a:prstGeom prst="rect">
            <a:avLst/>
          </a:prstGeom>
          <a:noFill/>
        </p:spPr>
        <p:txBody>
          <a:bodyPr wrap="square" rtlCol="0">
            <a:spAutoFit/>
          </a:bodyPr>
          <a:lstStyle/>
          <a:p>
            <a:pPr algn="ctr"/>
            <a:r>
              <a:rPr lang="en-US" sz="2400" dirty="0">
                <a:solidFill>
                  <a:srgbClr val="1D376C"/>
                </a:solidFill>
                <a:latin typeface="Pacifico" panose="00000500000000000000" pitchFamily="2" charset="0"/>
              </a:rPr>
              <a:t>Goodwill</a:t>
            </a:r>
          </a:p>
        </p:txBody>
      </p:sp>
      <p:graphicFrame>
        <p:nvGraphicFramePr>
          <p:cNvPr id="3" name="Diagram 2">
            <a:extLst>
              <a:ext uri="{FF2B5EF4-FFF2-40B4-BE49-F238E27FC236}">
                <a16:creationId xmlns:a16="http://schemas.microsoft.com/office/drawing/2014/main" id="{87302732-8605-4B28-8686-743B1E1BA75F}"/>
              </a:ext>
            </a:extLst>
          </p:cNvPr>
          <p:cNvGraphicFramePr/>
          <p:nvPr>
            <p:extLst>
              <p:ext uri="{D42A27DB-BD31-4B8C-83A1-F6EECF244321}">
                <p14:modId xmlns:p14="http://schemas.microsoft.com/office/powerpoint/2010/main" val="2353452512"/>
              </p:ext>
            </p:extLst>
          </p:nvPr>
        </p:nvGraphicFramePr>
        <p:xfrm>
          <a:off x="1396314" y="2422999"/>
          <a:ext cx="9676370" cy="3444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919644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7EAAA9-9A79-4520-80FB-A0B5EDF774B6}"/>
              </a:ext>
            </a:extLst>
          </p:cNvPr>
          <p:cNvSpPr/>
          <p:nvPr/>
        </p:nvSpPr>
        <p:spPr>
          <a:xfrm>
            <a:off x="1057531" y="517417"/>
            <a:ext cx="10076938" cy="51785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sp>
        <p:nvSpPr>
          <p:cNvPr id="7" name="TextBox 6">
            <a:extLst>
              <a:ext uri="{FF2B5EF4-FFF2-40B4-BE49-F238E27FC236}">
                <a16:creationId xmlns:a16="http://schemas.microsoft.com/office/drawing/2014/main" id="{BEC1039C-EBEC-4C7A-A918-0718C681170B}"/>
              </a:ext>
            </a:extLst>
          </p:cNvPr>
          <p:cNvSpPr txBox="1"/>
          <p:nvPr/>
        </p:nvSpPr>
        <p:spPr>
          <a:xfrm>
            <a:off x="10007600" y="6115700"/>
            <a:ext cx="2006600" cy="461665"/>
          </a:xfrm>
          <a:prstGeom prst="rect">
            <a:avLst/>
          </a:prstGeom>
          <a:noFill/>
        </p:spPr>
        <p:txBody>
          <a:bodyPr wrap="square" rtlCol="0">
            <a:spAutoFit/>
          </a:bodyPr>
          <a:lstStyle/>
          <a:p>
            <a:pPr algn="ctr"/>
            <a:r>
              <a:rPr lang="en-US" sz="2400" dirty="0">
                <a:solidFill>
                  <a:srgbClr val="1D376C"/>
                </a:solidFill>
                <a:latin typeface="Pacifico" panose="00000500000000000000" pitchFamily="2" charset="0"/>
              </a:rPr>
              <a:t>Goodwill</a:t>
            </a:r>
          </a:p>
        </p:txBody>
      </p:sp>
      <p:sp>
        <p:nvSpPr>
          <p:cNvPr id="8" name="TextBox 7">
            <a:extLst>
              <a:ext uri="{FF2B5EF4-FFF2-40B4-BE49-F238E27FC236}">
                <a16:creationId xmlns:a16="http://schemas.microsoft.com/office/drawing/2014/main" id="{AAD38760-A22B-43AD-8F45-9D7096AAEFE8}"/>
              </a:ext>
            </a:extLst>
          </p:cNvPr>
          <p:cNvSpPr txBox="1"/>
          <p:nvPr/>
        </p:nvSpPr>
        <p:spPr>
          <a:xfrm>
            <a:off x="1504950" y="3048440"/>
            <a:ext cx="9182100" cy="677108"/>
          </a:xfrm>
          <a:prstGeom prst="rect">
            <a:avLst/>
          </a:prstGeom>
          <a:noFill/>
        </p:spPr>
        <p:txBody>
          <a:bodyPr wrap="square" rtlCol="0">
            <a:spAutoFit/>
          </a:bodyPr>
          <a:lstStyle/>
          <a:p>
            <a:pPr algn="ctr">
              <a:lnSpc>
                <a:spcPts val="3200"/>
              </a:lnSpc>
            </a:pPr>
            <a:r>
              <a:rPr lang="en-US" sz="7200" dirty="0">
                <a:solidFill>
                  <a:schemeClr val="bg1"/>
                </a:solidFill>
                <a:latin typeface="Pacifico" panose="00000500000000000000" pitchFamily="2" charset="0"/>
              </a:rPr>
              <a:t>Ice Breaker</a:t>
            </a:r>
            <a:endParaRPr lang="en-US" sz="8000" dirty="0">
              <a:solidFill>
                <a:schemeClr val="bg1"/>
              </a:solidFill>
              <a:latin typeface="Pacifico" panose="00000500000000000000" pitchFamily="2" charset="0"/>
              <a:cs typeface="Arial" panose="020B0604020202020204" pitchFamily="34" charset="0"/>
            </a:endParaRPr>
          </a:p>
        </p:txBody>
      </p:sp>
      <p:sp>
        <p:nvSpPr>
          <p:cNvPr id="10" name="L-Shape 9">
            <a:extLst>
              <a:ext uri="{FF2B5EF4-FFF2-40B4-BE49-F238E27FC236}">
                <a16:creationId xmlns:a16="http://schemas.microsoft.com/office/drawing/2014/main" id="{C5FAFC57-8B9D-4D74-B17D-C58BE7B9A241}"/>
              </a:ext>
            </a:extLst>
          </p:cNvPr>
          <p:cNvSpPr/>
          <p:nvPr/>
        </p:nvSpPr>
        <p:spPr>
          <a:xfrm rot="10800000" flipH="1">
            <a:off x="959323" y="393512"/>
            <a:ext cx="1330326" cy="1231900"/>
          </a:xfrm>
          <a:prstGeom prst="corner">
            <a:avLst>
              <a:gd name="adj1" fmla="val 24939"/>
              <a:gd name="adj2" fmla="val 24467"/>
            </a:avLst>
          </a:prstGeom>
          <a:solidFill>
            <a:srgbClr val="1D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pic>
        <p:nvPicPr>
          <p:cNvPr id="2" name="Picture 1">
            <a:extLst>
              <a:ext uri="{FF2B5EF4-FFF2-40B4-BE49-F238E27FC236}">
                <a16:creationId xmlns:a16="http://schemas.microsoft.com/office/drawing/2014/main" id="{CBCB61C1-5541-4A94-B07D-545DEC0D1EAD}"/>
              </a:ext>
            </a:extLst>
          </p:cNvPr>
          <p:cNvPicPr>
            <a:picLocks noChangeAspect="1"/>
          </p:cNvPicPr>
          <p:nvPr/>
        </p:nvPicPr>
        <p:blipFill>
          <a:blip r:embed="rId4"/>
          <a:stretch>
            <a:fillRect/>
          </a:stretch>
        </p:blipFill>
        <p:spPr>
          <a:xfrm rot="10800000">
            <a:off x="9897537" y="4500375"/>
            <a:ext cx="1335140" cy="1231499"/>
          </a:xfrm>
          <a:prstGeom prst="rect">
            <a:avLst/>
          </a:prstGeom>
        </p:spPr>
      </p:pic>
    </p:spTree>
    <p:custDataLst>
      <p:tags r:id="rId1"/>
    </p:custDataLst>
    <p:extLst>
      <p:ext uri="{BB962C8B-B14F-4D97-AF65-F5344CB8AC3E}">
        <p14:creationId xmlns:p14="http://schemas.microsoft.com/office/powerpoint/2010/main" val="3933504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7EAAA9-9A79-4520-80FB-A0B5EDF774B6}"/>
              </a:ext>
            </a:extLst>
          </p:cNvPr>
          <p:cNvSpPr/>
          <p:nvPr/>
        </p:nvSpPr>
        <p:spPr>
          <a:xfrm>
            <a:off x="1057531" y="517417"/>
            <a:ext cx="10076938" cy="51785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sp>
        <p:nvSpPr>
          <p:cNvPr id="6" name="TextBox 5">
            <a:extLst>
              <a:ext uri="{FF2B5EF4-FFF2-40B4-BE49-F238E27FC236}">
                <a16:creationId xmlns:a16="http://schemas.microsoft.com/office/drawing/2014/main" id="{9AA80344-5E33-4896-ACEB-E5F431F7A9F8}"/>
              </a:ext>
            </a:extLst>
          </p:cNvPr>
          <p:cNvSpPr txBox="1"/>
          <p:nvPr/>
        </p:nvSpPr>
        <p:spPr>
          <a:xfrm>
            <a:off x="0" y="522802"/>
            <a:ext cx="12192000" cy="2215991"/>
          </a:xfrm>
          <a:prstGeom prst="rect">
            <a:avLst/>
          </a:prstGeom>
          <a:noFill/>
        </p:spPr>
        <p:txBody>
          <a:bodyPr wrap="square" rtlCol="0">
            <a:spAutoFit/>
          </a:bodyPr>
          <a:lstStyle/>
          <a:p>
            <a:pPr algn="ctr"/>
            <a:r>
              <a:rPr lang="en-US" sz="13800" b="1" dirty="0">
                <a:solidFill>
                  <a:srgbClr val="1D376C"/>
                </a:solidFill>
                <a:latin typeface="Brandon Grotesque Medium" panose="020B0603020203060202" pitchFamily="34" charset="0"/>
                <a:cs typeface="Arial" panose="020B0604020202020204" pitchFamily="34" charset="0"/>
              </a:rPr>
              <a:t>“</a:t>
            </a:r>
          </a:p>
        </p:txBody>
      </p:sp>
      <p:sp>
        <p:nvSpPr>
          <p:cNvPr id="7" name="TextBox 6">
            <a:extLst>
              <a:ext uri="{FF2B5EF4-FFF2-40B4-BE49-F238E27FC236}">
                <a16:creationId xmlns:a16="http://schemas.microsoft.com/office/drawing/2014/main" id="{BEC1039C-EBEC-4C7A-A918-0718C681170B}"/>
              </a:ext>
            </a:extLst>
          </p:cNvPr>
          <p:cNvSpPr txBox="1"/>
          <p:nvPr/>
        </p:nvSpPr>
        <p:spPr>
          <a:xfrm>
            <a:off x="10007600" y="6115700"/>
            <a:ext cx="2006600" cy="461665"/>
          </a:xfrm>
          <a:prstGeom prst="rect">
            <a:avLst/>
          </a:prstGeom>
          <a:noFill/>
        </p:spPr>
        <p:txBody>
          <a:bodyPr wrap="square" rtlCol="0">
            <a:spAutoFit/>
          </a:bodyPr>
          <a:lstStyle/>
          <a:p>
            <a:pPr algn="ctr"/>
            <a:r>
              <a:rPr lang="en-US" sz="2400" dirty="0">
                <a:solidFill>
                  <a:srgbClr val="1D376C"/>
                </a:solidFill>
                <a:latin typeface="Pacifico" panose="00000500000000000000" pitchFamily="2" charset="0"/>
              </a:rPr>
              <a:t>Goodwill</a:t>
            </a:r>
          </a:p>
        </p:txBody>
      </p:sp>
      <p:sp>
        <p:nvSpPr>
          <p:cNvPr id="8" name="TextBox 7">
            <a:extLst>
              <a:ext uri="{FF2B5EF4-FFF2-40B4-BE49-F238E27FC236}">
                <a16:creationId xmlns:a16="http://schemas.microsoft.com/office/drawing/2014/main" id="{AAD38760-A22B-43AD-8F45-9D7096AAEFE8}"/>
              </a:ext>
            </a:extLst>
          </p:cNvPr>
          <p:cNvSpPr txBox="1"/>
          <p:nvPr/>
        </p:nvSpPr>
        <p:spPr>
          <a:xfrm>
            <a:off x="1504950" y="2045162"/>
            <a:ext cx="9182100" cy="2516073"/>
          </a:xfrm>
          <a:prstGeom prst="rect">
            <a:avLst/>
          </a:prstGeom>
          <a:noFill/>
        </p:spPr>
        <p:txBody>
          <a:bodyPr wrap="square" rtlCol="0">
            <a:spAutoFit/>
          </a:bodyPr>
          <a:lstStyle/>
          <a:p>
            <a:pPr algn="ctr">
              <a:lnSpc>
                <a:spcPct val="150000"/>
              </a:lnSpc>
            </a:pPr>
            <a:r>
              <a:rPr lang="en-US" sz="3600" dirty="0">
                <a:solidFill>
                  <a:schemeClr val="bg1"/>
                </a:solidFill>
                <a:latin typeface="Brandon Grotesque Black" panose="020B0A03020203060202" pitchFamily="34" charset="0"/>
              </a:rPr>
              <a:t>“But you, brave and adept from this day on . . . there’s hope that you will reach your goal . . . the journey that stirs you now is not far off.”</a:t>
            </a:r>
            <a:endParaRPr lang="en-US" sz="4000" dirty="0">
              <a:solidFill>
                <a:schemeClr val="bg1"/>
              </a:solidFill>
              <a:latin typeface="Brandon Grotesque Black" panose="020B0A03020203060202" pitchFamily="34" charset="0"/>
              <a:cs typeface="Arial" panose="020B0604020202020204" pitchFamily="34" charset="0"/>
            </a:endParaRPr>
          </a:p>
        </p:txBody>
      </p:sp>
      <p:sp>
        <p:nvSpPr>
          <p:cNvPr id="10" name="L-Shape 9">
            <a:extLst>
              <a:ext uri="{FF2B5EF4-FFF2-40B4-BE49-F238E27FC236}">
                <a16:creationId xmlns:a16="http://schemas.microsoft.com/office/drawing/2014/main" id="{C5FAFC57-8B9D-4D74-B17D-C58BE7B9A241}"/>
              </a:ext>
            </a:extLst>
          </p:cNvPr>
          <p:cNvSpPr/>
          <p:nvPr/>
        </p:nvSpPr>
        <p:spPr>
          <a:xfrm rot="10800000" flipH="1">
            <a:off x="959323" y="393512"/>
            <a:ext cx="1330326" cy="1231900"/>
          </a:xfrm>
          <a:prstGeom prst="corner">
            <a:avLst>
              <a:gd name="adj1" fmla="val 24939"/>
              <a:gd name="adj2" fmla="val 24467"/>
            </a:avLst>
          </a:prstGeom>
          <a:solidFill>
            <a:srgbClr val="1D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spTree>
    <p:custDataLst>
      <p:tags r:id="rId1"/>
    </p:custDataLst>
    <p:extLst>
      <p:ext uri="{BB962C8B-B14F-4D97-AF65-F5344CB8AC3E}">
        <p14:creationId xmlns:p14="http://schemas.microsoft.com/office/powerpoint/2010/main" val="3261629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7EAAA9-9A79-4520-80FB-A0B5EDF774B6}"/>
              </a:ext>
            </a:extLst>
          </p:cNvPr>
          <p:cNvSpPr/>
          <p:nvPr/>
        </p:nvSpPr>
        <p:spPr>
          <a:xfrm>
            <a:off x="1057531" y="517417"/>
            <a:ext cx="10076938" cy="51785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sp>
        <p:nvSpPr>
          <p:cNvPr id="7" name="TextBox 6">
            <a:extLst>
              <a:ext uri="{FF2B5EF4-FFF2-40B4-BE49-F238E27FC236}">
                <a16:creationId xmlns:a16="http://schemas.microsoft.com/office/drawing/2014/main" id="{BEC1039C-EBEC-4C7A-A918-0718C681170B}"/>
              </a:ext>
            </a:extLst>
          </p:cNvPr>
          <p:cNvSpPr txBox="1"/>
          <p:nvPr/>
        </p:nvSpPr>
        <p:spPr>
          <a:xfrm>
            <a:off x="10007600" y="6115700"/>
            <a:ext cx="2006600" cy="461665"/>
          </a:xfrm>
          <a:prstGeom prst="rect">
            <a:avLst/>
          </a:prstGeom>
          <a:noFill/>
        </p:spPr>
        <p:txBody>
          <a:bodyPr wrap="square" rtlCol="0">
            <a:spAutoFit/>
          </a:bodyPr>
          <a:lstStyle/>
          <a:p>
            <a:pPr algn="ctr"/>
            <a:r>
              <a:rPr lang="en-US" sz="2400" dirty="0">
                <a:solidFill>
                  <a:srgbClr val="1D376C"/>
                </a:solidFill>
                <a:latin typeface="Pacifico" panose="00000500000000000000" pitchFamily="2" charset="0"/>
              </a:rPr>
              <a:t>Goodwill</a:t>
            </a:r>
          </a:p>
        </p:txBody>
      </p:sp>
      <p:sp>
        <p:nvSpPr>
          <p:cNvPr id="8" name="TextBox 7">
            <a:extLst>
              <a:ext uri="{FF2B5EF4-FFF2-40B4-BE49-F238E27FC236}">
                <a16:creationId xmlns:a16="http://schemas.microsoft.com/office/drawing/2014/main" id="{AAD38760-A22B-43AD-8F45-9D7096AAEFE8}"/>
              </a:ext>
            </a:extLst>
          </p:cNvPr>
          <p:cNvSpPr txBox="1"/>
          <p:nvPr/>
        </p:nvSpPr>
        <p:spPr>
          <a:xfrm>
            <a:off x="1504950" y="3048440"/>
            <a:ext cx="9182100" cy="677108"/>
          </a:xfrm>
          <a:prstGeom prst="rect">
            <a:avLst/>
          </a:prstGeom>
          <a:noFill/>
        </p:spPr>
        <p:txBody>
          <a:bodyPr wrap="square" rtlCol="0">
            <a:spAutoFit/>
          </a:bodyPr>
          <a:lstStyle/>
          <a:p>
            <a:pPr algn="ctr">
              <a:lnSpc>
                <a:spcPts val="3200"/>
              </a:lnSpc>
            </a:pPr>
            <a:r>
              <a:rPr lang="en-US" sz="7200" dirty="0">
                <a:solidFill>
                  <a:schemeClr val="bg1"/>
                </a:solidFill>
                <a:latin typeface="Pacifico" panose="00000500000000000000" pitchFamily="2" charset="0"/>
              </a:rPr>
              <a:t>What is an Odyssey?</a:t>
            </a:r>
            <a:endParaRPr lang="en-US" sz="8000" dirty="0">
              <a:solidFill>
                <a:schemeClr val="bg1"/>
              </a:solidFill>
              <a:latin typeface="Pacifico" panose="00000500000000000000" pitchFamily="2" charset="0"/>
              <a:cs typeface="Arial" panose="020B0604020202020204" pitchFamily="34" charset="0"/>
            </a:endParaRPr>
          </a:p>
        </p:txBody>
      </p:sp>
      <p:sp>
        <p:nvSpPr>
          <p:cNvPr id="10" name="L-Shape 9">
            <a:extLst>
              <a:ext uri="{FF2B5EF4-FFF2-40B4-BE49-F238E27FC236}">
                <a16:creationId xmlns:a16="http://schemas.microsoft.com/office/drawing/2014/main" id="{C5FAFC57-8B9D-4D74-B17D-C58BE7B9A241}"/>
              </a:ext>
            </a:extLst>
          </p:cNvPr>
          <p:cNvSpPr/>
          <p:nvPr/>
        </p:nvSpPr>
        <p:spPr>
          <a:xfrm rot="10800000" flipH="1">
            <a:off x="959323" y="393512"/>
            <a:ext cx="1330326" cy="1231900"/>
          </a:xfrm>
          <a:prstGeom prst="corner">
            <a:avLst>
              <a:gd name="adj1" fmla="val 24939"/>
              <a:gd name="adj2" fmla="val 24467"/>
            </a:avLst>
          </a:prstGeom>
          <a:solidFill>
            <a:srgbClr val="1D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pic>
        <p:nvPicPr>
          <p:cNvPr id="2" name="Picture 1">
            <a:extLst>
              <a:ext uri="{FF2B5EF4-FFF2-40B4-BE49-F238E27FC236}">
                <a16:creationId xmlns:a16="http://schemas.microsoft.com/office/drawing/2014/main" id="{CBCB61C1-5541-4A94-B07D-545DEC0D1EAD}"/>
              </a:ext>
            </a:extLst>
          </p:cNvPr>
          <p:cNvPicPr>
            <a:picLocks noChangeAspect="1"/>
          </p:cNvPicPr>
          <p:nvPr/>
        </p:nvPicPr>
        <p:blipFill>
          <a:blip r:embed="rId4"/>
          <a:stretch>
            <a:fillRect/>
          </a:stretch>
        </p:blipFill>
        <p:spPr>
          <a:xfrm rot="10800000">
            <a:off x="9897537" y="4500375"/>
            <a:ext cx="1335140" cy="1231499"/>
          </a:xfrm>
          <a:prstGeom prst="rect">
            <a:avLst/>
          </a:prstGeom>
        </p:spPr>
      </p:pic>
    </p:spTree>
    <p:custDataLst>
      <p:tags r:id="rId1"/>
    </p:custDataLst>
    <p:extLst>
      <p:ext uri="{BB962C8B-B14F-4D97-AF65-F5344CB8AC3E}">
        <p14:creationId xmlns:p14="http://schemas.microsoft.com/office/powerpoint/2010/main" val="3293764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3BDAFF-297E-43CC-AECD-7EEC5A2F0297}"/>
              </a:ext>
            </a:extLst>
          </p:cNvPr>
          <p:cNvSpPr txBox="1"/>
          <p:nvPr/>
        </p:nvSpPr>
        <p:spPr>
          <a:xfrm>
            <a:off x="10007600" y="6115700"/>
            <a:ext cx="2006600" cy="461665"/>
          </a:xfrm>
          <a:prstGeom prst="rect">
            <a:avLst/>
          </a:prstGeom>
          <a:noFill/>
        </p:spPr>
        <p:txBody>
          <a:bodyPr wrap="square" rtlCol="0">
            <a:spAutoFit/>
          </a:bodyPr>
          <a:lstStyle/>
          <a:p>
            <a:pPr algn="ctr"/>
            <a:r>
              <a:rPr lang="en-US" sz="2400" dirty="0">
                <a:solidFill>
                  <a:srgbClr val="1D376C"/>
                </a:solidFill>
                <a:latin typeface="Pacifico" panose="00000500000000000000" pitchFamily="2" charset="0"/>
              </a:rPr>
              <a:t>Goodwill</a:t>
            </a:r>
          </a:p>
        </p:txBody>
      </p:sp>
      <p:sp>
        <p:nvSpPr>
          <p:cNvPr id="6" name="TextBox 5">
            <a:extLst>
              <a:ext uri="{FF2B5EF4-FFF2-40B4-BE49-F238E27FC236}">
                <a16:creationId xmlns:a16="http://schemas.microsoft.com/office/drawing/2014/main" id="{A5DD9506-B58A-485F-8ABF-87459FD5E0BE}"/>
              </a:ext>
            </a:extLst>
          </p:cNvPr>
          <p:cNvSpPr txBox="1"/>
          <p:nvPr/>
        </p:nvSpPr>
        <p:spPr>
          <a:xfrm>
            <a:off x="696686" y="283216"/>
            <a:ext cx="10798628" cy="948337"/>
          </a:xfrm>
          <a:prstGeom prst="rect">
            <a:avLst/>
          </a:prstGeom>
          <a:noFill/>
        </p:spPr>
        <p:txBody>
          <a:bodyPr wrap="square" rtlCol="0">
            <a:spAutoFit/>
          </a:bodyPr>
          <a:lstStyle/>
          <a:p>
            <a:pPr algn="ctr">
              <a:lnSpc>
                <a:spcPts val="6500"/>
              </a:lnSpc>
            </a:pPr>
            <a:r>
              <a:rPr lang="en-US" sz="6000" b="1" dirty="0">
                <a:solidFill>
                  <a:srgbClr val="1D376C"/>
                </a:solidFill>
                <a:latin typeface="Brandon Grotesque Medium" panose="020B0603020203060202" pitchFamily="34" charset="0"/>
                <a:cs typeface="Arial" panose="020B0604020202020204" pitchFamily="34" charset="0"/>
              </a:rPr>
              <a:t>Famous Movie Odysseys</a:t>
            </a:r>
          </a:p>
        </p:txBody>
      </p:sp>
      <p:sp>
        <p:nvSpPr>
          <p:cNvPr id="7" name="Rectangle 6">
            <a:extLst>
              <a:ext uri="{FF2B5EF4-FFF2-40B4-BE49-F238E27FC236}">
                <a16:creationId xmlns:a16="http://schemas.microsoft.com/office/drawing/2014/main" id="{488386A0-A8AA-4A84-8D33-F3179DF7D291}"/>
              </a:ext>
            </a:extLst>
          </p:cNvPr>
          <p:cNvSpPr/>
          <p:nvPr/>
        </p:nvSpPr>
        <p:spPr>
          <a:xfrm>
            <a:off x="177800" y="1180259"/>
            <a:ext cx="581980" cy="5677741"/>
          </a:xfrm>
          <a:prstGeom prst="rect">
            <a:avLst/>
          </a:prstGeom>
          <a:solidFill>
            <a:srgbClr val="1D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sp>
        <p:nvSpPr>
          <p:cNvPr id="8" name="Rectangle 7">
            <a:extLst>
              <a:ext uri="{FF2B5EF4-FFF2-40B4-BE49-F238E27FC236}">
                <a16:creationId xmlns:a16="http://schemas.microsoft.com/office/drawing/2014/main" id="{A9B23B37-F3D6-4892-ABCB-5B44E8CEE9A4}"/>
              </a:ext>
            </a:extLst>
          </p:cNvPr>
          <p:cNvSpPr/>
          <p:nvPr/>
        </p:nvSpPr>
        <p:spPr>
          <a:xfrm>
            <a:off x="-3348" y="1862431"/>
            <a:ext cx="234540" cy="4995569"/>
          </a:xfrm>
          <a:prstGeom prst="rect">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graphicFrame>
        <p:nvGraphicFramePr>
          <p:cNvPr id="2" name="Diagram 1">
            <a:extLst>
              <a:ext uri="{FF2B5EF4-FFF2-40B4-BE49-F238E27FC236}">
                <a16:creationId xmlns:a16="http://schemas.microsoft.com/office/drawing/2014/main" id="{34EE3BB4-E0F6-4C58-A2D3-CA70B715AC56}"/>
              </a:ext>
            </a:extLst>
          </p:cNvPr>
          <p:cNvGraphicFramePr/>
          <p:nvPr>
            <p:extLst>
              <p:ext uri="{D42A27DB-BD31-4B8C-83A1-F6EECF244321}">
                <p14:modId xmlns:p14="http://schemas.microsoft.com/office/powerpoint/2010/main" val="852603104"/>
              </p:ext>
            </p:extLst>
          </p:nvPr>
        </p:nvGraphicFramePr>
        <p:xfrm>
          <a:off x="1346504" y="1773404"/>
          <a:ext cx="9834893" cy="42069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921924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3BDAFF-297E-43CC-AECD-7EEC5A2F0297}"/>
              </a:ext>
            </a:extLst>
          </p:cNvPr>
          <p:cNvSpPr txBox="1"/>
          <p:nvPr/>
        </p:nvSpPr>
        <p:spPr>
          <a:xfrm>
            <a:off x="10007600" y="6115700"/>
            <a:ext cx="2006600" cy="461665"/>
          </a:xfrm>
          <a:prstGeom prst="rect">
            <a:avLst/>
          </a:prstGeom>
          <a:noFill/>
        </p:spPr>
        <p:txBody>
          <a:bodyPr wrap="square" rtlCol="0">
            <a:spAutoFit/>
          </a:bodyPr>
          <a:lstStyle/>
          <a:p>
            <a:pPr algn="ctr"/>
            <a:r>
              <a:rPr lang="en-US" sz="2400" dirty="0">
                <a:solidFill>
                  <a:srgbClr val="1D376C"/>
                </a:solidFill>
                <a:latin typeface="Pacifico" panose="00000500000000000000" pitchFamily="2" charset="0"/>
              </a:rPr>
              <a:t>Goodwill</a:t>
            </a:r>
          </a:p>
        </p:txBody>
      </p:sp>
      <p:sp>
        <p:nvSpPr>
          <p:cNvPr id="6" name="TextBox 5">
            <a:extLst>
              <a:ext uri="{FF2B5EF4-FFF2-40B4-BE49-F238E27FC236}">
                <a16:creationId xmlns:a16="http://schemas.microsoft.com/office/drawing/2014/main" id="{A5DD9506-B58A-485F-8ABF-87459FD5E0BE}"/>
              </a:ext>
            </a:extLst>
          </p:cNvPr>
          <p:cNvSpPr txBox="1"/>
          <p:nvPr/>
        </p:nvSpPr>
        <p:spPr>
          <a:xfrm>
            <a:off x="864636" y="403497"/>
            <a:ext cx="10798628" cy="948337"/>
          </a:xfrm>
          <a:prstGeom prst="rect">
            <a:avLst/>
          </a:prstGeom>
          <a:noFill/>
        </p:spPr>
        <p:txBody>
          <a:bodyPr wrap="square" rtlCol="0">
            <a:spAutoFit/>
          </a:bodyPr>
          <a:lstStyle/>
          <a:p>
            <a:pPr algn="ctr">
              <a:lnSpc>
                <a:spcPts val="6500"/>
              </a:lnSpc>
            </a:pPr>
            <a:r>
              <a:rPr lang="en-US" sz="6000" b="1" dirty="0">
                <a:solidFill>
                  <a:srgbClr val="1D376C"/>
                </a:solidFill>
                <a:latin typeface="Brandon Grotesque Medium" panose="020B0603020203060202" pitchFamily="34" charset="0"/>
                <a:cs typeface="Arial" panose="020B0604020202020204" pitchFamily="34" charset="0"/>
              </a:rPr>
              <a:t>Famous Music Odysseys</a:t>
            </a:r>
          </a:p>
        </p:txBody>
      </p:sp>
      <p:sp>
        <p:nvSpPr>
          <p:cNvPr id="7" name="Rectangle 6">
            <a:extLst>
              <a:ext uri="{FF2B5EF4-FFF2-40B4-BE49-F238E27FC236}">
                <a16:creationId xmlns:a16="http://schemas.microsoft.com/office/drawing/2014/main" id="{488386A0-A8AA-4A84-8D33-F3179DF7D291}"/>
              </a:ext>
            </a:extLst>
          </p:cNvPr>
          <p:cNvSpPr/>
          <p:nvPr/>
        </p:nvSpPr>
        <p:spPr>
          <a:xfrm>
            <a:off x="177800" y="1180259"/>
            <a:ext cx="581980" cy="5677741"/>
          </a:xfrm>
          <a:prstGeom prst="rect">
            <a:avLst/>
          </a:prstGeom>
          <a:solidFill>
            <a:srgbClr val="1D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sp>
        <p:nvSpPr>
          <p:cNvPr id="8" name="Rectangle 7">
            <a:extLst>
              <a:ext uri="{FF2B5EF4-FFF2-40B4-BE49-F238E27FC236}">
                <a16:creationId xmlns:a16="http://schemas.microsoft.com/office/drawing/2014/main" id="{A9B23B37-F3D6-4892-ABCB-5B44E8CEE9A4}"/>
              </a:ext>
            </a:extLst>
          </p:cNvPr>
          <p:cNvSpPr/>
          <p:nvPr/>
        </p:nvSpPr>
        <p:spPr>
          <a:xfrm>
            <a:off x="-3348" y="1862431"/>
            <a:ext cx="234540" cy="4995569"/>
          </a:xfrm>
          <a:prstGeom prst="rect">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graphicFrame>
        <p:nvGraphicFramePr>
          <p:cNvPr id="2" name="Diagram 1">
            <a:extLst>
              <a:ext uri="{FF2B5EF4-FFF2-40B4-BE49-F238E27FC236}">
                <a16:creationId xmlns:a16="http://schemas.microsoft.com/office/drawing/2014/main" id="{34EE3BB4-E0F6-4C58-A2D3-CA70B715AC56}"/>
              </a:ext>
            </a:extLst>
          </p:cNvPr>
          <p:cNvGraphicFramePr/>
          <p:nvPr>
            <p:extLst>
              <p:ext uri="{D42A27DB-BD31-4B8C-83A1-F6EECF244321}">
                <p14:modId xmlns:p14="http://schemas.microsoft.com/office/powerpoint/2010/main" val="2361676046"/>
              </p:ext>
            </p:extLst>
          </p:nvPr>
        </p:nvGraphicFramePr>
        <p:xfrm>
          <a:off x="1346504" y="1773404"/>
          <a:ext cx="9834893" cy="42069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272273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7EAAA9-9A79-4520-80FB-A0B5EDF774B6}"/>
              </a:ext>
            </a:extLst>
          </p:cNvPr>
          <p:cNvSpPr/>
          <p:nvPr/>
        </p:nvSpPr>
        <p:spPr>
          <a:xfrm>
            <a:off x="1057531" y="553342"/>
            <a:ext cx="10076938" cy="51785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sp>
        <p:nvSpPr>
          <p:cNvPr id="7" name="TextBox 6">
            <a:extLst>
              <a:ext uri="{FF2B5EF4-FFF2-40B4-BE49-F238E27FC236}">
                <a16:creationId xmlns:a16="http://schemas.microsoft.com/office/drawing/2014/main" id="{BEC1039C-EBEC-4C7A-A918-0718C681170B}"/>
              </a:ext>
            </a:extLst>
          </p:cNvPr>
          <p:cNvSpPr txBox="1"/>
          <p:nvPr/>
        </p:nvSpPr>
        <p:spPr>
          <a:xfrm>
            <a:off x="10007600" y="6115700"/>
            <a:ext cx="2006600" cy="461665"/>
          </a:xfrm>
          <a:prstGeom prst="rect">
            <a:avLst/>
          </a:prstGeom>
          <a:noFill/>
        </p:spPr>
        <p:txBody>
          <a:bodyPr wrap="square" rtlCol="0">
            <a:spAutoFit/>
          </a:bodyPr>
          <a:lstStyle/>
          <a:p>
            <a:pPr algn="ctr"/>
            <a:r>
              <a:rPr lang="en-US" sz="2400" dirty="0">
                <a:solidFill>
                  <a:srgbClr val="1D376C"/>
                </a:solidFill>
                <a:latin typeface="Pacifico" panose="00000500000000000000" pitchFamily="2" charset="0"/>
              </a:rPr>
              <a:t>Goodwill</a:t>
            </a:r>
          </a:p>
        </p:txBody>
      </p:sp>
      <p:sp>
        <p:nvSpPr>
          <p:cNvPr id="8" name="TextBox 7">
            <a:extLst>
              <a:ext uri="{FF2B5EF4-FFF2-40B4-BE49-F238E27FC236}">
                <a16:creationId xmlns:a16="http://schemas.microsoft.com/office/drawing/2014/main" id="{AAD38760-A22B-43AD-8F45-9D7096AAEFE8}"/>
              </a:ext>
            </a:extLst>
          </p:cNvPr>
          <p:cNvSpPr txBox="1"/>
          <p:nvPr/>
        </p:nvSpPr>
        <p:spPr>
          <a:xfrm>
            <a:off x="1057531" y="2458285"/>
            <a:ext cx="10076938" cy="923330"/>
          </a:xfrm>
          <a:prstGeom prst="rect">
            <a:avLst/>
          </a:prstGeom>
          <a:noFill/>
        </p:spPr>
        <p:txBody>
          <a:bodyPr wrap="square" rtlCol="0">
            <a:spAutoFit/>
          </a:bodyPr>
          <a:lstStyle/>
          <a:p>
            <a:pPr algn="ctr"/>
            <a:r>
              <a:rPr lang="en-US" sz="5400" dirty="0">
                <a:solidFill>
                  <a:schemeClr val="bg1"/>
                </a:solidFill>
                <a:latin typeface="Pacifico" panose="00000500000000000000" pitchFamily="2" charset="0"/>
              </a:rPr>
              <a:t>Your Odyssey Adventure</a:t>
            </a:r>
            <a:endParaRPr lang="en-US" sz="6000" dirty="0">
              <a:solidFill>
                <a:schemeClr val="bg1"/>
              </a:solidFill>
              <a:latin typeface="Pacifico" panose="00000500000000000000" pitchFamily="2" charset="0"/>
              <a:cs typeface="Arial" panose="020B0604020202020204" pitchFamily="34" charset="0"/>
            </a:endParaRPr>
          </a:p>
        </p:txBody>
      </p:sp>
      <p:sp>
        <p:nvSpPr>
          <p:cNvPr id="10" name="L-Shape 9">
            <a:extLst>
              <a:ext uri="{FF2B5EF4-FFF2-40B4-BE49-F238E27FC236}">
                <a16:creationId xmlns:a16="http://schemas.microsoft.com/office/drawing/2014/main" id="{C5FAFC57-8B9D-4D74-B17D-C58BE7B9A241}"/>
              </a:ext>
            </a:extLst>
          </p:cNvPr>
          <p:cNvSpPr/>
          <p:nvPr/>
        </p:nvSpPr>
        <p:spPr>
          <a:xfrm rot="10800000" flipH="1">
            <a:off x="959323" y="393512"/>
            <a:ext cx="1330326" cy="1231900"/>
          </a:xfrm>
          <a:prstGeom prst="corner">
            <a:avLst>
              <a:gd name="adj1" fmla="val 24939"/>
              <a:gd name="adj2" fmla="val 24467"/>
            </a:avLst>
          </a:prstGeom>
          <a:solidFill>
            <a:srgbClr val="1D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pic>
        <p:nvPicPr>
          <p:cNvPr id="2" name="Picture 1">
            <a:extLst>
              <a:ext uri="{FF2B5EF4-FFF2-40B4-BE49-F238E27FC236}">
                <a16:creationId xmlns:a16="http://schemas.microsoft.com/office/drawing/2014/main" id="{CBCB61C1-5541-4A94-B07D-545DEC0D1EAD}"/>
              </a:ext>
            </a:extLst>
          </p:cNvPr>
          <p:cNvPicPr>
            <a:picLocks noChangeAspect="1"/>
          </p:cNvPicPr>
          <p:nvPr/>
        </p:nvPicPr>
        <p:blipFill>
          <a:blip r:embed="rId4"/>
          <a:stretch>
            <a:fillRect/>
          </a:stretch>
        </p:blipFill>
        <p:spPr>
          <a:xfrm rot="10800000">
            <a:off x="9897537" y="4500375"/>
            <a:ext cx="1335140" cy="1231499"/>
          </a:xfrm>
          <a:prstGeom prst="rect">
            <a:avLst/>
          </a:prstGeom>
        </p:spPr>
      </p:pic>
    </p:spTree>
    <p:custDataLst>
      <p:tags r:id="rId1"/>
    </p:custDataLst>
    <p:extLst>
      <p:ext uri="{BB962C8B-B14F-4D97-AF65-F5344CB8AC3E}">
        <p14:creationId xmlns:p14="http://schemas.microsoft.com/office/powerpoint/2010/main" val="33822804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7HtEQAAw"/>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Goodwill_07_2021">
      <a:dk1>
        <a:sysClr val="windowText" lastClr="000000"/>
      </a:dk1>
      <a:lt1>
        <a:sysClr val="window" lastClr="FFFFFF"/>
      </a:lt1>
      <a:dk2>
        <a:srgbClr val="002D73"/>
      </a:dk2>
      <a:lt2>
        <a:srgbClr val="EEECE1"/>
      </a:lt2>
      <a:accent1>
        <a:srgbClr val="00ADBC"/>
      </a:accent1>
      <a:accent2>
        <a:srgbClr val="00C18C"/>
      </a:accent2>
      <a:accent3>
        <a:srgbClr val="FF9016"/>
      </a:accent3>
      <a:accent4>
        <a:srgbClr val="D02C30"/>
      </a:accent4>
      <a:accent5>
        <a:srgbClr val="B5ADA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4049EE8C96EF43986D2323FAF3DE21" ma:contentTypeVersion="14" ma:contentTypeDescription="Create a new document." ma:contentTypeScope="" ma:versionID="8610f95f5684251619bd1192d85abb5d">
  <xsd:schema xmlns:xsd="http://www.w3.org/2001/XMLSchema" xmlns:xs="http://www.w3.org/2001/XMLSchema" xmlns:p="http://schemas.microsoft.com/office/2006/metadata/properties" xmlns:ns3="ffd7cf32-2f6e-45aa-a237-2fa22431a1cc" xmlns:ns4="bee2fa37-4ceb-4ad8-9f94-14210bd09fbe" targetNamespace="http://schemas.microsoft.com/office/2006/metadata/properties" ma:root="true" ma:fieldsID="56d429cf4f5575f2ef0db159b9a5745f" ns3:_="" ns4:_="">
    <xsd:import namespace="ffd7cf32-2f6e-45aa-a237-2fa22431a1cc"/>
    <xsd:import namespace="bee2fa37-4ceb-4ad8-9f94-14210bd09fb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DateTaken"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d7cf32-2f6e-45aa-a237-2fa22431a1c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e2fa37-4ceb-4ad8-9f94-14210bd09fb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97F23B-7828-4A34-8B21-3F36D87459DC}">
  <ds:schemaRefs>
    <ds:schemaRef ds:uri="http://schemas.microsoft.com/sharepoint/v3/contenttype/forms"/>
  </ds:schemaRefs>
</ds:datastoreItem>
</file>

<file path=customXml/itemProps2.xml><?xml version="1.0" encoding="utf-8"?>
<ds:datastoreItem xmlns:ds="http://schemas.openxmlformats.org/officeDocument/2006/customXml" ds:itemID="{45EE37C4-3F00-4A6D-B85E-85CD418363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d7cf32-2f6e-45aa-a237-2fa22431a1cc"/>
    <ds:schemaRef ds:uri="bee2fa37-4ceb-4ad8-9f94-14210bd09f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CC60BB-C1E3-435C-AA47-578DB8F5F9BD}">
  <ds:schemaRefs>
    <ds:schemaRef ds:uri="http://www.w3.org/XML/1998/namespace"/>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bee2fa37-4ceb-4ad8-9f94-14210bd09fbe"/>
    <ds:schemaRef ds:uri="ffd7cf32-2f6e-45aa-a237-2fa22431a1cc"/>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3924</TotalTime>
  <Words>1096</Words>
  <Application>Microsoft Office PowerPoint</Application>
  <PresentationFormat>Widescreen</PresentationFormat>
  <Paragraphs>123</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Brandon Grotesque Black</vt:lpstr>
      <vt:lpstr>Brandon Grotesque Bold</vt:lpstr>
      <vt:lpstr>Brandon Grotesque Medium</vt:lpstr>
      <vt:lpstr>Brandon Grotesque Regular</vt:lpstr>
      <vt:lpstr>Pacifico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Van Wave</dc:creator>
  <cp:lastModifiedBy>Andrea Longoria</cp:lastModifiedBy>
  <cp:revision>43</cp:revision>
  <dcterms:created xsi:type="dcterms:W3CDTF">2022-03-08T20:05:27Z</dcterms:created>
  <dcterms:modified xsi:type="dcterms:W3CDTF">2022-06-14T18:22:55Z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61ADE7A0-5575-4606-9B0F-24D524440910</vt:lpwstr>
  </property>
  <property fmtid="{D5CDD505-2E9C-101B-9397-08002B2CF9AE}" pid="3" name="ArticulatePath">
    <vt:lpwstr>Presentation1</vt:lpwstr>
  </property>
  <property fmtid="{D5CDD505-2E9C-101B-9397-08002B2CF9AE}" pid="4" name="ContentTypeId">
    <vt:lpwstr>0x010100C54049EE8C96EF43986D2323FAF3DE21</vt:lpwstr>
  </property>
</Properties>
</file>