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0.xml" ContentType="application/vnd.openxmlformats-officedocument.presentationml.tags+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1.xml" ContentType="application/vnd.openxmlformats-officedocument.presentationml.tags+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2.xml" ContentType="application/vnd.openxmlformats-officedocument.presentationml.tags+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8" r:id="rId2"/>
    <p:sldId id="274" r:id="rId3"/>
    <p:sldId id="259" r:id="rId4"/>
    <p:sldId id="260" r:id="rId5"/>
    <p:sldId id="272" r:id="rId6"/>
    <p:sldId id="273" r:id="rId7"/>
    <p:sldId id="279" r:id="rId8"/>
    <p:sldId id="281" r:id="rId9"/>
    <p:sldId id="280" r:id="rId10"/>
    <p:sldId id="276" r:id="rId11"/>
    <p:sldId id="275" r:id="rId12"/>
    <p:sldId id="278" r:id="rId13"/>
    <p:sldId id="286" r:id="rId14"/>
    <p:sldId id="285" r:id="rId15"/>
    <p:sldId id="283" r:id="rId16"/>
    <p:sldId id="282" r:id="rId17"/>
    <p:sldId id="271"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376C"/>
    <a:srgbClr val="B5ADA5"/>
    <a:srgbClr val="00AD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7" autoAdjust="0"/>
    <p:restoredTop sz="69738" autoAdjust="0"/>
  </p:normalViewPr>
  <p:slideViewPr>
    <p:cSldViewPr snapToGrid="0">
      <p:cViewPr varScale="1">
        <p:scale>
          <a:sx n="80" d="100"/>
          <a:sy n="80" d="100"/>
        </p:scale>
        <p:origin x="179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image" Target="../media/image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image" Target="../media/image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0506B9-B86A-4BEE-B723-46035B38781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D5832B3C-EDC9-4A83-B0BF-F0C8D41B1542}">
      <dgm:prSet phldrT="[Text]"/>
      <dgm:spPr/>
      <dgm:t>
        <a:bodyPr/>
        <a:lstStyle/>
        <a:p>
          <a:r>
            <a:rPr lang="en-US" dirty="0"/>
            <a:t>Sam Orr, </a:t>
          </a:r>
        </a:p>
        <a:p>
          <a:r>
            <a:rPr lang="en-US" dirty="0"/>
            <a:t>VP Asset Protection</a:t>
          </a:r>
        </a:p>
      </dgm:t>
    </dgm:pt>
    <dgm:pt modelId="{36F0F176-DAC1-49B6-AFCC-316AB49C14D7}" type="parTrans" cxnId="{E298E9DD-1E45-48DC-85A6-E17CDBA30DBF}">
      <dgm:prSet/>
      <dgm:spPr/>
      <dgm:t>
        <a:bodyPr/>
        <a:lstStyle/>
        <a:p>
          <a:endParaRPr lang="en-US"/>
        </a:p>
      </dgm:t>
    </dgm:pt>
    <dgm:pt modelId="{DB84D6D5-0FBF-40E3-AB6F-9D0277B1F24B}" type="sibTrans" cxnId="{E298E9DD-1E45-48DC-85A6-E17CDBA30DBF}">
      <dgm:prSet/>
      <dgm:spPr/>
      <dgm:t>
        <a:bodyPr/>
        <a:lstStyle/>
        <a:p>
          <a:endParaRPr lang="en-US"/>
        </a:p>
      </dgm:t>
    </dgm:pt>
    <dgm:pt modelId="{C0878E3E-FD45-4297-AB6B-7622DBA6493A}">
      <dgm:prSet phldrT="[Text]"/>
      <dgm:spPr/>
      <dgm:t>
        <a:bodyPr/>
        <a:lstStyle/>
        <a:p>
          <a:r>
            <a:rPr lang="en-US" dirty="0"/>
            <a:t>Lance Shipman, </a:t>
          </a:r>
        </a:p>
        <a:p>
          <a:r>
            <a:rPr lang="en-US"/>
            <a:t>Regional  Manager Asset </a:t>
          </a:r>
          <a:r>
            <a:rPr lang="en-US" dirty="0"/>
            <a:t>Protection </a:t>
          </a:r>
        </a:p>
      </dgm:t>
    </dgm:pt>
    <dgm:pt modelId="{0844DF48-335C-4525-A2FB-59BE1276F5B4}" type="parTrans" cxnId="{14EE4B35-BCD7-4E14-BC4A-2BE5EA2168CB}">
      <dgm:prSet/>
      <dgm:spPr/>
      <dgm:t>
        <a:bodyPr/>
        <a:lstStyle/>
        <a:p>
          <a:endParaRPr lang="en-US"/>
        </a:p>
      </dgm:t>
    </dgm:pt>
    <dgm:pt modelId="{83B682D4-A9BE-4AEB-8C32-3EE3244F22C5}" type="sibTrans" cxnId="{14EE4B35-BCD7-4E14-BC4A-2BE5EA2168CB}">
      <dgm:prSet/>
      <dgm:spPr/>
      <dgm:t>
        <a:bodyPr/>
        <a:lstStyle/>
        <a:p>
          <a:endParaRPr lang="en-US"/>
        </a:p>
      </dgm:t>
    </dgm:pt>
    <dgm:pt modelId="{AD62F93D-5050-4652-BB34-A156A9ABE267}">
      <dgm:prSet phldrT="[Text]"/>
      <dgm:spPr/>
      <dgm:t>
        <a:bodyPr/>
        <a:lstStyle/>
        <a:p>
          <a:r>
            <a:rPr lang="en-US" dirty="0"/>
            <a:t>Larry Cruse,                               Regional Manager Asset Protection</a:t>
          </a:r>
        </a:p>
      </dgm:t>
    </dgm:pt>
    <dgm:pt modelId="{35B0D0C7-4772-497E-926D-BB67392D5186}" type="parTrans" cxnId="{6CD2645E-B521-4B53-9E41-EA4FC4E489DE}">
      <dgm:prSet/>
      <dgm:spPr/>
      <dgm:t>
        <a:bodyPr/>
        <a:lstStyle/>
        <a:p>
          <a:endParaRPr lang="en-US"/>
        </a:p>
      </dgm:t>
    </dgm:pt>
    <dgm:pt modelId="{3463E232-85B9-4DA9-92BF-348ECD4F5056}" type="sibTrans" cxnId="{6CD2645E-B521-4B53-9E41-EA4FC4E489DE}">
      <dgm:prSet/>
      <dgm:spPr/>
      <dgm:t>
        <a:bodyPr/>
        <a:lstStyle/>
        <a:p>
          <a:endParaRPr lang="en-US"/>
        </a:p>
      </dgm:t>
    </dgm:pt>
    <dgm:pt modelId="{A047A8EE-C319-40F0-9773-9E36DC2E807B}" type="pres">
      <dgm:prSet presAssocID="{F50506B9-B86A-4BEE-B723-46035B387810}" presName="diagram" presStyleCnt="0">
        <dgm:presLayoutVars>
          <dgm:dir/>
        </dgm:presLayoutVars>
      </dgm:prSet>
      <dgm:spPr/>
    </dgm:pt>
    <dgm:pt modelId="{530F1381-91D7-4263-9FE3-1FA0F9BBEBCF}" type="pres">
      <dgm:prSet presAssocID="{D5832B3C-EDC9-4A83-B0BF-F0C8D41B1542}" presName="composite" presStyleCnt="0"/>
      <dgm:spPr/>
    </dgm:pt>
    <dgm:pt modelId="{7805A16E-A4ED-4365-865E-752721D9F915}" type="pres">
      <dgm:prSet presAssocID="{D5832B3C-EDC9-4A83-B0BF-F0C8D41B1542}" presName="Image" presStyleLbl="bgShp" presStyleIdx="0" presStyleCnt="3"/>
      <dgm:spPr>
        <a:blipFill rotWithShape="1">
          <a:blip xmlns:r="http://schemas.openxmlformats.org/officeDocument/2006/relationships" r:embed="rId1"/>
          <a:srcRect/>
          <a:stretch>
            <a:fillRect t="-20000" b="-20000"/>
          </a:stretch>
        </a:blipFill>
      </dgm:spPr>
    </dgm:pt>
    <dgm:pt modelId="{989BDDB5-53C5-4896-B11B-4CFD99E67A9B}" type="pres">
      <dgm:prSet presAssocID="{D5832B3C-EDC9-4A83-B0BF-F0C8D41B1542}" presName="Parent" presStyleLbl="node0" presStyleIdx="0" presStyleCnt="3" custLinFactNeighborX="-1665" custLinFactNeighborY="48692">
        <dgm:presLayoutVars>
          <dgm:bulletEnabled val="1"/>
        </dgm:presLayoutVars>
      </dgm:prSet>
      <dgm:spPr/>
    </dgm:pt>
    <dgm:pt modelId="{5BAD9AFE-0581-4DFB-A033-C85E25D423D9}" type="pres">
      <dgm:prSet presAssocID="{DB84D6D5-0FBF-40E3-AB6F-9D0277B1F24B}" presName="sibTrans" presStyleCnt="0"/>
      <dgm:spPr/>
    </dgm:pt>
    <dgm:pt modelId="{C1F40CE1-A703-4B16-9AD1-5A94666C5BAE}" type="pres">
      <dgm:prSet presAssocID="{C0878E3E-FD45-4297-AB6B-7622DBA6493A}" presName="composite" presStyleCnt="0"/>
      <dgm:spPr/>
    </dgm:pt>
    <dgm:pt modelId="{25051991-EE5D-4024-AC5D-FD33F22FA6B3}" type="pres">
      <dgm:prSet presAssocID="{C0878E3E-FD45-4297-AB6B-7622DBA6493A}" presName="Image" presStyleLbl="bgShp" presStyleIdx="1" presStyleCnt="3" custScaleY="103311"/>
      <dgm:spPr>
        <a:blipFill>
          <a:blip xmlns:r="http://schemas.openxmlformats.org/officeDocument/2006/relationships" r:embed="rId2">
            <a:extLst>
              <a:ext uri="{28A0092B-C50C-407E-A947-70E740481C1C}">
                <a14:useLocalDpi xmlns:a14="http://schemas.microsoft.com/office/drawing/2010/main" val="0"/>
              </a:ext>
            </a:extLst>
          </a:blip>
          <a:srcRect/>
          <a:stretch>
            <a:fillRect t="-15000" b="-15000"/>
          </a:stretch>
        </a:blipFill>
      </dgm:spPr>
    </dgm:pt>
    <dgm:pt modelId="{25919674-793D-4FFE-B824-B1374EC1BDA8}" type="pres">
      <dgm:prSet presAssocID="{C0878E3E-FD45-4297-AB6B-7622DBA6493A}" presName="Parent" presStyleLbl="node0" presStyleIdx="1" presStyleCnt="3" custLinFactNeighborX="-3887" custLinFactNeighborY="68504">
        <dgm:presLayoutVars>
          <dgm:bulletEnabled val="1"/>
        </dgm:presLayoutVars>
      </dgm:prSet>
      <dgm:spPr/>
    </dgm:pt>
    <dgm:pt modelId="{334ED861-6A2F-4BE6-B697-AE3C53E2225E}" type="pres">
      <dgm:prSet presAssocID="{83B682D4-A9BE-4AEB-8C32-3EE3244F22C5}" presName="sibTrans" presStyleCnt="0"/>
      <dgm:spPr/>
    </dgm:pt>
    <dgm:pt modelId="{9750EC83-D26D-4DB6-AAD6-947C17264A68}" type="pres">
      <dgm:prSet presAssocID="{AD62F93D-5050-4652-BB34-A156A9ABE267}" presName="composite" presStyleCnt="0"/>
      <dgm:spPr/>
    </dgm:pt>
    <dgm:pt modelId="{1DAE1F0C-8798-4B61-BD35-F643EA166DD1}" type="pres">
      <dgm:prSet presAssocID="{AD62F93D-5050-4652-BB34-A156A9ABE267}" presName="Image" presStyleLbl="bgShp"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dgm:spPr>
    </dgm:pt>
    <dgm:pt modelId="{A2AA8D80-BA57-4E22-80CF-FE7EDFB3BF7E}" type="pres">
      <dgm:prSet presAssocID="{AD62F93D-5050-4652-BB34-A156A9ABE267}" presName="Parent" presStyleLbl="node0" presStyleIdx="2" presStyleCnt="3" custLinFactNeighborX="-5302" custLinFactNeighborY="71793">
        <dgm:presLayoutVars>
          <dgm:bulletEnabled val="1"/>
        </dgm:presLayoutVars>
      </dgm:prSet>
      <dgm:spPr/>
    </dgm:pt>
  </dgm:ptLst>
  <dgm:cxnLst>
    <dgm:cxn modelId="{69A1641B-5554-4F7B-89FB-6CCABFA552C8}" type="presOf" srcId="{D5832B3C-EDC9-4A83-B0BF-F0C8D41B1542}" destId="{989BDDB5-53C5-4896-B11B-4CFD99E67A9B}" srcOrd="0" destOrd="0" presId="urn:microsoft.com/office/officeart/2008/layout/BendingPictureCaption"/>
    <dgm:cxn modelId="{14EE4B35-BCD7-4E14-BC4A-2BE5EA2168CB}" srcId="{F50506B9-B86A-4BEE-B723-46035B387810}" destId="{C0878E3E-FD45-4297-AB6B-7622DBA6493A}" srcOrd="1" destOrd="0" parTransId="{0844DF48-335C-4525-A2FB-59BE1276F5B4}" sibTransId="{83B682D4-A9BE-4AEB-8C32-3EE3244F22C5}"/>
    <dgm:cxn modelId="{AFDC275B-C5BF-4841-B76F-2A1190072151}" type="presOf" srcId="{F50506B9-B86A-4BEE-B723-46035B387810}" destId="{A047A8EE-C319-40F0-9773-9E36DC2E807B}" srcOrd="0" destOrd="0" presId="urn:microsoft.com/office/officeart/2008/layout/BendingPictureCaption"/>
    <dgm:cxn modelId="{6CD2645E-B521-4B53-9E41-EA4FC4E489DE}" srcId="{F50506B9-B86A-4BEE-B723-46035B387810}" destId="{AD62F93D-5050-4652-BB34-A156A9ABE267}" srcOrd="2" destOrd="0" parTransId="{35B0D0C7-4772-497E-926D-BB67392D5186}" sibTransId="{3463E232-85B9-4DA9-92BF-348ECD4F5056}"/>
    <dgm:cxn modelId="{873F4693-03E6-4E5C-8836-89CD9BE06EAD}" type="presOf" srcId="{C0878E3E-FD45-4297-AB6B-7622DBA6493A}" destId="{25919674-793D-4FFE-B824-B1374EC1BDA8}" srcOrd="0" destOrd="0" presId="urn:microsoft.com/office/officeart/2008/layout/BendingPictureCaption"/>
    <dgm:cxn modelId="{E298E9DD-1E45-48DC-85A6-E17CDBA30DBF}" srcId="{F50506B9-B86A-4BEE-B723-46035B387810}" destId="{D5832B3C-EDC9-4A83-B0BF-F0C8D41B1542}" srcOrd="0" destOrd="0" parTransId="{36F0F176-DAC1-49B6-AFCC-316AB49C14D7}" sibTransId="{DB84D6D5-0FBF-40E3-AB6F-9D0277B1F24B}"/>
    <dgm:cxn modelId="{C06B76E1-F981-435E-81E8-A45502D0479F}" type="presOf" srcId="{AD62F93D-5050-4652-BB34-A156A9ABE267}" destId="{A2AA8D80-BA57-4E22-80CF-FE7EDFB3BF7E}" srcOrd="0" destOrd="0" presId="urn:microsoft.com/office/officeart/2008/layout/BendingPictureCaption"/>
    <dgm:cxn modelId="{A3894ED6-FE01-4220-A2CE-56B38B8520FB}" type="presParOf" srcId="{A047A8EE-C319-40F0-9773-9E36DC2E807B}" destId="{530F1381-91D7-4263-9FE3-1FA0F9BBEBCF}" srcOrd="0" destOrd="0" presId="urn:microsoft.com/office/officeart/2008/layout/BendingPictureCaption"/>
    <dgm:cxn modelId="{2FA763BE-4420-4310-8559-DBDBBBA60A52}" type="presParOf" srcId="{530F1381-91D7-4263-9FE3-1FA0F9BBEBCF}" destId="{7805A16E-A4ED-4365-865E-752721D9F915}" srcOrd="0" destOrd="0" presId="urn:microsoft.com/office/officeart/2008/layout/BendingPictureCaption"/>
    <dgm:cxn modelId="{EE3186BB-4B8D-433F-8C07-FCC0271C8311}" type="presParOf" srcId="{530F1381-91D7-4263-9FE3-1FA0F9BBEBCF}" destId="{989BDDB5-53C5-4896-B11B-4CFD99E67A9B}" srcOrd="1" destOrd="0" presId="urn:microsoft.com/office/officeart/2008/layout/BendingPictureCaption"/>
    <dgm:cxn modelId="{645EB598-1DF6-422F-AE98-7A68741E3CF4}" type="presParOf" srcId="{A047A8EE-C319-40F0-9773-9E36DC2E807B}" destId="{5BAD9AFE-0581-4DFB-A033-C85E25D423D9}" srcOrd="1" destOrd="0" presId="urn:microsoft.com/office/officeart/2008/layout/BendingPictureCaption"/>
    <dgm:cxn modelId="{354C9A74-577A-4C9A-87B6-BB5253F15C64}" type="presParOf" srcId="{A047A8EE-C319-40F0-9773-9E36DC2E807B}" destId="{C1F40CE1-A703-4B16-9AD1-5A94666C5BAE}" srcOrd="2" destOrd="0" presId="urn:microsoft.com/office/officeart/2008/layout/BendingPictureCaption"/>
    <dgm:cxn modelId="{B36923D8-F0B1-45A9-B6F1-AA830BB5C579}" type="presParOf" srcId="{C1F40CE1-A703-4B16-9AD1-5A94666C5BAE}" destId="{25051991-EE5D-4024-AC5D-FD33F22FA6B3}" srcOrd="0" destOrd="0" presId="urn:microsoft.com/office/officeart/2008/layout/BendingPictureCaption"/>
    <dgm:cxn modelId="{0CFE7E11-A06E-47E3-A2E1-C68D99FA5848}" type="presParOf" srcId="{C1F40CE1-A703-4B16-9AD1-5A94666C5BAE}" destId="{25919674-793D-4FFE-B824-B1374EC1BDA8}" srcOrd="1" destOrd="0" presId="urn:microsoft.com/office/officeart/2008/layout/BendingPictureCaption"/>
    <dgm:cxn modelId="{5DFC2E9D-B668-4724-A449-4E41E4722B5C}" type="presParOf" srcId="{A047A8EE-C319-40F0-9773-9E36DC2E807B}" destId="{334ED861-6A2F-4BE6-B697-AE3C53E2225E}" srcOrd="3" destOrd="0" presId="urn:microsoft.com/office/officeart/2008/layout/BendingPictureCaption"/>
    <dgm:cxn modelId="{409A048B-1860-4F2F-B12F-AEA16F7384FB}" type="presParOf" srcId="{A047A8EE-C319-40F0-9773-9E36DC2E807B}" destId="{9750EC83-D26D-4DB6-AAD6-947C17264A68}" srcOrd="4" destOrd="0" presId="urn:microsoft.com/office/officeart/2008/layout/BendingPictureCaption"/>
    <dgm:cxn modelId="{9C83E2B2-6CE1-401A-B513-2B12ED623763}" type="presParOf" srcId="{9750EC83-D26D-4DB6-AAD6-947C17264A68}" destId="{1DAE1F0C-8798-4B61-BD35-F643EA166DD1}" srcOrd="0" destOrd="0" presId="urn:microsoft.com/office/officeart/2008/layout/BendingPictureCaption"/>
    <dgm:cxn modelId="{F0C40FE1-39D5-41A2-A30E-788A02A26344}" type="presParOf" srcId="{9750EC83-D26D-4DB6-AAD6-947C17264A68}" destId="{A2AA8D80-BA57-4E22-80CF-FE7EDFB3BF7E}" srcOrd="1" destOrd="0" presId="urn:microsoft.com/office/officeart/2008/layout/BendingPictureCapti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89732F-B2BF-4E6C-9215-FEDDEF95175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857C95D-1592-48FB-A8E8-38A748123BED}">
      <dgm:prSet phldrT="[Text]"/>
      <dgm:spPr>
        <a:solidFill>
          <a:srgbClr val="1D376C"/>
        </a:solidFill>
      </dgm:spPr>
      <dgm:t>
        <a:bodyPr/>
        <a:lstStyle/>
        <a:p>
          <a:r>
            <a:rPr lang="en-US" dirty="0"/>
            <a:t>Define a G-Connect report</a:t>
          </a:r>
        </a:p>
      </dgm:t>
    </dgm:pt>
    <dgm:pt modelId="{C6F7211C-128C-4736-B217-79CAACC02D24}" type="parTrans" cxnId="{CE4A95B5-F168-454C-A03A-8758FC19E60D}">
      <dgm:prSet/>
      <dgm:spPr/>
      <dgm:t>
        <a:bodyPr/>
        <a:lstStyle/>
        <a:p>
          <a:endParaRPr lang="en-US"/>
        </a:p>
      </dgm:t>
    </dgm:pt>
    <dgm:pt modelId="{8BF08765-6A3B-4FDA-A30F-85321AB541BD}" type="sibTrans" cxnId="{CE4A95B5-F168-454C-A03A-8758FC19E60D}">
      <dgm:prSet/>
      <dgm:spPr/>
      <dgm:t>
        <a:bodyPr/>
        <a:lstStyle/>
        <a:p>
          <a:endParaRPr lang="en-US"/>
        </a:p>
      </dgm:t>
    </dgm:pt>
    <dgm:pt modelId="{D1DEB770-C9B4-4434-8BDB-966011B19B93}">
      <dgm:prSet phldrT="[Text]"/>
      <dgm:spPr/>
      <dgm:t>
        <a:bodyPr/>
        <a:lstStyle/>
        <a:p>
          <a:r>
            <a:rPr lang="en-US" dirty="0"/>
            <a:t>Examine the anatomy of a report</a:t>
          </a:r>
        </a:p>
      </dgm:t>
    </dgm:pt>
    <dgm:pt modelId="{DF9ABA4B-6E2D-401A-9900-8B49DA1EDAD0}" type="parTrans" cxnId="{28C8254B-5D8D-43E0-B455-0ADD59B41AD0}">
      <dgm:prSet/>
      <dgm:spPr/>
      <dgm:t>
        <a:bodyPr/>
        <a:lstStyle/>
        <a:p>
          <a:endParaRPr lang="en-US"/>
        </a:p>
      </dgm:t>
    </dgm:pt>
    <dgm:pt modelId="{106F1FA5-4167-4132-BF11-94F5D43F6C2E}" type="sibTrans" cxnId="{28C8254B-5D8D-43E0-B455-0ADD59B41AD0}">
      <dgm:prSet/>
      <dgm:spPr/>
      <dgm:t>
        <a:bodyPr/>
        <a:lstStyle/>
        <a:p>
          <a:endParaRPr lang="en-US"/>
        </a:p>
      </dgm:t>
    </dgm:pt>
    <dgm:pt modelId="{38F473D1-5A4F-485D-AFBE-4A97D9077749}">
      <dgm:prSet phldrT="[Text]"/>
      <dgm:spPr>
        <a:solidFill>
          <a:srgbClr val="B5ADA5"/>
        </a:solidFill>
      </dgm:spPr>
      <dgm:t>
        <a:bodyPr/>
        <a:lstStyle/>
        <a:p>
          <a:r>
            <a:rPr lang="en-US" dirty="0"/>
            <a:t>Discuss the importance of proper report completion</a:t>
          </a:r>
        </a:p>
      </dgm:t>
    </dgm:pt>
    <dgm:pt modelId="{5522A3A4-5130-4046-AC8E-CD62375BDC94}" type="parTrans" cxnId="{9CB79121-5A7B-4C13-BD49-63A7A3898232}">
      <dgm:prSet/>
      <dgm:spPr/>
      <dgm:t>
        <a:bodyPr/>
        <a:lstStyle/>
        <a:p>
          <a:endParaRPr lang="en-US"/>
        </a:p>
      </dgm:t>
    </dgm:pt>
    <dgm:pt modelId="{3754190A-4294-4851-A809-8D64AD3AF934}" type="sibTrans" cxnId="{9CB79121-5A7B-4C13-BD49-63A7A3898232}">
      <dgm:prSet/>
      <dgm:spPr/>
      <dgm:t>
        <a:bodyPr/>
        <a:lstStyle/>
        <a:p>
          <a:endParaRPr lang="en-US"/>
        </a:p>
      </dgm:t>
    </dgm:pt>
    <dgm:pt modelId="{02DD6A25-4A09-43FA-8A5C-8435BDDC510B}" type="pres">
      <dgm:prSet presAssocID="{A689732F-B2BF-4E6C-9215-FEDDEF95175D}" presName="linear" presStyleCnt="0">
        <dgm:presLayoutVars>
          <dgm:dir/>
          <dgm:animLvl val="lvl"/>
          <dgm:resizeHandles val="exact"/>
        </dgm:presLayoutVars>
      </dgm:prSet>
      <dgm:spPr/>
    </dgm:pt>
    <dgm:pt modelId="{CFADAF30-0A6E-4E3F-9EC8-E9D77AF7F3BE}" type="pres">
      <dgm:prSet presAssocID="{4857C95D-1592-48FB-A8E8-38A748123BED}" presName="parentLin" presStyleCnt="0"/>
      <dgm:spPr/>
    </dgm:pt>
    <dgm:pt modelId="{BB65B297-637C-4999-BDFF-97177D24AC83}" type="pres">
      <dgm:prSet presAssocID="{4857C95D-1592-48FB-A8E8-38A748123BED}" presName="parentLeftMargin" presStyleLbl="node1" presStyleIdx="0" presStyleCnt="3"/>
      <dgm:spPr/>
    </dgm:pt>
    <dgm:pt modelId="{9ACED280-6831-4C37-B3B8-7E406CCCC8C8}" type="pres">
      <dgm:prSet presAssocID="{4857C95D-1592-48FB-A8E8-38A748123BED}" presName="parentText" presStyleLbl="node1" presStyleIdx="0" presStyleCnt="3">
        <dgm:presLayoutVars>
          <dgm:chMax val="0"/>
          <dgm:bulletEnabled val="1"/>
        </dgm:presLayoutVars>
      </dgm:prSet>
      <dgm:spPr/>
    </dgm:pt>
    <dgm:pt modelId="{D3660EFF-D3EB-4B15-9C7F-C0AD8EBDC1B8}" type="pres">
      <dgm:prSet presAssocID="{4857C95D-1592-48FB-A8E8-38A748123BED}" presName="negativeSpace" presStyleCnt="0"/>
      <dgm:spPr/>
    </dgm:pt>
    <dgm:pt modelId="{9E63CD53-DF83-4465-BBD6-AD271653B1D0}" type="pres">
      <dgm:prSet presAssocID="{4857C95D-1592-48FB-A8E8-38A748123BED}" presName="childText" presStyleLbl="conFgAcc1" presStyleIdx="0" presStyleCnt="3">
        <dgm:presLayoutVars>
          <dgm:bulletEnabled val="1"/>
        </dgm:presLayoutVars>
      </dgm:prSet>
      <dgm:spPr/>
    </dgm:pt>
    <dgm:pt modelId="{2E07465A-9EF2-4BED-BA8C-00057056052C}" type="pres">
      <dgm:prSet presAssocID="{8BF08765-6A3B-4FDA-A30F-85321AB541BD}" presName="spaceBetweenRectangles" presStyleCnt="0"/>
      <dgm:spPr/>
    </dgm:pt>
    <dgm:pt modelId="{329008EE-EA97-42AB-BF50-2B0F431E960A}" type="pres">
      <dgm:prSet presAssocID="{D1DEB770-C9B4-4434-8BDB-966011B19B93}" presName="parentLin" presStyleCnt="0"/>
      <dgm:spPr/>
    </dgm:pt>
    <dgm:pt modelId="{137C7CBC-0B8B-4623-939F-34FD62CE15E4}" type="pres">
      <dgm:prSet presAssocID="{D1DEB770-C9B4-4434-8BDB-966011B19B93}" presName="parentLeftMargin" presStyleLbl="node1" presStyleIdx="0" presStyleCnt="3"/>
      <dgm:spPr/>
    </dgm:pt>
    <dgm:pt modelId="{03D6F12B-DEBA-4477-85D9-E9061E41D123}" type="pres">
      <dgm:prSet presAssocID="{D1DEB770-C9B4-4434-8BDB-966011B19B93}" presName="parentText" presStyleLbl="node1" presStyleIdx="1" presStyleCnt="3">
        <dgm:presLayoutVars>
          <dgm:chMax val="0"/>
          <dgm:bulletEnabled val="1"/>
        </dgm:presLayoutVars>
      </dgm:prSet>
      <dgm:spPr/>
    </dgm:pt>
    <dgm:pt modelId="{673752A0-96DC-4BA6-B875-B99303C76D80}" type="pres">
      <dgm:prSet presAssocID="{D1DEB770-C9B4-4434-8BDB-966011B19B93}" presName="negativeSpace" presStyleCnt="0"/>
      <dgm:spPr/>
    </dgm:pt>
    <dgm:pt modelId="{F2627C78-C718-4161-98DF-A2FCE45B2D0C}" type="pres">
      <dgm:prSet presAssocID="{D1DEB770-C9B4-4434-8BDB-966011B19B93}" presName="childText" presStyleLbl="conFgAcc1" presStyleIdx="1" presStyleCnt="3">
        <dgm:presLayoutVars>
          <dgm:bulletEnabled val="1"/>
        </dgm:presLayoutVars>
      </dgm:prSet>
      <dgm:spPr/>
    </dgm:pt>
    <dgm:pt modelId="{32A6DC55-0EF3-42B7-BF1E-EB1E9DFD5E05}" type="pres">
      <dgm:prSet presAssocID="{106F1FA5-4167-4132-BF11-94F5D43F6C2E}" presName="spaceBetweenRectangles" presStyleCnt="0"/>
      <dgm:spPr/>
    </dgm:pt>
    <dgm:pt modelId="{8E8BDCD9-326F-4023-9474-C9AD59E04244}" type="pres">
      <dgm:prSet presAssocID="{38F473D1-5A4F-485D-AFBE-4A97D9077749}" presName="parentLin" presStyleCnt="0"/>
      <dgm:spPr/>
    </dgm:pt>
    <dgm:pt modelId="{770D69CB-A956-4E3C-92AE-D2E5EE78747D}" type="pres">
      <dgm:prSet presAssocID="{38F473D1-5A4F-485D-AFBE-4A97D9077749}" presName="parentLeftMargin" presStyleLbl="node1" presStyleIdx="1" presStyleCnt="3"/>
      <dgm:spPr/>
    </dgm:pt>
    <dgm:pt modelId="{9449F40E-7B6B-429C-AEAD-BC393A9A0AE1}" type="pres">
      <dgm:prSet presAssocID="{38F473D1-5A4F-485D-AFBE-4A97D9077749}" presName="parentText" presStyleLbl="node1" presStyleIdx="2" presStyleCnt="3">
        <dgm:presLayoutVars>
          <dgm:chMax val="0"/>
          <dgm:bulletEnabled val="1"/>
        </dgm:presLayoutVars>
      </dgm:prSet>
      <dgm:spPr/>
    </dgm:pt>
    <dgm:pt modelId="{6D2C6A4C-BB06-435E-8B26-31CA3746DA9E}" type="pres">
      <dgm:prSet presAssocID="{38F473D1-5A4F-485D-AFBE-4A97D9077749}" presName="negativeSpace" presStyleCnt="0"/>
      <dgm:spPr/>
    </dgm:pt>
    <dgm:pt modelId="{EB34C6A5-0C08-4A3D-BCA0-84CAF56EF523}" type="pres">
      <dgm:prSet presAssocID="{38F473D1-5A4F-485D-AFBE-4A97D9077749}" presName="childText" presStyleLbl="conFgAcc1" presStyleIdx="2" presStyleCnt="3">
        <dgm:presLayoutVars>
          <dgm:bulletEnabled val="1"/>
        </dgm:presLayoutVars>
      </dgm:prSet>
      <dgm:spPr/>
    </dgm:pt>
  </dgm:ptLst>
  <dgm:cxnLst>
    <dgm:cxn modelId="{9CB79121-5A7B-4C13-BD49-63A7A3898232}" srcId="{A689732F-B2BF-4E6C-9215-FEDDEF95175D}" destId="{38F473D1-5A4F-485D-AFBE-4A97D9077749}" srcOrd="2" destOrd="0" parTransId="{5522A3A4-5130-4046-AC8E-CD62375BDC94}" sibTransId="{3754190A-4294-4851-A809-8D64AD3AF934}"/>
    <dgm:cxn modelId="{28C8254B-5D8D-43E0-B455-0ADD59B41AD0}" srcId="{A689732F-B2BF-4E6C-9215-FEDDEF95175D}" destId="{D1DEB770-C9B4-4434-8BDB-966011B19B93}" srcOrd="1" destOrd="0" parTransId="{DF9ABA4B-6E2D-401A-9900-8B49DA1EDAD0}" sibTransId="{106F1FA5-4167-4132-BF11-94F5D43F6C2E}"/>
    <dgm:cxn modelId="{1F2EFA8D-1535-40AC-B3DB-E1230DE6B812}" type="presOf" srcId="{D1DEB770-C9B4-4434-8BDB-966011B19B93}" destId="{03D6F12B-DEBA-4477-85D9-E9061E41D123}" srcOrd="1" destOrd="0" presId="urn:microsoft.com/office/officeart/2005/8/layout/list1"/>
    <dgm:cxn modelId="{8F581BA0-3735-4A0F-A401-47C7DC5C17CF}" type="presOf" srcId="{4857C95D-1592-48FB-A8E8-38A748123BED}" destId="{BB65B297-637C-4999-BDFF-97177D24AC83}" srcOrd="0" destOrd="0" presId="urn:microsoft.com/office/officeart/2005/8/layout/list1"/>
    <dgm:cxn modelId="{77226EB3-A8BB-4149-A9D6-0DD89007DCA2}" type="presOf" srcId="{D1DEB770-C9B4-4434-8BDB-966011B19B93}" destId="{137C7CBC-0B8B-4623-939F-34FD62CE15E4}" srcOrd="0" destOrd="0" presId="urn:microsoft.com/office/officeart/2005/8/layout/list1"/>
    <dgm:cxn modelId="{CE4A95B5-F168-454C-A03A-8758FC19E60D}" srcId="{A689732F-B2BF-4E6C-9215-FEDDEF95175D}" destId="{4857C95D-1592-48FB-A8E8-38A748123BED}" srcOrd="0" destOrd="0" parTransId="{C6F7211C-128C-4736-B217-79CAACC02D24}" sibTransId="{8BF08765-6A3B-4FDA-A30F-85321AB541BD}"/>
    <dgm:cxn modelId="{CBD87EBE-3FE8-4EF4-8DD9-4CB15F7742E2}" type="presOf" srcId="{4857C95D-1592-48FB-A8E8-38A748123BED}" destId="{9ACED280-6831-4C37-B3B8-7E406CCCC8C8}" srcOrd="1" destOrd="0" presId="urn:microsoft.com/office/officeart/2005/8/layout/list1"/>
    <dgm:cxn modelId="{5516ACD1-89C4-4C23-9C2A-5B2194E0397F}" type="presOf" srcId="{A689732F-B2BF-4E6C-9215-FEDDEF95175D}" destId="{02DD6A25-4A09-43FA-8A5C-8435BDDC510B}" srcOrd="0" destOrd="0" presId="urn:microsoft.com/office/officeart/2005/8/layout/list1"/>
    <dgm:cxn modelId="{01E236D3-84C4-4254-ACAC-FE70BA1967A2}" type="presOf" srcId="{38F473D1-5A4F-485D-AFBE-4A97D9077749}" destId="{770D69CB-A956-4E3C-92AE-D2E5EE78747D}" srcOrd="0" destOrd="0" presId="urn:microsoft.com/office/officeart/2005/8/layout/list1"/>
    <dgm:cxn modelId="{AF36E0E3-F8E0-4B74-BFC5-0D8644239752}" type="presOf" srcId="{38F473D1-5A4F-485D-AFBE-4A97D9077749}" destId="{9449F40E-7B6B-429C-AEAD-BC393A9A0AE1}" srcOrd="1" destOrd="0" presId="urn:microsoft.com/office/officeart/2005/8/layout/list1"/>
    <dgm:cxn modelId="{2B97C4CE-4788-4208-82FB-4AB4A4E2C5BF}" type="presParOf" srcId="{02DD6A25-4A09-43FA-8A5C-8435BDDC510B}" destId="{CFADAF30-0A6E-4E3F-9EC8-E9D77AF7F3BE}" srcOrd="0" destOrd="0" presId="urn:microsoft.com/office/officeart/2005/8/layout/list1"/>
    <dgm:cxn modelId="{2983C986-29B4-4A77-BF08-F0DABDAF7D99}" type="presParOf" srcId="{CFADAF30-0A6E-4E3F-9EC8-E9D77AF7F3BE}" destId="{BB65B297-637C-4999-BDFF-97177D24AC83}" srcOrd="0" destOrd="0" presId="urn:microsoft.com/office/officeart/2005/8/layout/list1"/>
    <dgm:cxn modelId="{DD123554-1C2F-415A-8CEC-733A1DECC907}" type="presParOf" srcId="{CFADAF30-0A6E-4E3F-9EC8-E9D77AF7F3BE}" destId="{9ACED280-6831-4C37-B3B8-7E406CCCC8C8}" srcOrd="1" destOrd="0" presId="urn:microsoft.com/office/officeart/2005/8/layout/list1"/>
    <dgm:cxn modelId="{E01744B9-950D-45ED-92C2-D5E4D67DA8E9}" type="presParOf" srcId="{02DD6A25-4A09-43FA-8A5C-8435BDDC510B}" destId="{D3660EFF-D3EB-4B15-9C7F-C0AD8EBDC1B8}" srcOrd="1" destOrd="0" presId="urn:microsoft.com/office/officeart/2005/8/layout/list1"/>
    <dgm:cxn modelId="{974E5109-142B-4C79-8AD5-27C32755DAFE}" type="presParOf" srcId="{02DD6A25-4A09-43FA-8A5C-8435BDDC510B}" destId="{9E63CD53-DF83-4465-BBD6-AD271653B1D0}" srcOrd="2" destOrd="0" presId="urn:microsoft.com/office/officeart/2005/8/layout/list1"/>
    <dgm:cxn modelId="{E9216C38-55AE-4745-B5A8-7CE414EA4E96}" type="presParOf" srcId="{02DD6A25-4A09-43FA-8A5C-8435BDDC510B}" destId="{2E07465A-9EF2-4BED-BA8C-00057056052C}" srcOrd="3" destOrd="0" presId="urn:microsoft.com/office/officeart/2005/8/layout/list1"/>
    <dgm:cxn modelId="{34A5E4A1-1941-4D84-9EEE-F61AE27B2809}" type="presParOf" srcId="{02DD6A25-4A09-43FA-8A5C-8435BDDC510B}" destId="{329008EE-EA97-42AB-BF50-2B0F431E960A}" srcOrd="4" destOrd="0" presId="urn:microsoft.com/office/officeart/2005/8/layout/list1"/>
    <dgm:cxn modelId="{479E19CB-AD76-41FA-871E-0BA97C941068}" type="presParOf" srcId="{329008EE-EA97-42AB-BF50-2B0F431E960A}" destId="{137C7CBC-0B8B-4623-939F-34FD62CE15E4}" srcOrd="0" destOrd="0" presId="urn:microsoft.com/office/officeart/2005/8/layout/list1"/>
    <dgm:cxn modelId="{B6AAA4BD-6580-4061-A8EE-CC0D248672DE}" type="presParOf" srcId="{329008EE-EA97-42AB-BF50-2B0F431E960A}" destId="{03D6F12B-DEBA-4477-85D9-E9061E41D123}" srcOrd="1" destOrd="0" presId="urn:microsoft.com/office/officeart/2005/8/layout/list1"/>
    <dgm:cxn modelId="{47095D9E-6EF3-4BAA-9CD7-44B002A7A115}" type="presParOf" srcId="{02DD6A25-4A09-43FA-8A5C-8435BDDC510B}" destId="{673752A0-96DC-4BA6-B875-B99303C76D80}" srcOrd="5" destOrd="0" presId="urn:microsoft.com/office/officeart/2005/8/layout/list1"/>
    <dgm:cxn modelId="{7778AD3C-9B35-41EA-AC99-253AF1B74486}" type="presParOf" srcId="{02DD6A25-4A09-43FA-8A5C-8435BDDC510B}" destId="{F2627C78-C718-4161-98DF-A2FCE45B2D0C}" srcOrd="6" destOrd="0" presId="urn:microsoft.com/office/officeart/2005/8/layout/list1"/>
    <dgm:cxn modelId="{28D6A57C-962E-4393-9EE9-1F68C739466F}" type="presParOf" srcId="{02DD6A25-4A09-43FA-8A5C-8435BDDC510B}" destId="{32A6DC55-0EF3-42B7-BF1E-EB1E9DFD5E05}" srcOrd="7" destOrd="0" presId="urn:microsoft.com/office/officeart/2005/8/layout/list1"/>
    <dgm:cxn modelId="{71F01661-AFC4-4D31-AE19-BE20D1B7B499}" type="presParOf" srcId="{02DD6A25-4A09-43FA-8A5C-8435BDDC510B}" destId="{8E8BDCD9-326F-4023-9474-C9AD59E04244}" srcOrd="8" destOrd="0" presId="urn:microsoft.com/office/officeart/2005/8/layout/list1"/>
    <dgm:cxn modelId="{80CF8718-9129-4B07-95A1-3F408D2B477A}" type="presParOf" srcId="{8E8BDCD9-326F-4023-9474-C9AD59E04244}" destId="{770D69CB-A956-4E3C-92AE-D2E5EE78747D}" srcOrd="0" destOrd="0" presId="urn:microsoft.com/office/officeart/2005/8/layout/list1"/>
    <dgm:cxn modelId="{04628A8F-3D5F-409F-9AC5-E08ABD6AC8C6}" type="presParOf" srcId="{8E8BDCD9-326F-4023-9474-C9AD59E04244}" destId="{9449F40E-7B6B-429C-AEAD-BC393A9A0AE1}" srcOrd="1" destOrd="0" presId="urn:microsoft.com/office/officeart/2005/8/layout/list1"/>
    <dgm:cxn modelId="{E0098A4C-4FCE-476B-A73C-53D964AF75FD}" type="presParOf" srcId="{02DD6A25-4A09-43FA-8A5C-8435BDDC510B}" destId="{6D2C6A4C-BB06-435E-8B26-31CA3746DA9E}" srcOrd="9" destOrd="0" presId="urn:microsoft.com/office/officeart/2005/8/layout/list1"/>
    <dgm:cxn modelId="{7EAD7150-F58E-4AA4-807F-ADBFFEE0EF17}" type="presParOf" srcId="{02DD6A25-4A09-43FA-8A5C-8435BDDC510B}" destId="{EB34C6A5-0C08-4A3D-BCA0-84CAF56EF52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387BCF-18DF-4F5E-8F15-C6325E2A97F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2A94C341-322E-41AA-8276-545C78E2CD7B}">
      <dgm:prSet phldrT="[Text]"/>
      <dgm:spPr/>
      <dgm:t>
        <a:bodyPr/>
        <a:lstStyle/>
        <a:p>
          <a:r>
            <a:rPr lang="en-US" dirty="0">
              <a:latin typeface="Brandon Grotesque Regular" panose="020B0503020203060202" pitchFamily="34" charset="0"/>
            </a:rPr>
            <a:t>Who</a:t>
          </a:r>
        </a:p>
      </dgm:t>
    </dgm:pt>
    <dgm:pt modelId="{F006D512-5267-4DDE-B754-C46FF335AE7B}" type="parTrans" cxnId="{F99DE384-B5DE-4D33-AB86-38B2111C1112}">
      <dgm:prSet/>
      <dgm:spPr/>
      <dgm:t>
        <a:bodyPr/>
        <a:lstStyle/>
        <a:p>
          <a:endParaRPr lang="en-US"/>
        </a:p>
      </dgm:t>
    </dgm:pt>
    <dgm:pt modelId="{AE6B90E1-B40F-4C53-8AE9-C224124CE43E}" type="sibTrans" cxnId="{F99DE384-B5DE-4D33-AB86-38B2111C1112}">
      <dgm:prSet/>
      <dgm:spPr/>
      <dgm:t>
        <a:bodyPr/>
        <a:lstStyle/>
        <a:p>
          <a:endParaRPr lang="en-US"/>
        </a:p>
      </dgm:t>
    </dgm:pt>
    <dgm:pt modelId="{9B5C6F1E-3A43-4738-8E53-6799C384F3D3}">
      <dgm:prSet phldrT="[Text]"/>
      <dgm:spPr>
        <a:solidFill>
          <a:srgbClr val="B5ADA5"/>
        </a:solidFill>
      </dgm:spPr>
      <dgm:t>
        <a:bodyPr/>
        <a:lstStyle/>
        <a:p>
          <a:r>
            <a:rPr lang="en-US" dirty="0">
              <a:latin typeface="Brandon Grotesque Regular" panose="020B0503020203060202" pitchFamily="34" charset="0"/>
            </a:rPr>
            <a:t>What </a:t>
          </a:r>
        </a:p>
      </dgm:t>
    </dgm:pt>
    <dgm:pt modelId="{3A9C35BE-6DB3-4892-8675-A6CAB951A5B8}" type="parTrans" cxnId="{9A416391-1792-41F0-AC43-AF7DC39A5229}">
      <dgm:prSet/>
      <dgm:spPr/>
      <dgm:t>
        <a:bodyPr/>
        <a:lstStyle/>
        <a:p>
          <a:endParaRPr lang="en-US"/>
        </a:p>
      </dgm:t>
    </dgm:pt>
    <dgm:pt modelId="{A19991BF-92C8-4C8A-A08E-4477CFFE4B0E}" type="sibTrans" cxnId="{9A416391-1792-41F0-AC43-AF7DC39A5229}">
      <dgm:prSet/>
      <dgm:spPr/>
      <dgm:t>
        <a:bodyPr/>
        <a:lstStyle/>
        <a:p>
          <a:endParaRPr lang="en-US"/>
        </a:p>
      </dgm:t>
    </dgm:pt>
    <dgm:pt modelId="{C5EA3A90-B1F1-40A5-81C6-28AC038EF510}">
      <dgm:prSet phldrT="[Text]"/>
      <dgm:spPr>
        <a:solidFill>
          <a:srgbClr val="1D376C"/>
        </a:solidFill>
      </dgm:spPr>
      <dgm:t>
        <a:bodyPr/>
        <a:lstStyle/>
        <a:p>
          <a:r>
            <a:rPr lang="en-US" dirty="0">
              <a:latin typeface="Brandon Grotesque Regular" panose="020B0503020203060202" pitchFamily="34" charset="0"/>
            </a:rPr>
            <a:t>Where</a:t>
          </a:r>
        </a:p>
      </dgm:t>
    </dgm:pt>
    <dgm:pt modelId="{3FBF7F82-F7C0-4DFB-A20E-9B7F50937B98}" type="parTrans" cxnId="{DDA1D22A-CE08-41F5-BC30-91DFF979CD90}">
      <dgm:prSet/>
      <dgm:spPr/>
      <dgm:t>
        <a:bodyPr/>
        <a:lstStyle/>
        <a:p>
          <a:endParaRPr lang="en-US"/>
        </a:p>
      </dgm:t>
    </dgm:pt>
    <dgm:pt modelId="{33A4D59B-A1D0-425D-A1E8-DE530B71194C}" type="sibTrans" cxnId="{DDA1D22A-CE08-41F5-BC30-91DFF979CD90}">
      <dgm:prSet/>
      <dgm:spPr/>
      <dgm:t>
        <a:bodyPr/>
        <a:lstStyle/>
        <a:p>
          <a:endParaRPr lang="en-US"/>
        </a:p>
      </dgm:t>
    </dgm:pt>
    <dgm:pt modelId="{5B1FAF76-1283-49C1-9DE1-FB05A78F05F1}">
      <dgm:prSet phldrT="[Text]"/>
      <dgm:spPr/>
      <dgm:t>
        <a:bodyPr/>
        <a:lstStyle/>
        <a:p>
          <a:r>
            <a:rPr lang="en-US" dirty="0">
              <a:latin typeface="Brandon Grotesque Regular" panose="020B0503020203060202" pitchFamily="34" charset="0"/>
            </a:rPr>
            <a:t>When</a:t>
          </a:r>
        </a:p>
      </dgm:t>
    </dgm:pt>
    <dgm:pt modelId="{2DBC9745-A814-4AF4-B291-FB5316F0EFBE}" type="parTrans" cxnId="{DE51623E-61CA-43F3-9DEB-B5722AD476C6}">
      <dgm:prSet/>
      <dgm:spPr/>
      <dgm:t>
        <a:bodyPr/>
        <a:lstStyle/>
        <a:p>
          <a:endParaRPr lang="en-US"/>
        </a:p>
      </dgm:t>
    </dgm:pt>
    <dgm:pt modelId="{1ED8BA93-2156-42F0-B47D-31EA17467013}" type="sibTrans" cxnId="{DE51623E-61CA-43F3-9DEB-B5722AD476C6}">
      <dgm:prSet/>
      <dgm:spPr/>
      <dgm:t>
        <a:bodyPr/>
        <a:lstStyle/>
        <a:p>
          <a:endParaRPr lang="en-US"/>
        </a:p>
      </dgm:t>
    </dgm:pt>
    <dgm:pt modelId="{1D9C417A-F2A3-4885-8CA6-9D805E5282B5}">
      <dgm:prSet phldrT="[Text]"/>
      <dgm:spPr>
        <a:solidFill>
          <a:srgbClr val="B5ADA5"/>
        </a:solidFill>
      </dgm:spPr>
      <dgm:t>
        <a:bodyPr/>
        <a:lstStyle/>
        <a:p>
          <a:r>
            <a:rPr lang="en-US" dirty="0">
              <a:latin typeface="Brandon Grotesque Regular" panose="020B0503020203060202" pitchFamily="34" charset="0"/>
            </a:rPr>
            <a:t>How</a:t>
          </a:r>
        </a:p>
      </dgm:t>
    </dgm:pt>
    <dgm:pt modelId="{FEF98AA7-CF6D-4B5D-8E70-729C60D925B0}" type="parTrans" cxnId="{15F95FD1-928F-47BF-AA2A-712E654C3C7F}">
      <dgm:prSet/>
      <dgm:spPr/>
      <dgm:t>
        <a:bodyPr/>
        <a:lstStyle/>
        <a:p>
          <a:endParaRPr lang="en-US"/>
        </a:p>
      </dgm:t>
    </dgm:pt>
    <dgm:pt modelId="{1B1DC105-68FC-4E6F-8260-D971F35ACC8C}" type="sibTrans" cxnId="{15F95FD1-928F-47BF-AA2A-712E654C3C7F}">
      <dgm:prSet/>
      <dgm:spPr/>
      <dgm:t>
        <a:bodyPr/>
        <a:lstStyle/>
        <a:p>
          <a:endParaRPr lang="en-US"/>
        </a:p>
      </dgm:t>
    </dgm:pt>
    <dgm:pt modelId="{DA846D64-6468-41A2-9D9E-B84EFB0548A6}">
      <dgm:prSet phldrT="[Text]"/>
      <dgm:spPr>
        <a:solidFill>
          <a:srgbClr val="1D376C"/>
        </a:solidFill>
      </dgm:spPr>
      <dgm:t>
        <a:bodyPr/>
        <a:lstStyle/>
        <a:p>
          <a:r>
            <a:rPr lang="en-US" dirty="0">
              <a:latin typeface="Brandon Grotesque Regular" panose="020B0503020203060202" pitchFamily="34" charset="0"/>
            </a:rPr>
            <a:t>Behavior</a:t>
          </a:r>
        </a:p>
      </dgm:t>
    </dgm:pt>
    <dgm:pt modelId="{AFD57B37-6BF8-429D-865F-6C7E947C6E34}" type="parTrans" cxnId="{4DF0BDDE-DBBA-480F-898B-9A1270960F25}">
      <dgm:prSet/>
      <dgm:spPr/>
      <dgm:t>
        <a:bodyPr/>
        <a:lstStyle/>
        <a:p>
          <a:endParaRPr lang="en-US"/>
        </a:p>
      </dgm:t>
    </dgm:pt>
    <dgm:pt modelId="{4CBF1124-F36C-4FE7-8420-32C7F82FE816}" type="sibTrans" cxnId="{4DF0BDDE-DBBA-480F-898B-9A1270960F25}">
      <dgm:prSet/>
      <dgm:spPr/>
      <dgm:t>
        <a:bodyPr/>
        <a:lstStyle/>
        <a:p>
          <a:endParaRPr lang="en-US"/>
        </a:p>
      </dgm:t>
    </dgm:pt>
    <dgm:pt modelId="{AD143F09-F296-4DF8-B2AA-A4CBC1444FA0}" type="pres">
      <dgm:prSet presAssocID="{3C387BCF-18DF-4F5E-8F15-C6325E2A97F6}" presName="Name0" presStyleCnt="0">
        <dgm:presLayoutVars>
          <dgm:dir/>
          <dgm:resizeHandles val="exact"/>
        </dgm:presLayoutVars>
      </dgm:prSet>
      <dgm:spPr/>
    </dgm:pt>
    <dgm:pt modelId="{D85F0D0D-9ED9-4917-AF63-9554E30279EF}" type="pres">
      <dgm:prSet presAssocID="{2A94C341-322E-41AA-8276-545C78E2CD7B}" presName="node" presStyleLbl="node1" presStyleIdx="0" presStyleCnt="6">
        <dgm:presLayoutVars>
          <dgm:bulletEnabled val="1"/>
        </dgm:presLayoutVars>
      </dgm:prSet>
      <dgm:spPr/>
    </dgm:pt>
    <dgm:pt modelId="{73244032-65A6-491D-8729-800CA48534EF}" type="pres">
      <dgm:prSet presAssocID="{AE6B90E1-B40F-4C53-8AE9-C224124CE43E}" presName="sibTrans" presStyleLbl="sibTrans1D1" presStyleIdx="0" presStyleCnt="5"/>
      <dgm:spPr/>
    </dgm:pt>
    <dgm:pt modelId="{6D065FD3-2875-40F5-84B0-8370090D2665}" type="pres">
      <dgm:prSet presAssocID="{AE6B90E1-B40F-4C53-8AE9-C224124CE43E}" presName="connectorText" presStyleLbl="sibTrans1D1" presStyleIdx="0" presStyleCnt="5"/>
      <dgm:spPr/>
    </dgm:pt>
    <dgm:pt modelId="{2E392887-01DC-4E52-AE67-21CD536FD081}" type="pres">
      <dgm:prSet presAssocID="{9B5C6F1E-3A43-4738-8E53-6799C384F3D3}" presName="node" presStyleLbl="node1" presStyleIdx="1" presStyleCnt="6">
        <dgm:presLayoutVars>
          <dgm:bulletEnabled val="1"/>
        </dgm:presLayoutVars>
      </dgm:prSet>
      <dgm:spPr/>
    </dgm:pt>
    <dgm:pt modelId="{F3C4C76A-98F0-45F4-A30B-36F335CF8D6D}" type="pres">
      <dgm:prSet presAssocID="{A19991BF-92C8-4C8A-A08E-4477CFFE4B0E}" presName="sibTrans" presStyleLbl="sibTrans1D1" presStyleIdx="1" presStyleCnt="5"/>
      <dgm:spPr/>
    </dgm:pt>
    <dgm:pt modelId="{8D02B72E-EF30-44F1-937E-8E63556AEFC3}" type="pres">
      <dgm:prSet presAssocID="{A19991BF-92C8-4C8A-A08E-4477CFFE4B0E}" presName="connectorText" presStyleLbl="sibTrans1D1" presStyleIdx="1" presStyleCnt="5"/>
      <dgm:spPr/>
    </dgm:pt>
    <dgm:pt modelId="{26F13D53-54CF-428E-9B3D-C8768A774478}" type="pres">
      <dgm:prSet presAssocID="{C5EA3A90-B1F1-40A5-81C6-28AC038EF510}" presName="node" presStyleLbl="node1" presStyleIdx="2" presStyleCnt="6">
        <dgm:presLayoutVars>
          <dgm:bulletEnabled val="1"/>
        </dgm:presLayoutVars>
      </dgm:prSet>
      <dgm:spPr/>
    </dgm:pt>
    <dgm:pt modelId="{E1630D41-6B8E-407A-BA14-C8F6F84DF4CF}" type="pres">
      <dgm:prSet presAssocID="{33A4D59B-A1D0-425D-A1E8-DE530B71194C}" presName="sibTrans" presStyleLbl="sibTrans1D1" presStyleIdx="2" presStyleCnt="5"/>
      <dgm:spPr/>
    </dgm:pt>
    <dgm:pt modelId="{D51876F9-B3C5-446B-910C-8FF12095A6A1}" type="pres">
      <dgm:prSet presAssocID="{33A4D59B-A1D0-425D-A1E8-DE530B71194C}" presName="connectorText" presStyleLbl="sibTrans1D1" presStyleIdx="2" presStyleCnt="5"/>
      <dgm:spPr/>
    </dgm:pt>
    <dgm:pt modelId="{13A18A2D-BB7D-4623-94AD-81B4DF8D3425}" type="pres">
      <dgm:prSet presAssocID="{5B1FAF76-1283-49C1-9DE1-FB05A78F05F1}" presName="node" presStyleLbl="node1" presStyleIdx="3" presStyleCnt="6">
        <dgm:presLayoutVars>
          <dgm:bulletEnabled val="1"/>
        </dgm:presLayoutVars>
      </dgm:prSet>
      <dgm:spPr/>
    </dgm:pt>
    <dgm:pt modelId="{AB1D6AFB-0D55-4CDE-9F9A-BA4FBEB1C633}" type="pres">
      <dgm:prSet presAssocID="{1ED8BA93-2156-42F0-B47D-31EA17467013}" presName="sibTrans" presStyleLbl="sibTrans1D1" presStyleIdx="3" presStyleCnt="5"/>
      <dgm:spPr/>
    </dgm:pt>
    <dgm:pt modelId="{98C76A7A-7FB4-4DAA-903A-9C09498EFE57}" type="pres">
      <dgm:prSet presAssocID="{1ED8BA93-2156-42F0-B47D-31EA17467013}" presName="connectorText" presStyleLbl="sibTrans1D1" presStyleIdx="3" presStyleCnt="5"/>
      <dgm:spPr/>
    </dgm:pt>
    <dgm:pt modelId="{7BE158D2-99D8-4585-8042-B21715EF4869}" type="pres">
      <dgm:prSet presAssocID="{1D9C417A-F2A3-4885-8CA6-9D805E5282B5}" presName="node" presStyleLbl="node1" presStyleIdx="4" presStyleCnt="6">
        <dgm:presLayoutVars>
          <dgm:bulletEnabled val="1"/>
        </dgm:presLayoutVars>
      </dgm:prSet>
      <dgm:spPr/>
    </dgm:pt>
    <dgm:pt modelId="{74A0441C-4CCC-49F1-9223-2AA6AB2C511B}" type="pres">
      <dgm:prSet presAssocID="{1B1DC105-68FC-4E6F-8260-D971F35ACC8C}" presName="sibTrans" presStyleLbl="sibTrans1D1" presStyleIdx="4" presStyleCnt="5"/>
      <dgm:spPr/>
    </dgm:pt>
    <dgm:pt modelId="{82875067-1AAD-4124-9CD0-7DA4FDC82DAB}" type="pres">
      <dgm:prSet presAssocID="{1B1DC105-68FC-4E6F-8260-D971F35ACC8C}" presName="connectorText" presStyleLbl="sibTrans1D1" presStyleIdx="4" presStyleCnt="5"/>
      <dgm:spPr/>
    </dgm:pt>
    <dgm:pt modelId="{FB856010-9ED4-4443-9BB8-DA60214E7112}" type="pres">
      <dgm:prSet presAssocID="{DA846D64-6468-41A2-9D9E-B84EFB0548A6}" presName="node" presStyleLbl="node1" presStyleIdx="5" presStyleCnt="6">
        <dgm:presLayoutVars>
          <dgm:bulletEnabled val="1"/>
        </dgm:presLayoutVars>
      </dgm:prSet>
      <dgm:spPr/>
    </dgm:pt>
  </dgm:ptLst>
  <dgm:cxnLst>
    <dgm:cxn modelId="{5FDC4B0B-1E51-4FC2-9BAD-63ACAAD4C560}" type="presOf" srcId="{AE6B90E1-B40F-4C53-8AE9-C224124CE43E}" destId="{73244032-65A6-491D-8729-800CA48534EF}" srcOrd="0" destOrd="0" presId="urn:microsoft.com/office/officeart/2005/8/layout/bProcess3"/>
    <dgm:cxn modelId="{9B601027-3E6C-40D8-B293-229A4D075F0F}" type="presOf" srcId="{1ED8BA93-2156-42F0-B47D-31EA17467013}" destId="{98C76A7A-7FB4-4DAA-903A-9C09498EFE57}" srcOrd="1" destOrd="0" presId="urn:microsoft.com/office/officeart/2005/8/layout/bProcess3"/>
    <dgm:cxn modelId="{384B712A-895E-47EE-A599-1F432C0541A8}" type="presOf" srcId="{33A4D59B-A1D0-425D-A1E8-DE530B71194C}" destId="{D51876F9-B3C5-446B-910C-8FF12095A6A1}" srcOrd="1" destOrd="0" presId="urn:microsoft.com/office/officeart/2005/8/layout/bProcess3"/>
    <dgm:cxn modelId="{DDA1D22A-CE08-41F5-BC30-91DFF979CD90}" srcId="{3C387BCF-18DF-4F5E-8F15-C6325E2A97F6}" destId="{C5EA3A90-B1F1-40A5-81C6-28AC038EF510}" srcOrd="2" destOrd="0" parTransId="{3FBF7F82-F7C0-4DFB-A20E-9B7F50937B98}" sibTransId="{33A4D59B-A1D0-425D-A1E8-DE530B71194C}"/>
    <dgm:cxn modelId="{B38D7533-05EE-4767-B984-37EA0CE35AEB}" type="presOf" srcId="{A19991BF-92C8-4C8A-A08E-4477CFFE4B0E}" destId="{8D02B72E-EF30-44F1-937E-8E63556AEFC3}" srcOrd="1" destOrd="0" presId="urn:microsoft.com/office/officeart/2005/8/layout/bProcess3"/>
    <dgm:cxn modelId="{E5C54B3B-65F5-4540-9AF6-2A90ADFCAC81}" type="presOf" srcId="{1D9C417A-F2A3-4885-8CA6-9D805E5282B5}" destId="{7BE158D2-99D8-4585-8042-B21715EF4869}" srcOrd="0" destOrd="0" presId="urn:microsoft.com/office/officeart/2005/8/layout/bProcess3"/>
    <dgm:cxn modelId="{DE51623E-61CA-43F3-9DEB-B5722AD476C6}" srcId="{3C387BCF-18DF-4F5E-8F15-C6325E2A97F6}" destId="{5B1FAF76-1283-49C1-9DE1-FB05A78F05F1}" srcOrd="3" destOrd="0" parTransId="{2DBC9745-A814-4AF4-B291-FB5316F0EFBE}" sibTransId="{1ED8BA93-2156-42F0-B47D-31EA17467013}"/>
    <dgm:cxn modelId="{F2E1F55C-9359-4D93-912C-38B9A3FADC6B}" type="presOf" srcId="{1B1DC105-68FC-4E6F-8260-D971F35ACC8C}" destId="{82875067-1AAD-4124-9CD0-7DA4FDC82DAB}" srcOrd="1" destOrd="0" presId="urn:microsoft.com/office/officeart/2005/8/layout/bProcess3"/>
    <dgm:cxn modelId="{B618C164-2B45-4F86-96E4-EC5C5338DD48}" type="presOf" srcId="{1B1DC105-68FC-4E6F-8260-D971F35ACC8C}" destId="{74A0441C-4CCC-49F1-9223-2AA6AB2C511B}" srcOrd="0" destOrd="0" presId="urn:microsoft.com/office/officeart/2005/8/layout/bProcess3"/>
    <dgm:cxn modelId="{33823B65-2D12-4319-B1B9-730EF09EEF50}" type="presOf" srcId="{3C387BCF-18DF-4F5E-8F15-C6325E2A97F6}" destId="{AD143F09-F296-4DF8-B2AA-A4CBC1444FA0}" srcOrd="0" destOrd="0" presId="urn:microsoft.com/office/officeart/2005/8/layout/bProcess3"/>
    <dgm:cxn modelId="{46E4944A-864D-4215-8606-317FA71BE884}" type="presOf" srcId="{5B1FAF76-1283-49C1-9DE1-FB05A78F05F1}" destId="{13A18A2D-BB7D-4623-94AD-81B4DF8D3425}" srcOrd="0" destOrd="0" presId="urn:microsoft.com/office/officeart/2005/8/layout/bProcess3"/>
    <dgm:cxn modelId="{714C024F-C526-4E58-BBFB-2D42BA7AED81}" type="presOf" srcId="{C5EA3A90-B1F1-40A5-81C6-28AC038EF510}" destId="{26F13D53-54CF-428E-9B3D-C8768A774478}" srcOrd="0" destOrd="0" presId="urn:microsoft.com/office/officeart/2005/8/layout/bProcess3"/>
    <dgm:cxn modelId="{C4317D71-9894-45E4-A30F-FB53BEBA11FB}" type="presOf" srcId="{9B5C6F1E-3A43-4738-8E53-6799C384F3D3}" destId="{2E392887-01DC-4E52-AE67-21CD536FD081}" srcOrd="0" destOrd="0" presId="urn:microsoft.com/office/officeart/2005/8/layout/bProcess3"/>
    <dgm:cxn modelId="{65828874-63FC-4DE0-861A-FE3A56A11D45}" type="presOf" srcId="{A19991BF-92C8-4C8A-A08E-4477CFFE4B0E}" destId="{F3C4C76A-98F0-45F4-A30B-36F335CF8D6D}" srcOrd="0" destOrd="0" presId="urn:microsoft.com/office/officeart/2005/8/layout/bProcess3"/>
    <dgm:cxn modelId="{F99DE384-B5DE-4D33-AB86-38B2111C1112}" srcId="{3C387BCF-18DF-4F5E-8F15-C6325E2A97F6}" destId="{2A94C341-322E-41AA-8276-545C78E2CD7B}" srcOrd="0" destOrd="0" parTransId="{F006D512-5267-4DDE-B754-C46FF335AE7B}" sibTransId="{AE6B90E1-B40F-4C53-8AE9-C224124CE43E}"/>
    <dgm:cxn modelId="{F3C43589-E48E-4992-AEB1-DD50B9064D7F}" type="presOf" srcId="{DA846D64-6468-41A2-9D9E-B84EFB0548A6}" destId="{FB856010-9ED4-4443-9BB8-DA60214E7112}" srcOrd="0" destOrd="0" presId="urn:microsoft.com/office/officeart/2005/8/layout/bProcess3"/>
    <dgm:cxn modelId="{196D068C-D1FB-41FB-973E-260C077DFCDA}" type="presOf" srcId="{1ED8BA93-2156-42F0-B47D-31EA17467013}" destId="{AB1D6AFB-0D55-4CDE-9F9A-BA4FBEB1C633}" srcOrd="0" destOrd="0" presId="urn:microsoft.com/office/officeart/2005/8/layout/bProcess3"/>
    <dgm:cxn modelId="{6831118C-50E8-49EB-88C9-06A448D55CE7}" type="presOf" srcId="{AE6B90E1-B40F-4C53-8AE9-C224124CE43E}" destId="{6D065FD3-2875-40F5-84B0-8370090D2665}" srcOrd="1" destOrd="0" presId="urn:microsoft.com/office/officeart/2005/8/layout/bProcess3"/>
    <dgm:cxn modelId="{9A416391-1792-41F0-AC43-AF7DC39A5229}" srcId="{3C387BCF-18DF-4F5E-8F15-C6325E2A97F6}" destId="{9B5C6F1E-3A43-4738-8E53-6799C384F3D3}" srcOrd="1" destOrd="0" parTransId="{3A9C35BE-6DB3-4892-8675-A6CAB951A5B8}" sibTransId="{A19991BF-92C8-4C8A-A08E-4477CFFE4B0E}"/>
    <dgm:cxn modelId="{15F95FD1-928F-47BF-AA2A-712E654C3C7F}" srcId="{3C387BCF-18DF-4F5E-8F15-C6325E2A97F6}" destId="{1D9C417A-F2A3-4885-8CA6-9D805E5282B5}" srcOrd="4" destOrd="0" parTransId="{FEF98AA7-CF6D-4B5D-8E70-729C60D925B0}" sibTransId="{1B1DC105-68FC-4E6F-8260-D971F35ACC8C}"/>
    <dgm:cxn modelId="{4DF0BDDE-DBBA-480F-898B-9A1270960F25}" srcId="{3C387BCF-18DF-4F5E-8F15-C6325E2A97F6}" destId="{DA846D64-6468-41A2-9D9E-B84EFB0548A6}" srcOrd="5" destOrd="0" parTransId="{AFD57B37-6BF8-429D-865F-6C7E947C6E34}" sibTransId="{4CBF1124-F36C-4FE7-8420-32C7F82FE816}"/>
    <dgm:cxn modelId="{0D54A3E6-7825-461B-B26E-631B91EE33F3}" type="presOf" srcId="{33A4D59B-A1D0-425D-A1E8-DE530B71194C}" destId="{E1630D41-6B8E-407A-BA14-C8F6F84DF4CF}" srcOrd="0" destOrd="0" presId="urn:microsoft.com/office/officeart/2005/8/layout/bProcess3"/>
    <dgm:cxn modelId="{B138CAF4-768E-4E21-B238-4CD0159D045B}" type="presOf" srcId="{2A94C341-322E-41AA-8276-545C78E2CD7B}" destId="{D85F0D0D-9ED9-4917-AF63-9554E30279EF}" srcOrd="0" destOrd="0" presId="urn:microsoft.com/office/officeart/2005/8/layout/bProcess3"/>
    <dgm:cxn modelId="{25605639-FBB5-4743-BE6B-45DE9FDD5F7F}" type="presParOf" srcId="{AD143F09-F296-4DF8-B2AA-A4CBC1444FA0}" destId="{D85F0D0D-9ED9-4917-AF63-9554E30279EF}" srcOrd="0" destOrd="0" presId="urn:microsoft.com/office/officeart/2005/8/layout/bProcess3"/>
    <dgm:cxn modelId="{2BC785CE-A3C4-4F8B-99FF-66B7D0B0A4E1}" type="presParOf" srcId="{AD143F09-F296-4DF8-B2AA-A4CBC1444FA0}" destId="{73244032-65A6-491D-8729-800CA48534EF}" srcOrd="1" destOrd="0" presId="urn:microsoft.com/office/officeart/2005/8/layout/bProcess3"/>
    <dgm:cxn modelId="{4B26FA84-91F8-450F-9FAC-331BF8650460}" type="presParOf" srcId="{73244032-65A6-491D-8729-800CA48534EF}" destId="{6D065FD3-2875-40F5-84B0-8370090D2665}" srcOrd="0" destOrd="0" presId="urn:microsoft.com/office/officeart/2005/8/layout/bProcess3"/>
    <dgm:cxn modelId="{EEFEEB9F-50A4-4C82-891C-8336D6F6DD8B}" type="presParOf" srcId="{AD143F09-F296-4DF8-B2AA-A4CBC1444FA0}" destId="{2E392887-01DC-4E52-AE67-21CD536FD081}" srcOrd="2" destOrd="0" presId="urn:microsoft.com/office/officeart/2005/8/layout/bProcess3"/>
    <dgm:cxn modelId="{D2F27CD1-CE8F-456C-9814-2E7C0E7A7365}" type="presParOf" srcId="{AD143F09-F296-4DF8-B2AA-A4CBC1444FA0}" destId="{F3C4C76A-98F0-45F4-A30B-36F335CF8D6D}" srcOrd="3" destOrd="0" presId="urn:microsoft.com/office/officeart/2005/8/layout/bProcess3"/>
    <dgm:cxn modelId="{4386C041-1CA5-4526-8BB5-202C61226750}" type="presParOf" srcId="{F3C4C76A-98F0-45F4-A30B-36F335CF8D6D}" destId="{8D02B72E-EF30-44F1-937E-8E63556AEFC3}" srcOrd="0" destOrd="0" presId="urn:microsoft.com/office/officeart/2005/8/layout/bProcess3"/>
    <dgm:cxn modelId="{AB2BEDAC-4A50-4DA1-9101-83D24AE2B6B1}" type="presParOf" srcId="{AD143F09-F296-4DF8-B2AA-A4CBC1444FA0}" destId="{26F13D53-54CF-428E-9B3D-C8768A774478}" srcOrd="4" destOrd="0" presId="urn:microsoft.com/office/officeart/2005/8/layout/bProcess3"/>
    <dgm:cxn modelId="{81B7CCFC-4030-4879-B41B-8C751910ABC7}" type="presParOf" srcId="{AD143F09-F296-4DF8-B2AA-A4CBC1444FA0}" destId="{E1630D41-6B8E-407A-BA14-C8F6F84DF4CF}" srcOrd="5" destOrd="0" presId="urn:microsoft.com/office/officeart/2005/8/layout/bProcess3"/>
    <dgm:cxn modelId="{C8DB3289-3855-4509-91B5-595CECF6860A}" type="presParOf" srcId="{E1630D41-6B8E-407A-BA14-C8F6F84DF4CF}" destId="{D51876F9-B3C5-446B-910C-8FF12095A6A1}" srcOrd="0" destOrd="0" presId="urn:microsoft.com/office/officeart/2005/8/layout/bProcess3"/>
    <dgm:cxn modelId="{6F7602FF-B798-404F-943D-BE84BA87F6B3}" type="presParOf" srcId="{AD143F09-F296-4DF8-B2AA-A4CBC1444FA0}" destId="{13A18A2D-BB7D-4623-94AD-81B4DF8D3425}" srcOrd="6" destOrd="0" presId="urn:microsoft.com/office/officeart/2005/8/layout/bProcess3"/>
    <dgm:cxn modelId="{339C8031-788F-43D9-937D-85BF5183D7E0}" type="presParOf" srcId="{AD143F09-F296-4DF8-B2AA-A4CBC1444FA0}" destId="{AB1D6AFB-0D55-4CDE-9F9A-BA4FBEB1C633}" srcOrd="7" destOrd="0" presId="urn:microsoft.com/office/officeart/2005/8/layout/bProcess3"/>
    <dgm:cxn modelId="{6CE1E4F4-26D4-4945-AE8C-89E60EE41E13}" type="presParOf" srcId="{AB1D6AFB-0D55-4CDE-9F9A-BA4FBEB1C633}" destId="{98C76A7A-7FB4-4DAA-903A-9C09498EFE57}" srcOrd="0" destOrd="0" presId="urn:microsoft.com/office/officeart/2005/8/layout/bProcess3"/>
    <dgm:cxn modelId="{47475239-DDDE-452A-889D-4424DE99A986}" type="presParOf" srcId="{AD143F09-F296-4DF8-B2AA-A4CBC1444FA0}" destId="{7BE158D2-99D8-4585-8042-B21715EF4869}" srcOrd="8" destOrd="0" presId="urn:microsoft.com/office/officeart/2005/8/layout/bProcess3"/>
    <dgm:cxn modelId="{CE65721A-77CB-4565-9B5F-7920E1744728}" type="presParOf" srcId="{AD143F09-F296-4DF8-B2AA-A4CBC1444FA0}" destId="{74A0441C-4CCC-49F1-9223-2AA6AB2C511B}" srcOrd="9" destOrd="0" presId="urn:microsoft.com/office/officeart/2005/8/layout/bProcess3"/>
    <dgm:cxn modelId="{8D70FFED-BF80-4AC9-96B3-570DA6A10889}" type="presParOf" srcId="{74A0441C-4CCC-49F1-9223-2AA6AB2C511B}" destId="{82875067-1AAD-4124-9CD0-7DA4FDC82DAB}" srcOrd="0" destOrd="0" presId="urn:microsoft.com/office/officeart/2005/8/layout/bProcess3"/>
    <dgm:cxn modelId="{BAAB39E0-A897-497F-8306-115BA6E034A0}" type="presParOf" srcId="{AD143F09-F296-4DF8-B2AA-A4CBC1444FA0}" destId="{FB856010-9ED4-4443-9BB8-DA60214E7112}" srcOrd="10"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D7B935-00AD-4B65-9B81-1FADDA8D0C1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FE06711-A676-4D48-B6E4-9E350BD60ABD}">
      <dgm:prSet phldrT="[Text]"/>
      <dgm:spPr>
        <a:solidFill>
          <a:srgbClr val="1D376C"/>
        </a:solidFill>
      </dgm:spPr>
      <dgm:t>
        <a:bodyPr/>
        <a:lstStyle/>
        <a:p>
          <a:r>
            <a:rPr lang="en-US" dirty="0">
              <a:latin typeface="Brandon Grotesque Regular" panose="020B0503020203060202" pitchFamily="34" charset="0"/>
            </a:rPr>
            <a:t>They appear to be on drugs</a:t>
          </a:r>
        </a:p>
      </dgm:t>
    </dgm:pt>
    <dgm:pt modelId="{5C091975-F726-49EE-9796-45565343CCEF}" type="parTrans" cxnId="{F786637D-056D-43DB-AA16-C735592AA65D}">
      <dgm:prSet/>
      <dgm:spPr/>
      <dgm:t>
        <a:bodyPr/>
        <a:lstStyle/>
        <a:p>
          <a:endParaRPr lang="en-US"/>
        </a:p>
      </dgm:t>
    </dgm:pt>
    <dgm:pt modelId="{C3FEE427-E873-49BC-A7DD-7013A1B5585A}" type="sibTrans" cxnId="{F786637D-056D-43DB-AA16-C735592AA65D}">
      <dgm:prSet/>
      <dgm:spPr/>
      <dgm:t>
        <a:bodyPr/>
        <a:lstStyle/>
        <a:p>
          <a:endParaRPr lang="en-US"/>
        </a:p>
      </dgm:t>
    </dgm:pt>
    <dgm:pt modelId="{51B116AE-28F7-4D1A-8A4C-A0863E4DC71E}">
      <dgm:prSet phldrT="[Text]"/>
      <dgm:spPr/>
      <dgm:t>
        <a:bodyPr/>
        <a:lstStyle/>
        <a:p>
          <a:r>
            <a:rPr lang="en-US" dirty="0">
              <a:latin typeface="Brandon Grotesque Regular" panose="020B0503020203060202" pitchFamily="34" charset="0"/>
            </a:rPr>
            <a:t>They were acting stupid</a:t>
          </a:r>
        </a:p>
      </dgm:t>
    </dgm:pt>
    <dgm:pt modelId="{3AFC296A-E188-4C57-8CEF-E1204438C4DF}" type="parTrans" cxnId="{E0954CF9-6D73-4B7E-884A-BB54EC8C6A69}">
      <dgm:prSet/>
      <dgm:spPr/>
      <dgm:t>
        <a:bodyPr/>
        <a:lstStyle/>
        <a:p>
          <a:endParaRPr lang="en-US"/>
        </a:p>
      </dgm:t>
    </dgm:pt>
    <dgm:pt modelId="{E9BC0117-966E-4A5B-8E93-FD7E4BC78E4B}" type="sibTrans" cxnId="{E0954CF9-6D73-4B7E-884A-BB54EC8C6A69}">
      <dgm:prSet/>
      <dgm:spPr/>
      <dgm:t>
        <a:bodyPr/>
        <a:lstStyle/>
        <a:p>
          <a:endParaRPr lang="en-US"/>
        </a:p>
      </dgm:t>
    </dgm:pt>
    <dgm:pt modelId="{7A3397A7-42C9-4BC8-AA2F-0A6AE2B24733}">
      <dgm:prSet phldrT="[Text]"/>
      <dgm:spPr>
        <a:solidFill>
          <a:srgbClr val="B5ADA5"/>
        </a:solidFill>
      </dgm:spPr>
      <dgm:t>
        <a:bodyPr/>
        <a:lstStyle/>
        <a:p>
          <a:r>
            <a:rPr lang="en-US" dirty="0">
              <a:latin typeface="Brandon Grotesque Regular" panose="020B0503020203060202" pitchFamily="34" charset="0"/>
            </a:rPr>
            <a:t>They looked suspicious</a:t>
          </a:r>
        </a:p>
      </dgm:t>
    </dgm:pt>
    <dgm:pt modelId="{92E06C3B-3C15-4D5D-B58F-892F6DA77FE6}" type="parTrans" cxnId="{25C8F510-A39A-49F7-BEF1-28E2DE5E50FE}">
      <dgm:prSet/>
      <dgm:spPr/>
      <dgm:t>
        <a:bodyPr/>
        <a:lstStyle/>
        <a:p>
          <a:endParaRPr lang="en-US"/>
        </a:p>
      </dgm:t>
    </dgm:pt>
    <dgm:pt modelId="{ED3E4D29-DB2C-4389-A0A9-BD46CDEB06CA}" type="sibTrans" cxnId="{25C8F510-A39A-49F7-BEF1-28E2DE5E50FE}">
      <dgm:prSet/>
      <dgm:spPr/>
      <dgm:t>
        <a:bodyPr/>
        <a:lstStyle/>
        <a:p>
          <a:endParaRPr lang="en-US"/>
        </a:p>
      </dgm:t>
    </dgm:pt>
    <dgm:pt modelId="{45BCA991-7550-4AC9-B653-78AD1A83AE39}" type="pres">
      <dgm:prSet presAssocID="{74D7B935-00AD-4B65-9B81-1FADDA8D0C13}" presName="linear" presStyleCnt="0">
        <dgm:presLayoutVars>
          <dgm:dir/>
          <dgm:animLvl val="lvl"/>
          <dgm:resizeHandles val="exact"/>
        </dgm:presLayoutVars>
      </dgm:prSet>
      <dgm:spPr/>
    </dgm:pt>
    <dgm:pt modelId="{7EB5A69A-E3EC-4C9E-9DE6-4247BDE3E85A}" type="pres">
      <dgm:prSet presAssocID="{1FE06711-A676-4D48-B6E4-9E350BD60ABD}" presName="parentLin" presStyleCnt="0"/>
      <dgm:spPr/>
    </dgm:pt>
    <dgm:pt modelId="{537C9AA9-D814-4393-84CD-F3B2F09D84AA}" type="pres">
      <dgm:prSet presAssocID="{1FE06711-A676-4D48-B6E4-9E350BD60ABD}" presName="parentLeftMargin" presStyleLbl="node1" presStyleIdx="0" presStyleCnt="3"/>
      <dgm:spPr/>
    </dgm:pt>
    <dgm:pt modelId="{8207A184-E350-4490-83BB-6CC32EF04F20}" type="pres">
      <dgm:prSet presAssocID="{1FE06711-A676-4D48-B6E4-9E350BD60ABD}" presName="parentText" presStyleLbl="node1" presStyleIdx="0" presStyleCnt="3">
        <dgm:presLayoutVars>
          <dgm:chMax val="0"/>
          <dgm:bulletEnabled val="1"/>
        </dgm:presLayoutVars>
      </dgm:prSet>
      <dgm:spPr/>
    </dgm:pt>
    <dgm:pt modelId="{84415E62-514D-4A6C-A9EB-FC54C649B9C5}" type="pres">
      <dgm:prSet presAssocID="{1FE06711-A676-4D48-B6E4-9E350BD60ABD}" presName="negativeSpace" presStyleCnt="0"/>
      <dgm:spPr/>
    </dgm:pt>
    <dgm:pt modelId="{2C3CC6DE-35A6-4834-8510-1CB5F16C8EED}" type="pres">
      <dgm:prSet presAssocID="{1FE06711-A676-4D48-B6E4-9E350BD60ABD}" presName="childText" presStyleLbl="conFgAcc1" presStyleIdx="0" presStyleCnt="3">
        <dgm:presLayoutVars>
          <dgm:bulletEnabled val="1"/>
        </dgm:presLayoutVars>
      </dgm:prSet>
      <dgm:spPr/>
    </dgm:pt>
    <dgm:pt modelId="{C35CD411-865A-484B-A111-8F2B7914571B}" type="pres">
      <dgm:prSet presAssocID="{C3FEE427-E873-49BC-A7DD-7013A1B5585A}" presName="spaceBetweenRectangles" presStyleCnt="0"/>
      <dgm:spPr/>
    </dgm:pt>
    <dgm:pt modelId="{E68C2D1A-F2AC-490B-BE90-927AE4070BCD}" type="pres">
      <dgm:prSet presAssocID="{51B116AE-28F7-4D1A-8A4C-A0863E4DC71E}" presName="parentLin" presStyleCnt="0"/>
      <dgm:spPr/>
    </dgm:pt>
    <dgm:pt modelId="{C1FDC37F-E609-4561-BF00-1A19048D6450}" type="pres">
      <dgm:prSet presAssocID="{51B116AE-28F7-4D1A-8A4C-A0863E4DC71E}" presName="parentLeftMargin" presStyleLbl="node1" presStyleIdx="0" presStyleCnt="3"/>
      <dgm:spPr/>
    </dgm:pt>
    <dgm:pt modelId="{1DBCDC4F-831A-495C-AC2F-53999B5F3E2E}" type="pres">
      <dgm:prSet presAssocID="{51B116AE-28F7-4D1A-8A4C-A0863E4DC71E}" presName="parentText" presStyleLbl="node1" presStyleIdx="1" presStyleCnt="3">
        <dgm:presLayoutVars>
          <dgm:chMax val="0"/>
          <dgm:bulletEnabled val="1"/>
        </dgm:presLayoutVars>
      </dgm:prSet>
      <dgm:spPr/>
    </dgm:pt>
    <dgm:pt modelId="{DA46F443-029C-45D9-9552-17130E64D705}" type="pres">
      <dgm:prSet presAssocID="{51B116AE-28F7-4D1A-8A4C-A0863E4DC71E}" presName="negativeSpace" presStyleCnt="0"/>
      <dgm:spPr/>
    </dgm:pt>
    <dgm:pt modelId="{ADBCBCDC-01CF-484E-B78B-DA81D59929F5}" type="pres">
      <dgm:prSet presAssocID="{51B116AE-28F7-4D1A-8A4C-A0863E4DC71E}" presName="childText" presStyleLbl="conFgAcc1" presStyleIdx="1" presStyleCnt="3">
        <dgm:presLayoutVars>
          <dgm:bulletEnabled val="1"/>
        </dgm:presLayoutVars>
      </dgm:prSet>
      <dgm:spPr/>
    </dgm:pt>
    <dgm:pt modelId="{FBF671D3-1243-4857-9579-4C994FCDACE6}" type="pres">
      <dgm:prSet presAssocID="{E9BC0117-966E-4A5B-8E93-FD7E4BC78E4B}" presName="spaceBetweenRectangles" presStyleCnt="0"/>
      <dgm:spPr/>
    </dgm:pt>
    <dgm:pt modelId="{660075F3-E895-4829-A483-9D379960623D}" type="pres">
      <dgm:prSet presAssocID="{7A3397A7-42C9-4BC8-AA2F-0A6AE2B24733}" presName="parentLin" presStyleCnt="0"/>
      <dgm:spPr/>
    </dgm:pt>
    <dgm:pt modelId="{814C6E02-70DE-46C2-BF43-6E9711426BEF}" type="pres">
      <dgm:prSet presAssocID="{7A3397A7-42C9-4BC8-AA2F-0A6AE2B24733}" presName="parentLeftMargin" presStyleLbl="node1" presStyleIdx="1" presStyleCnt="3"/>
      <dgm:spPr/>
    </dgm:pt>
    <dgm:pt modelId="{7870E370-540A-46F7-9381-F70821FE77A2}" type="pres">
      <dgm:prSet presAssocID="{7A3397A7-42C9-4BC8-AA2F-0A6AE2B24733}" presName="parentText" presStyleLbl="node1" presStyleIdx="2" presStyleCnt="3">
        <dgm:presLayoutVars>
          <dgm:chMax val="0"/>
          <dgm:bulletEnabled val="1"/>
        </dgm:presLayoutVars>
      </dgm:prSet>
      <dgm:spPr/>
    </dgm:pt>
    <dgm:pt modelId="{651FC557-98CE-4C8C-98FD-2AF305354D9F}" type="pres">
      <dgm:prSet presAssocID="{7A3397A7-42C9-4BC8-AA2F-0A6AE2B24733}" presName="negativeSpace" presStyleCnt="0"/>
      <dgm:spPr/>
    </dgm:pt>
    <dgm:pt modelId="{34747908-FD22-44C6-8AEB-3ACACABFDA28}" type="pres">
      <dgm:prSet presAssocID="{7A3397A7-42C9-4BC8-AA2F-0A6AE2B24733}" presName="childText" presStyleLbl="conFgAcc1" presStyleIdx="2" presStyleCnt="3">
        <dgm:presLayoutVars>
          <dgm:bulletEnabled val="1"/>
        </dgm:presLayoutVars>
      </dgm:prSet>
      <dgm:spPr/>
    </dgm:pt>
  </dgm:ptLst>
  <dgm:cxnLst>
    <dgm:cxn modelId="{72C36408-1995-43FA-8C59-402590B19E1E}" type="presOf" srcId="{7A3397A7-42C9-4BC8-AA2F-0A6AE2B24733}" destId="{814C6E02-70DE-46C2-BF43-6E9711426BEF}" srcOrd="0" destOrd="0" presId="urn:microsoft.com/office/officeart/2005/8/layout/list1"/>
    <dgm:cxn modelId="{30CD8E0B-A759-49CD-BF48-C49B301FC02E}" type="presOf" srcId="{1FE06711-A676-4D48-B6E4-9E350BD60ABD}" destId="{8207A184-E350-4490-83BB-6CC32EF04F20}" srcOrd="1" destOrd="0" presId="urn:microsoft.com/office/officeart/2005/8/layout/list1"/>
    <dgm:cxn modelId="{25C8F510-A39A-49F7-BEF1-28E2DE5E50FE}" srcId="{74D7B935-00AD-4B65-9B81-1FADDA8D0C13}" destId="{7A3397A7-42C9-4BC8-AA2F-0A6AE2B24733}" srcOrd="2" destOrd="0" parTransId="{92E06C3B-3C15-4D5D-B58F-892F6DA77FE6}" sibTransId="{ED3E4D29-DB2C-4389-A0A9-BD46CDEB06CA}"/>
    <dgm:cxn modelId="{F786637D-056D-43DB-AA16-C735592AA65D}" srcId="{74D7B935-00AD-4B65-9B81-1FADDA8D0C13}" destId="{1FE06711-A676-4D48-B6E4-9E350BD60ABD}" srcOrd="0" destOrd="0" parTransId="{5C091975-F726-49EE-9796-45565343CCEF}" sibTransId="{C3FEE427-E873-49BC-A7DD-7013A1B5585A}"/>
    <dgm:cxn modelId="{B22FFA96-16AC-4019-8759-2E73DEA6092C}" type="presOf" srcId="{1FE06711-A676-4D48-B6E4-9E350BD60ABD}" destId="{537C9AA9-D814-4393-84CD-F3B2F09D84AA}" srcOrd="0" destOrd="0" presId="urn:microsoft.com/office/officeart/2005/8/layout/list1"/>
    <dgm:cxn modelId="{803B3DA9-28A3-4548-BE5F-169C2ED0ADF2}" type="presOf" srcId="{74D7B935-00AD-4B65-9B81-1FADDA8D0C13}" destId="{45BCA991-7550-4AC9-B653-78AD1A83AE39}" srcOrd="0" destOrd="0" presId="urn:microsoft.com/office/officeart/2005/8/layout/list1"/>
    <dgm:cxn modelId="{4A90CBE1-C5AE-4973-A783-6839602D660B}" type="presOf" srcId="{7A3397A7-42C9-4BC8-AA2F-0A6AE2B24733}" destId="{7870E370-540A-46F7-9381-F70821FE77A2}" srcOrd="1" destOrd="0" presId="urn:microsoft.com/office/officeart/2005/8/layout/list1"/>
    <dgm:cxn modelId="{EC5D89E4-3A85-4354-B5AA-66B8EFAF7365}" type="presOf" srcId="{51B116AE-28F7-4D1A-8A4C-A0863E4DC71E}" destId="{1DBCDC4F-831A-495C-AC2F-53999B5F3E2E}" srcOrd="1" destOrd="0" presId="urn:microsoft.com/office/officeart/2005/8/layout/list1"/>
    <dgm:cxn modelId="{3F5547F0-532C-48C9-9088-83713FE8D9F7}" type="presOf" srcId="{51B116AE-28F7-4D1A-8A4C-A0863E4DC71E}" destId="{C1FDC37F-E609-4561-BF00-1A19048D6450}" srcOrd="0" destOrd="0" presId="urn:microsoft.com/office/officeart/2005/8/layout/list1"/>
    <dgm:cxn modelId="{E0954CF9-6D73-4B7E-884A-BB54EC8C6A69}" srcId="{74D7B935-00AD-4B65-9B81-1FADDA8D0C13}" destId="{51B116AE-28F7-4D1A-8A4C-A0863E4DC71E}" srcOrd="1" destOrd="0" parTransId="{3AFC296A-E188-4C57-8CEF-E1204438C4DF}" sibTransId="{E9BC0117-966E-4A5B-8E93-FD7E4BC78E4B}"/>
    <dgm:cxn modelId="{2664BE2E-402B-498F-A8E6-72CD787934A4}" type="presParOf" srcId="{45BCA991-7550-4AC9-B653-78AD1A83AE39}" destId="{7EB5A69A-E3EC-4C9E-9DE6-4247BDE3E85A}" srcOrd="0" destOrd="0" presId="urn:microsoft.com/office/officeart/2005/8/layout/list1"/>
    <dgm:cxn modelId="{0FA0894B-CB16-4C8A-8BD7-9D94D188D958}" type="presParOf" srcId="{7EB5A69A-E3EC-4C9E-9DE6-4247BDE3E85A}" destId="{537C9AA9-D814-4393-84CD-F3B2F09D84AA}" srcOrd="0" destOrd="0" presId="urn:microsoft.com/office/officeart/2005/8/layout/list1"/>
    <dgm:cxn modelId="{87EF155C-2A93-4E7C-9583-41AE0CB046B2}" type="presParOf" srcId="{7EB5A69A-E3EC-4C9E-9DE6-4247BDE3E85A}" destId="{8207A184-E350-4490-83BB-6CC32EF04F20}" srcOrd="1" destOrd="0" presId="urn:microsoft.com/office/officeart/2005/8/layout/list1"/>
    <dgm:cxn modelId="{55E331FB-4771-4F40-BECB-5F2638DDDF65}" type="presParOf" srcId="{45BCA991-7550-4AC9-B653-78AD1A83AE39}" destId="{84415E62-514D-4A6C-A9EB-FC54C649B9C5}" srcOrd="1" destOrd="0" presId="urn:microsoft.com/office/officeart/2005/8/layout/list1"/>
    <dgm:cxn modelId="{1DDB2347-B158-4958-91A3-8A6F16F22CB3}" type="presParOf" srcId="{45BCA991-7550-4AC9-B653-78AD1A83AE39}" destId="{2C3CC6DE-35A6-4834-8510-1CB5F16C8EED}" srcOrd="2" destOrd="0" presId="urn:microsoft.com/office/officeart/2005/8/layout/list1"/>
    <dgm:cxn modelId="{3669AFAE-05B2-45B2-9171-FEA3CC89C7D5}" type="presParOf" srcId="{45BCA991-7550-4AC9-B653-78AD1A83AE39}" destId="{C35CD411-865A-484B-A111-8F2B7914571B}" srcOrd="3" destOrd="0" presId="urn:microsoft.com/office/officeart/2005/8/layout/list1"/>
    <dgm:cxn modelId="{2752843D-AC1A-41B6-9089-46EC8E6677BD}" type="presParOf" srcId="{45BCA991-7550-4AC9-B653-78AD1A83AE39}" destId="{E68C2D1A-F2AC-490B-BE90-927AE4070BCD}" srcOrd="4" destOrd="0" presId="urn:microsoft.com/office/officeart/2005/8/layout/list1"/>
    <dgm:cxn modelId="{FB022145-D089-4317-BB0E-F6FFD0AD5783}" type="presParOf" srcId="{E68C2D1A-F2AC-490B-BE90-927AE4070BCD}" destId="{C1FDC37F-E609-4561-BF00-1A19048D6450}" srcOrd="0" destOrd="0" presId="urn:microsoft.com/office/officeart/2005/8/layout/list1"/>
    <dgm:cxn modelId="{D0CBDCC2-6B46-4F7D-8FE0-3683A12D6FF6}" type="presParOf" srcId="{E68C2D1A-F2AC-490B-BE90-927AE4070BCD}" destId="{1DBCDC4F-831A-495C-AC2F-53999B5F3E2E}" srcOrd="1" destOrd="0" presId="urn:microsoft.com/office/officeart/2005/8/layout/list1"/>
    <dgm:cxn modelId="{0F414325-A121-413A-B35A-462F33F9A8C6}" type="presParOf" srcId="{45BCA991-7550-4AC9-B653-78AD1A83AE39}" destId="{DA46F443-029C-45D9-9552-17130E64D705}" srcOrd="5" destOrd="0" presId="urn:microsoft.com/office/officeart/2005/8/layout/list1"/>
    <dgm:cxn modelId="{9C63D922-C8E1-4126-8F15-FA263D614D59}" type="presParOf" srcId="{45BCA991-7550-4AC9-B653-78AD1A83AE39}" destId="{ADBCBCDC-01CF-484E-B78B-DA81D59929F5}" srcOrd="6" destOrd="0" presId="urn:microsoft.com/office/officeart/2005/8/layout/list1"/>
    <dgm:cxn modelId="{B5402C35-7455-4BC1-A272-DF8C73665DA3}" type="presParOf" srcId="{45BCA991-7550-4AC9-B653-78AD1A83AE39}" destId="{FBF671D3-1243-4857-9579-4C994FCDACE6}" srcOrd="7" destOrd="0" presId="urn:microsoft.com/office/officeart/2005/8/layout/list1"/>
    <dgm:cxn modelId="{C882BBC4-8C13-49CD-9756-E51B57D8DBF3}" type="presParOf" srcId="{45BCA991-7550-4AC9-B653-78AD1A83AE39}" destId="{660075F3-E895-4829-A483-9D379960623D}" srcOrd="8" destOrd="0" presId="urn:microsoft.com/office/officeart/2005/8/layout/list1"/>
    <dgm:cxn modelId="{087F561B-CFC3-4EFA-BDD1-CB7E796F5597}" type="presParOf" srcId="{660075F3-E895-4829-A483-9D379960623D}" destId="{814C6E02-70DE-46C2-BF43-6E9711426BEF}" srcOrd="0" destOrd="0" presId="urn:microsoft.com/office/officeart/2005/8/layout/list1"/>
    <dgm:cxn modelId="{A294E130-9C89-4F41-9573-4E6630651025}" type="presParOf" srcId="{660075F3-E895-4829-A483-9D379960623D}" destId="{7870E370-540A-46F7-9381-F70821FE77A2}" srcOrd="1" destOrd="0" presId="urn:microsoft.com/office/officeart/2005/8/layout/list1"/>
    <dgm:cxn modelId="{B9D28F92-D67A-4978-B91A-8ACB4178A4CD}" type="presParOf" srcId="{45BCA991-7550-4AC9-B653-78AD1A83AE39}" destId="{651FC557-98CE-4C8C-98FD-2AF305354D9F}" srcOrd="9" destOrd="0" presId="urn:microsoft.com/office/officeart/2005/8/layout/list1"/>
    <dgm:cxn modelId="{C6BF339C-ED5E-45DC-9D5F-6C21FC71DB71}" type="presParOf" srcId="{45BCA991-7550-4AC9-B653-78AD1A83AE39}" destId="{34747908-FD22-44C6-8AEB-3ACACABFDA28}"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D7B935-00AD-4B65-9B81-1FADDA8D0C1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FE06711-A676-4D48-B6E4-9E350BD60ABD}">
      <dgm:prSet phldrT="[Text]"/>
      <dgm:spPr>
        <a:solidFill>
          <a:srgbClr val="1D376C"/>
        </a:solidFill>
      </dgm:spPr>
      <dgm:t>
        <a:bodyPr/>
        <a:lstStyle/>
        <a:p>
          <a:r>
            <a:rPr lang="en-US" dirty="0">
              <a:latin typeface="Brandon Grotesque Regular" panose="020B0503020203060202" pitchFamily="34" charset="0"/>
            </a:rPr>
            <a:t>They were yelling obscenities</a:t>
          </a:r>
        </a:p>
      </dgm:t>
    </dgm:pt>
    <dgm:pt modelId="{5C091975-F726-49EE-9796-45565343CCEF}" type="parTrans" cxnId="{F786637D-056D-43DB-AA16-C735592AA65D}">
      <dgm:prSet/>
      <dgm:spPr/>
      <dgm:t>
        <a:bodyPr/>
        <a:lstStyle/>
        <a:p>
          <a:endParaRPr lang="en-US"/>
        </a:p>
      </dgm:t>
    </dgm:pt>
    <dgm:pt modelId="{C3FEE427-E873-49BC-A7DD-7013A1B5585A}" type="sibTrans" cxnId="{F786637D-056D-43DB-AA16-C735592AA65D}">
      <dgm:prSet/>
      <dgm:spPr/>
      <dgm:t>
        <a:bodyPr/>
        <a:lstStyle/>
        <a:p>
          <a:endParaRPr lang="en-US"/>
        </a:p>
      </dgm:t>
    </dgm:pt>
    <dgm:pt modelId="{51B116AE-28F7-4D1A-8A4C-A0863E4DC71E}">
      <dgm:prSet phldrT="[Text]"/>
      <dgm:spPr/>
      <dgm:t>
        <a:bodyPr/>
        <a:lstStyle/>
        <a:p>
          <a:r>
            <a:rPr lang="en-US" dirty="0">
              <a:latin typeface="Brandon Grotesque Regular" panose="020B0503020203060202" pitchFamily="34" charset="0"/>
            </a:rPr>
            <a:t>They repeatedly shoved me</a:t>
          </a:r>
        </a:p>
      </dgm:t>
    </dgm:pt>
    <dgm:pt modelId="{3AFC296A-E188-4C57-8CEF-E1204438C4DF}" type="parTrans" cxnId="{E0954CF9-6D73-4B7E-884A-BB54EC8C6A69}">
      <dgm:prSet/>
      <dgm:spPr/>
      <dgm:t>
        <a:bodyPr/>
        <a:lstStyle/>
        <a:p>
          <a:endParaRPr lang="en-US"/>
        </a:p>
      </dgm:t>
    </dgm:pt>
    <dgm:pt modelId="{E9BC0117-966E-4A5B-8E93-FD7E4BC78E4B}" type="sibTrans" cxnId="{E0954CF9-6D73-4B7E-884A-BB54EC8C6A69}">
      <dgm:prSet/>
      <dgm:spPr/>
      <dgm:t>
        <a:bodyPr/>
        <a:lstStyle/>
        <a:p>
          <a:endParaRPr lang="en-US"/>
        </a:p>
      </dgm:t>
    </dgm:pt>
    <dgm:pt modelId="{7A3397A7-42C9-4BC8-AA2F-0A6AE2B24733}">
      <dgm:prSet phldrT="[Text]"/>
      <dgm:spPr>
        <a:solidFill>
          <a:srgbClr val="B5ADA5"/>
        </a:solidFill>
      </dgm:spPr>
      <dgm:t>
        <a:bodyPr/>
        <a:lstStyle/>
        <a:p>
          <a:r>
            <a:rPr lang="en-US" dirty="0">
              <a:latin typeface="Brandon Grotesque Regular" panose="020B0503020203060202" pitchFamily="34" charset="0"/>
            </a:rPr>
            <a:t>They refused my request to leave</a:t>
          </a:r>
        </a:p>
      </dgm:t>
    </dgm:pt>
    <dgm:pt modelId="{92E06C3B-3C15-4D5D-B58F-892F6DA77FE6}" type="parTrans" cxnId="{25C8F510-A39A-49F7-BEF1-28E2DE5E50FE}">
      <dgm:prSet/>
      <dgm:spPr/>
      <dgm:t>
        <a:bodyPr/>
        <a:lstStyle/>
        <a:p>
          <a:endParaRPr lang="en-US"/>
        </a:p>
      </dgm:t>
    </dgm:pt>
    <dgm:pt modelId="{ED3E4D29-DB2C-4389-A0A9-BD46CDEB06CA}" type="sibTrans" cxnId="{25C8F510-A39A-49F7-BEF1-28E2DE5E50FE}">
      <dgm:prSet/>
      <dgm:spPr/>
      <dgm:t>
        <a:bodyPr/>
        <a:lstStyle/>
        <a:p>
          <a:endParaRPr lang="en-US"/>
        </a:p>
      </dgm:t>
    </dgm:pt>
    <dgm:pt modelId="{45BCA991-7550-4AC9-B653-78AD1A83AE39}" type="pres">
      <dgm:prSet presAssocID="{74D7B935-00AD-4B65-9B81-1FADDA8D0C13}" presName="linear" presStyleCnt="0">
        <dgm:presLayoutVars>
          <dgm:dir/>
          <dgm:animLvl val="lvl"/>
          <dgm:resizeHandles val="exact"/>
        </dgm:presLayoutVars>
      </dgm:prSet>
      <dgm:spPr/>
    </dgm:pt>
    <dgm:pt modelId="{7EB5A69A-E3EC-4C9E-9DE6-4247BDE3E85A}" type="pres">
      <dgm:prSet presAssocID="{1FE06711-A676-4D48-B6E4-9E350BD60ABD}" presName="parentLin" presStyleCnt="0"/>
      <dgm:spPr/>
    </dgm:pt>
    <dgm:pt modelId="{537C9AA9-D814-4393-84CD-F3B2F09D84AA}" type="pres">
      <dgm:prSet presAssocID="{1FE06711-A676-4D48-B6E4-9E350BD60ABD}" presName="parentLeftMargin" presStyleLbl="node1" presStyleIdx="0" presStyleCnt="3"/>
      <dgm:spPr/>
    </dgm:pt>
    <dgm:pt modelId="{8207A184-E350-4490-83BB-6CC32EF04F20}" type="pres">
      <dgm:prSet presAssocID="{1FE06711-A676-4D48-B6E4-9E350BD60ABD}" presName="parentText" presStyleLbl="node1" presStyleIdx="0" presStyleCnt="3">
        <dgm:presLayoutVars>
          <dgm:chMax val="0"/>
          <dgm:bulletEnabled val="1"/>
        </dgm:presLayoutVars>
      </dgm:prSet>
      <dgm:spPr/>
    </dgm:pt>
    <dgm:pt modelId="{84415E62-514D-4A6C-A9EB-FC54C649B9C5}" type="pres">
      <dgm:prSet presAssocID="{1FE06711-A676-4D48-B6E4-9E350BD60ABD}" presName="negativeSpace" presStyleCnt="0"/>
      <dgm:spPr/>
    </dgm:pt>
    <dgm:pt modelId="{2C3CC6DE-35A6-4834-8510-1CB5F16C8EED}" type="pres">
      <dgm:prSet presAssocID="{1FE06711-A676-4D48-B6E4-9E350BD60ABD}" presName="childText" presStyleLbl="conFgAcc1" presStyleIdx="0" presStyleCnt="3">
        <dgm:presLayoutVars>
          <dgm:bulletEnabled val="1"/>
        </dgm:presLayoutVars>
      </dgm:prSet>
      <dgm:spPr/>
    </dgm:pt>
    <dgm:pt modelId="{C35CD411-865A-484B-A111-8F2B7914571B}" type="pres">
      <dgm:prSet presAssocID="{C3FEE427-E873-49BC-A7DD-7013A1B5585A}" presName="spaceBetweenRectangles" presStyleCnt="0"/>
      <dgm:spPr/>
    </dgm:pt>
    <dgm:pt modelId="{E68C2D1A-F2AC-490B-BE90-927AE4070BCD}" type="pres">
      <dgm:prSet presAssocID="{51B116AE-28F7-4D1A-8A4C-A0863E4DC71E}" presName="parentLin" presStyleCnt="0"/>
      <dgm:spPr/>
    </dgm:pt>
    <dgm:pt modelId="{C1FDC37F-E609-4561-BF00-1A19048D6450}" type="pres">
      <dgm:prSet presAssocID="{51B116AE-28F7-4D1A-8A4C-A0863E4DC71E}" presName="parentLeftMargin" presStyleLbl="node1" presStyleIdx="0" presStyleCnt="3"/>
      <dgm:spPr/>
    </dgm:pt>
    <dgm:pt modelId="{1DBCDC4F-831A-495C-AC2F-53999B5F3E2E}" type="pres">
      <dgm:prSet presAssocID="{51B116AE-28F7-4D1A-8A4C-A0863E4DC71E}" presName="parentText" presStyleLbl="node1" presStyleIdx="1" presStyleCnt="3">
        <dgm:presLayoutVars>
          <dgm:chMax val="0"/>
          <dgm:bulletEnabled val="1"/>
        </dgm:presLayoutVars>
      </dgm:prSet>
      <dgm:spPr/>
    </dgm:pt>
    <dgm:pt modelId="{DA46F443-029C-45D9-9552-17130E64D705}" type="pres">
      <dgm:prSet presAssocID="{51B116AE-28F7-4D1A-8A4C-A0863E4DC71E}" presName="negativeSpace" presStyleCnt="0"/>
      <dgm:spPr/>
    </dgm:pt>
    <dgm:pt modelId="{ADBCBCDC-01CF-484E-B78B-DA81D59929F5}" type="pres">
      <dgm:prSet presAssocID="{51B116AE-28F7-4D1A-8A4C-A0863E4DC71E}" presName="childText" presStyleLbl="conFgAcc1" presStyleIdx="1" presStyleCnt="3">
        <dgm:presLayoutVars>
          <dgm:bulletEnabled val="1"/>
        </dgm:presLayoutVars>
      </dgm:prSet>
      <dgm:spPr/>
    </dgm:pt>
    <dgm:pt modelId="{FBF671D3-1243-4857-9579-4C994FCDACE6}" type="pres">
      <dgm:prSet presAssocID="{E9BC0117-966E-4A5B-8E93-FD7E4BC78E4B}" presName="spaceBetweenRectangles" presStyleCnt="0"/>
      <dgm:spPr/>
    </dgm:pt>
    <dgm:pt modelId="{660075F3-E895-4829-A483-9D379960623D}" type="pres">
      <dgm:prSet presAssocID="{7A3397A7-42C9-4BC8-AA2F-0A6AE2B24733}" presName="parentLin" presStyleCnt="0"/>
      <dgm:spPr/>
    </dgm:pt>
    <dgm:pt modelId="{814C6E02-70DE-46C2-BF43-6E9711426BEF}" type="pres">
      <dgm:prSet presAssocID="{7A3397A7-42C9-4BC8-AA2F-0A6AE2B24733}" presName="parentLeftMargin" presStyleLbl="node1" presStyleIdx="1" presStyleCnt="3"/>
      <dgm:spPr/>
    </dgm:pt>
    <dgm:pt modelId="{7870E370-540A-46F7-9381-F70821FE77A2}" type="pres">
      <dgm:prSet presAssocID="{7A3397A7-42C9-4BC8-AA2F-0A6AE2B24733}" presName="parentText" presStyleLbl="node1" presStyleIdx="2" presStyleCnt="3">
        <dgm:presLayoutVars>
          <dgm:chMax val="0"/>
          <dgm:bulletEnabled val="1"/>
        </dgm:presLayoutVars>
      </dgm:prSet>
      <dgm:spPr/>
    </dgm:pt>
    <dgm:pt modelId="{651FC557-98CE-4C8C-98FD-2AF305354D9F}" type="pres">
      <dgm:prSet presAssocID="{7A3397A7-42C9-4BC8-AA2F-0A6AE2B24733}" presName="negativeSpace" presStyleCnt="0"/>
      <dgm:spPr/>
    </dgm:pt>
    <dgm:pt modelId="{34747908-FD22-44C6-8AEB-3ACACABFDA28}" type="pres">
      <dgm:prSet presAssocID="{7A3397A7-42C9-4BC8-AA2F-0A6AE2B24733}" presName="childText" presStyleLbl="conFgAcc1" presStyleIdx="2" presStyleCnt="3">
        <dgm:presLayoutVars>
          <dgm:bulletEnabled val="1"/>
        </dgm:presLayoutVars>
      </dgm:prSet>
      <dgm:spPr/>
    </dgm:pt>
  </dgm:ptLst>
  <dgm:cxnLst>
    <dgm:cxn modelId="{72C36408-1995-43FA-8C59-402590B19E1E}" type="presOf" srcId="{7A3397A7-42C9-4BC8-AA2F-0A6AE2B24733}" destId="{814C6E02-70DE-46C2-BF43-6E9711426BEF}" srcOrd="0" destOrd="0" presId="urn:microsoft.com/office/officeart/2005/8/layout/list1"/>
    <dgm:cxn modelId="{30CD8E0B-A759-49CD-BF48-C49B301FC02E}" type="presOf" srcId="{1FE06711-A676-4D48-B6E4-9E350BD60ABD}" destId="{8207A184-E350-4490-83BB-6CC32EF04F20}" srcOrd="1" destOrd="0" presId="urn:microsoft.com/office/officeart/2005/8/layout/list1"/>
    <dgm:cxn modelId="{25C8F510-A39A-49F7-BEF1-28E2DE5E50FE}" srcId="{74D7B935-00AD-4B65-9B81-1FADDA8D0C13}" destId="{7A3397A7-42C9-4BC8-AA2F-0A6AE2B24733}" srcOrd="2" destOrd="0" parTransId="{92E06C3B-3C15-4D5D-B58F-892F6DA77FE6}" sibTransId="{ED3E4D29-DB2C-4389-A0A9-BD46CDEB06CA}"/>
    <dgm:cxn modelId="{F786637D-056D-43DB-AA16-C735592AA65D}" srcId="{74D7B935-00AD-4B65-9B81-1FADDA8D0C13}" destId="{1FE06711-A676-4D48-B6E4-9E350BD60ABD}" srcOrd="0" destOrd="0" parTransId="{5C091975-F726-49EE-9796-45565343CCEF}" sibTransId="{C3FEE427-E873-49BC-A7DD-7013A1B5585A}"/>
    <dgm:cxn modelId="{B22FFA96-16AC-4019-8759-2E73DEA6092C}" type="presOf" srcId="{1FE06711-A676-4D48-B6E4-9E350BD60ABD}" destId="{537C9AA9-D814-4393-84CD-F3B2F09D84AA}" srcOrd="0" destOrd="0" presId="urn:microsoft.com/office/officeart/2005/8/layout/list1"/>
    <dgm:cxn modelId="{803B3DA9-28A3-4548-BE5F-169C2ED0ADF2}" type="presOf" srcId="{74D7B935-00AD-4B65-9B81-1FADDA8D0C13}" destId="{45BCA991-7550-4AC9-B653-78AD1A83AE39}" srcOrd="0" destOrd="0" presId="urn:microsoft.com/office/officeart/2005/8/layout/list1"/>
    <dgm:cxn modelId="{4A90CBE1-C5AE-4973-A783-6839602D660B}" type="presOf" srcId="{7A3397A7-42C9-4BC8-AA2F-0A6AE2B24733}" destId="{7870E370-540A-46F7-9381-F70821FE77A2}" srcOrd="1" destOrd="0" presId="urn:microsoft.com/office/officeart/2005/8/layout/list1"/>
    <dgm:cxn modelId="{EC5D89E4-3A85-4354-B5AA-66B8EFAF7365}" type="presOf" srcId="{51B116AE-28F7-4D1A-8A4C-A0863E4DC71E}" destId="{1DBCDC4F-831A-495C-AC2F-53999B5F3E2E}" srcOrd="1" destOrd="0" presId="urn:microsoft.com/office/officeart/2005/8/layout/list1"/>
    <dgm:cxn modelId="{3F5547F0-532C-48C9-9088-83713FE8D9F7}" type="presOf" srcId="{51B116AE-28F7-4D1A-8A4C-A0863E4DC71E}" destId="{C1FDC37F-E609-4561-BF00-1A19048D6450}" srcOrd="0" destOrd="0" presId="urn:microsoft.com/office/officeart/2005/8/layout/list1"/>
    <dgm:cxn modelId="{E0954CF9-6D73-4B7E-884A-BB54EC8C6A69}" srcId="{74D7B935-00AD-4B65-9B81-1FADDA8D0C13}" destId="{51B116AE-28F7-4D1A-8A4C-A0863E4DC71E}" srcOrd="1" destOrd="0" parTransId="{3AFC296A-E188-4C57-8CEF-E1204438C4DF}" sibTransId="{E9BC0117-966E-4A5B-8E93-FD7E4BC78E4B}"/>
    <dgm:cxn modelId="{2664BE2E-402B-498F-A8E6-72CD787934A4}" type="presParOf" srcId="{45BCA991-7550-4AC9-B653-78AD1A83AE39}" destId="{7EB5A69A-E3EC-4C9E-9DE6-4247BDE3E85A}" srcOrd="0" destOrd="0" presId="urn:microsoft.com/office/officeart/2005/8/layout/list1"/>
    <dgm:cxn modelId="{0FA0894B-CB16-4C8A-8BD7-9D94D188D958}" type="presParOf" srcId="{7EB5A69A-E3EC-4C9E-9DE6-4247BDE3E85A}" destId="{537C9AA9-D814-4393-84CD-F3B2F09D84AA}" srcOrd="0" destOrd="0" presId="urn:microsoft.com/office/officeart/2005/8/layout/list1"/>
    <dgm:cxn modelId="{87EF155C-2A93-4E7C-9583-41AE0CB046B2}" type="presParOf" srcId="{7EB5A69A-E3EC-4C9E-9DE6-4247BDE3E85A}" destId="{8207A184-E350-4490-83BB-6CC32EF04F20}" srcOrd="1" destOrd="0" presId="urn:microsoft.com/office/officeart/2005/8/layout/list1"/>
    <dgm:cxn modelId="{55E331FB-4771-4F40-BECB-5F2638DDDF65}" type="presParOf" srcId="{45BCA991-7550-4AC9-B653-78AD1A83AE39}" destId="{84415E62-514D-4A6C-A9EB-FC54C649B9C5}" srcOrd="1" destOrd="0" presId="urn:microsoft.com/office/officeart/2005/8/layout/list1"/>
    <dgm:cxn modelId="{1DDB2347-B158-4958-91A3-8A6F16F22CB3}" type="presParOf" srcId="{45BCA991-7550-4AC9-B653-78AD1A83AE39}" destId="{2C3CC6DE-35A6-4834-8510-1CB5F16C8EED}" srcOrd="2" destOrd="0" presId="urn:microsoft.com/office/officeart/2005/8/layout/list1"/>
    <dgm:cxn modelId="{3669AFAE-05B2-45B2-9171-FEA3CC89C7D5}" type="presParOf" srcId="{45BCA991-7550-4AC9-B653-78AD1A83AE39}" destId="{C35CD411-865A-484B-A111-8F2B7914571B}" srcOrd="3" destOrd="0" presId="urn:microsoft.com/office/officeart/2005/8/layout/list1"/>
    <dgm:cxn modelId="{2752843D-AC1A-41B6-9089-46EC8E6677BD}" type="presParOf" srcId="{45BCA991-7550-4AC9-B653-78AD1A83AE39}" destId="{E68C2D1A-F2AC-490B-BE90-927AE4070BCD}" srcOrd="4" destOrd="0" presId="urn:microsoft.com/office/officeart/2005/8/layout/list1"/>
    <dgm:cxn modelId="{FB022145-D089-4317-BB0E-F6FFD0AD5783}" type="presParOf" srcId="{E68C2D1A-F2AC-490B-BE90-927AE4070BCD}" destId="{C1FDC37F-E609-4561-BF00-1A19048D6450}" srcOrd="0" destOrd="0" presId="urn:microsoft.com/office/officeart/2005/8/layout/list1"/>
    <dgm:cxn modelId="{D0CBDCC2-6B46-4F7D-8FE0-3683A12D6FF6}" type="presParOf" srcId="{E68C2D1A-F2AC-490B-BE90-927AE4070BCD}" destId="{1DBCDC4F-831A-495C-AC2F-53999B5F3E2E}" srcOrd="1" destOrd="0" presId="urn:microsoft.com/office/officeart/2005/8/layout/list1"/>
    <dgm:cxn modelId="{0F414325-A121-413A-B35A-462F33F9A8C6}" type="presParOf" srcId="{45BCA991-7550-4AC9-B653-78AD1A83AE39}" destId="{DA46F443-029C-45D9-9552-17130E64D705}" srcOrd="5" destOrd="0" presId="urn:microsoft.com/office/officeart/2005/8/layout/list1"/>
    <dgm:cxn modelId="{9C63D922-C8E1-4126-8F15-FA263D614D59}" type="presParOf" srcId="{45BCA991-7550-4AC9-B653-78AD1A83AE39}" destId="{ADBCBCDC-01CF-484E-B78B-DA81D59929F5}" srcOrd="6" destOrd="0" presId="urn:microsoft.com/office/officeart/2005/8/layout/list1"/>
    <dgm:cxn modelId="{B5402C35-7455-4BC1-A272-DF8C73665DA3}" type="presParOf" srcId="{45BCA991-7550-4AC9-B653-78AD1A83AE39}" destId="{FBF671D3-1243-4857-9579-4C994FCDACE6}" srcOrd="7" destOrd="0" presId="urn:microsoft.com/office/officeart/2005/8/layout/list1"/>
    <dgm:cxn modelId="{C882BBC4-8C13-49CD-9756-E51B57D8DBF3}" type="presParOf" srcId="{45BCA991-7550-4AC9-B653-78AD1A83AE39}" destId="{660075F3-E895-4829-A483-9D379960623D}" srcOrd="8" destOrd="0" presId="urn:microsoft.com/office/officeart/2005/8/layout/list1"/>
    <dgm:cxn modelId="{087F561B-CFC3-4EFA-BDD1-CB7E796F5597}" type="presParOf" srcId="{660075F3-E895-4829-A483-9D379960623D}" destId="{814C6E02-70DE-46C2-BF43-6E9711426BEF}" srcOrd="0" destOrd="0" presId="urn:microsoft.com/office/officeart/2005/8/layout/list1"/>
    <dgm:cxn modelId="{A294E130-9C89-4F41-9573-4E6630651025}" type="presParOf" srcId="{660075F3-E895-4829-A483-9D379960623D}" destId="{7870E370-540A-46F7-9381-F70821FE77A2}" srcOrd="1" destOrd="0" presId="urn:microsoft.com/office/officeart/2005/8/layout/list1"/>
    <dgm:cxn modelId="{B9D28F92-D67A-4978-B91A-8ACB4178A4CD}" type="presParOf" srcId="{45BCA991-7550-4AC9-B653-78AD1A83AE39}" destId="{651FC557-98CE-4C8C-98FD-2AF305354D9F}" srcOrd="9" destOrd="0" presId="urn:microsoft.com/office/officeart/2005/8/layout/list1"/>
    <dgm:cxn modelId="{C6BF339C-ED5E-45DC-9D5F-6C21FC71DB71}" type="presParOf" srcId="{45BCA991-7550-4AC9-B653-78AD1A83AE39}" destId="{34747908-FD22-44C6-8AEB-3ACACABFDA28}" srcOrd="10"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D7B935-00AD-4B65-9B81-1FADDA8D0C1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FE06711-A676-4D48-B6E4-9E350BD60ABD}">
      <dgm:prSet phldrT="[Text]"/>
      <dgm:spPr>
        <a:solidFill>
          <a:srgbClr val="1D376C"/>
        </a:solidFill>
      </dgm:spPr>
      <dgm:t>
        <a:bodyPr/>
        <a:lstStyle/>
        <a:p>
          <a:r>
            <a:rPr lang="en-US" dirty="0">
              <a:latin typeface="Brandon Grotesque Regular" panose="020B0503020203060202" pitchFamily="34" charset="0"/>
            </a:rPr>
            <a:t>Race</a:t>
          </a:r>
        </a:p>
      </dgm:t>
    </dgm:pt>
    <dgm:pt modelId="{5C091975-F726-49EE-9796-45565343CCEF}" type="parTrans" cxnId="{F786637D-056D-43DB-AA16-C735592AA65D}">
      <dgm:prSet/>
      <dgm:spPr/>
      <dgm:t>
        <a:bodyPr/>
        <a:lstStyle/>
        <a:p>
          <a:endParaRPr lang="en-US"/>
        </a:p>
      </dgm:t>
    </dgm:pt>
    <dgm:pt modelId="{C3FEE427-E873-49BC-A7DD-7013A1B5585A}" type="sibTrans" cxnId="{F786637D-056D-43DB-AA16-C735592AA65D}">
      <dgm:prSet/>
      <dgm:spPr/>
      <dgm:t>
        <a:bodyPr/>
        <a:lstStyle/>
        <a:p>
          <a:endParaRPr lang="en-US"/>
        </a:p>
      </dgm:t>
    </dgm:pt>
    <dgm:pt modelId="{51B116AE-28F7-4D1A-8A4C-A0863E4DC71E}">
      <dgm:prSet phldrT="[Text]"/>
      <dgm:spPr/>
      <dgm:t>
        <a:bodyPr/>
        <a:lstStyle/>
        <a:p>
          <a:r>
            <a:rPr lang="en-US" dirty="0">
              <a:latin typeface="Brandon Grotesque Regular" panose="020B0503020203060202" pitchFamily="34" charset="0"/>
            </a:rPr>
            <a:t>Gender</a:t>
          </a:r>
        </a:p>
      </dgm:t>
    </dgm:pt>
    <dgm:pt modelId="{3AFC296A-E188-4C57-8CEF-E1204438C4DF}" type="parTrans" cxnId="{E0954CF9-6D73-4B7E-884A-BB54EC8C6A69}">
      <dgm:prSet/>
      <dgm:spPr/>
      <dgm:t>
        <a:bodyPr/>
        <a:lstStyle/>
        <a:p>
          <a:endParaRPr lang="en-US"/>
        </a:p>
      </dgm:t>
    </dgm:pt>
    <dgm:pt modelId="{E9BC0117-966E-4A5B-8E93-FD7E4BC78E4B}" type="sibTrans" cxnId="{E0954CF9-6D73-4B7E-884A-BB54EC8C6A69}">
      <dgm:prSet/>
      <dgm:spPr/>
      <dgm:t>
        <a:bodyPr/>
        <a:lstStyle/>
        <a:p>
          <a:endParaRPr lang="en-US"/>
        </a:p>
      </dgm:t>
    </dgm:pt>
    <dgm:pt modelId="{7A3397A7-42C9-4BC8-AA2F-0A6AE2B24733}">
      <dgm:prSet phldrT="[Text]"/>
      <dgm:spPr>
        <a:solidFill>
          <a:srgbClr val="B5ADA5"/>
        </a:solidFill>
      </dgm:spPr>
      <dgm:t>
        <a:bodyPr/>
        <a:lstStyle/>
        <a:p>
          <a:r>
            <a:rPr lang="en-US" dirty="0">
              <a:latin typeface="Brandon Grotesque Regular" panose="020B0503020203060202" pitchFamily="34" charset="0"/>
            </a:rPr>
            <a:t>Ethnicity</a:t>
          </a:r>
        </a:p>
      </dgm:t>
    </dgm:pt>
    <dgm:pt modelId="{92E06C3B-3C15-4D5D-B58F-892F6DA77FE6}" type="parTrans" cxnId="{25C8F510-A39A-49F7-BEF1-28E2DE5E50FE}">
      <dgm:prSet/>
      <dgm:spPr/>
      <dgm:t>
        <a:bodyPr/>
        <a:lstStyle/>
        <a:p>
          <a:endParaRPr lang="en-US"/>
        </a:p>
      </dgm:t>
    </dgm:pt>
    <dgm:pt modelId="{ED3E4D29-DB2C-4389-A0A9-BD46CDEB06CA}" type="sibTrans" cxnId="{25C8F510-A39A-49F7-BEF1-28E2DE5E50FE}">
      <dgm:prSet/>
      <dgm:spPr/>
      <dgm:t>
        <a:bodyPr/>
        <a:lstStyle/>
        <a:p>
          <a:endParaRPr lang="en-US"/>
        </a:p>
      </dgm:t>
    </dgm:pt>
    <dgm:pt modelId="{45BCA991-7550-4AC9-B653-78AD1A83AE39}" type="pres">
      <dgm:prSet presAssocID="{74D7B935-00AD-4B65-9B81-1FADDA8D0C13}" presName="linear" presStyleCnt="0">
        <dgm:presLayoutVars>
          <dgm:dir/>
          <dgm:animLvl val="lvl"/>
          <dgm:resizeHandles val="exact"/>
        </dgm:presLayoutVars>
      </dgm:prSet>
      <dgm:spPr/>
    </dgm:pt>
    <dgm:pt modelId="{7EB5A69A-E3EC-4C9E-9DE6-4247BDE3E85A}" type="pres">
      <dgm:prSet presAssocID="{1FE06711-A676-4D48-B6E4-9E350BD60ABD}" presName="parentLin" presStyleCnt="0"/>
      <dgm:spPr/>
    </dgm:pt>
    <dgm:pt modelId="{537C9AA9-D814-4393-84CD-F3B2F09D84AA}" type="pres">
      <dgm:prSet presAssocID="{1FE06711-A676-4D48-B6E4-9E350BD60ABD}" presName="parentLeftMargin" presStyleLbl="node1" presStyleIdx="0" presStyleCnt="3"/>
      <dgm:spPr/>
    </dgm:pt>
    <dgm:pt modelId="{8207A184-E350-4490-83BB-6CC32EF04F20}" type="pres">
      <dgm:prSet presAssocID="{1FE06711-A676-4D48-B6E4-9E350BD60ABD}" presName="parentText" presStyleLbl="node1" presStyleIdx="0" presStyleCnt="3">
        <dgm:presLayoutVars>
          <dgm:chMax val="0"/>
          <dgm:bulletEnabled val="1"/>
        </dgm:presLayoutVars>
      </dgm:prSet>
      <dgm:spPr/>
    </dgm:pt>
    <dgm:pt modelId="{84415E62-514D-4A6C-A9EB-FC54C649B9C5}" type="pres">
      <dgm:prSet presAssocID="{1FE06711-A676-4D48-B6E4-9E350BD60ABD}" presName="negativeSpace" presStyleCnt="0"/>
      <dgm:spPr/>
    </dgm:pt>
    <dgm:pt modelId="{2C3CC6DE-35A6-4834-8510-1CB5F16C8EED}" type="pres">
      <dgm:prSet presAssocID="{1FE06711-A676-4D48-B6E4-9E350BD60ABD}" presName="childText" presStyleLbl="conFgAcc1" presStyleIdx="0" presStyleCnt="3">
        <dgm:presLayoutVars>
          <dgm:bulletEnabled val="1"/>
        </dgm:presLayoutVars>
      </dgm:prSet>
      <dgm:spPr/>
    </dgm:pt>
    <dgm:pt modelId="{C35CD411-865A-484B-A111-8F2B7914571B}" type="pres">
      <dgm:prSet presAssocID="{C3FEE427-E873-49BC-A7DD-7013A1B5585A}" presName="spaceBetweenRectangles" presStyleCnt="0"/>
      <dgm:spPr/>
    </dgm:pt>
    <dgm:pt modelId="{E68C2D1A-F2AC-490B-BE90-927AE4070BCD}" type="pres">
      <dgm:prSet presAssocID="{51B116AE-28F7-4D1A-8A4C-A0863E4DC71E}" presName="parentLin" presStyleCnt="0"/>
      <dgm:spPr/>
    </dgm:pt>
    <dgm:pt modelId="{C1FDC37F-E609-4561-BF00-1A19048D6450}" type="pres">
      <dgm:prSet presAssocID="{51B116AE-28F7-4D1A-8A4C-A0863E4DC71E}" presName="parentLeftMargin" presStyleLbl="node1" presStyleIdx="0" presStyleCnt="3"/>
      <dgm:spPr/>
    </dgm:pt>
    <dgm:pt modelId="{1DBCDC4F-831A-495C-AC2F-53999B5F3E2E}" type="pres">
      <dgm:prSet presAssocID="{51B116AE-28F7-4D1A-8A4C-A0863E4DC71E}" presName="parentText" presStyleLbl="node1" presStyleIdx="1" presStyleCnt="3">
        <dgm:presLayoutVars>
          <dgm:chMax val="0"/>
          <dgm:bulletEnabled val="1"/>
        </dgm:presLayoutVars>
      </dgm:prSet>
      <dgm:spPr/>
    </dgm:pt>
    <dgm:pt modelId="{DA46F443-029C-45D9-9552-17130E64D705}" type="pres">
      <dgm:prSet presAssocID="{51B116AE-28F7-4D1A-8A4C-A0863E4DC71E}" presName="negativeSpace" presStyleCnt="0"/>
      <dgm:spPr/>
    </dgm:pt>
    <dgm:pt modelId="{ADBCBCDC-01CF-484E-B78B-DA81D59929F5}" type="pres">
      <dgm:prSet presAssocID="{51B116AE-28F7-4D1A-8A4C-A0863E4DC71E}" presName="childText" presStyleLbl="conFgAcc1" presStyleIdx="1" presStyleCnt="3">
        <dgm:presLayoutVars>
          <dgm:bulletEnabled val="1"/>
        </dgm:presLayoutVars>
      </dgm:prSet>
      <dgm:spPr/>
    </dgm:pt>
    <dgm:pt modelId="{FBF671D3-1243-4857-9579-4C994FCDACE6}" type="pres">
      <dgm:prSet presAssocID="{E9BC0117-966E-4A5B-8E93-FD7E4BC78E4B}" presName="spaceBetweenRectangles" presStyleCnt="0"/>
      <dgm:spPr/>
    </dgm:pt>
    <dgm:pt modelId="{660075F3-E895-4829-A483-9D379960623D}" type="pres">
      <dgm:prSet presAssocID="{7A3397A7-42C9-4BC8-AA2F-0A6AE2B24733}" presName="parentLin" presStyleCnt="0"/>
      <dgm:spPr/>
    </dgm:pt>
    <dgm:pt modelId="{814C6E02-70DE-46C2-BF43-6E9711426BEF}" type="pres">
      <dgm:prSet presAssocID="{7A3397A7-42C9-4BC8-AA2F-0A6AE2B24733}" presName="parentLeftMargin" presStyleLbl="node1" presStyleIdx="1" presStyleCnt="3"/>
      <dgm:spPr/>
    </dgm:pt>
    <dgm:pt modelId="{7870E370-540A-46F7-9381-F70821FE77A2}" type="pres">
      <dgm:prSet presAssocID="{7A3397A7-42C9-4BC8-AA2F-0A6AE2B24733}" presName="parentText" presStyleLbl="node1" presStyleIdx="2" presStyleCnt="3">
        <dgm:presLayoutVars>
          <dgm:chMax val="0"/>
          <dgm:bulletEnabled val="1"/>
        </dgm:presLayoutVars>
      </dgm:prSet>
      <dgm:spPr/>
    </dgm:pt>
    <dgm:pt modelId="{651FC557-98CE-4C8C-98FD-2AF305354D9F}" type="pres">
      <dgm:prSet presAssocID="{7A3397A7-42C9-4BC8-AA2F-0A6AE2B24733}" presName="negativeSpace" presStyleCnt="0"/>
      <dgm:spPr/>
    </dgm:pt>
    <dgm:pt modelId="{34747908-FD22-44C6-8AEB-3ACACABFDA28}" type="pres">
      <dgm:prSet presAssocID="{7A3397A7-42C9-4BC8-AA2F-0A6AE2B24733}" presName="childText" presStyleLbl="conFgAcc1" presStyleIdx="2" presStyleCnt="3">
        <dgm:presLayoutVars>
          <dgm:bulletEnabled val="1"/>
        </dgm:presLayoutVars>
      </dgm:prSet>
      <dgm:spPr/>
    </dgm:pt>
  </dgm:ptLst>
  <dgm:cxnLst>
    <dgm:cxn modelId="{72C36408-1995-43FA-8C59-402590B19E1E}" type="presOf" srcId="{7A3397A7-42C9-4BC8-AA2F-0A6AE2B24733}" destId="{814C6E02-70DE-46C2-BF43-6E9711426BEF}" srcOrd="0" destOrd="0" presId="urn:microsoft.com/office/officeart/2005/8/layout/list1"/>
    <dgm:cxn modelId="{30CD8E0B-A759-49CD-BF48-C49B301FC02E}" type="presOf" srcId="{1FE06711-A676-4D48-B6E4-9E350BD60ABD}" destId="{8207A184-E350-4490-83BB-6CC32EF04F20}" srcOrd="1" destOrd="0" presId="urn:microsoft.com/office/officeart/2005/8/layout/list1"/>
    <dgm:cxn modelId="{25C8F510-A39A-49F7-BEF1-28E2DE5E50FE}" srcId="{74D7B935-00AD-4B65-9B81-1FADDA8D0C13}" destId="{7A3397A7-42C9-4BC8-AA2F-0A6AE2B24733}" srcOrd="2" destOrd="0" parTransId="{92E06C3B-3C15-4D5D-B58F-892F6DA77FE6}" sibTransId="{ED3E4D29-DB2C-4389-A0A9-BD46CDEB06CA}"/>
    <dgm:cxn modelId="{F786637D-056D-43DB-AA16-C735592AA65D}" srcId="{74D7B935-00AD-4B65-9B81-1FADDA8D0C13}" destId="{1FE06711-A676-4D48-B6E4-9E350BD60ABD}" srcOrd="0" destOrd="0" parTransId="{5C091975-F726-49EE-9796-45565343CCEF}" sibTransId="{C3FEE427-E873-49BC-A7DD-7013A1B5585A}"/>
    <dgm:cxn modelId="{B22FFA96-16AC-4019-8759-2E73DEA6092C}" type="presOf" srcId="{1FE06711-A676-4D48-B6E4-9E350BD60ABD}" destId="{537C9AA9-D814-4393-84CD-F3B2F09D84AA}" srcOrd="0" destOrd="0" presId="urn:microsoft.com/office/officeart/2005/8/layout/list1"/>
    <dgm:cxn modelId="{803B3DA9-28A3-4548-BE5F-169C2ED0ADF2}" type="presOf" srcId="{74D7B935-00AD-4B65-9B81-1FADDA8D0C13}" destId="{45BCA991-7550-4AC9-B653-78AD1A83AE39}" srcOrd="0" destOrd="0" presId="urn:microsoft.com/office/officeart/2005/8/layout/list1"/>
    <dgm:cxn modelId="{4A90CBE1-C5AE-4973-A783-6839602D660B}" type="presOf" srcId="{7A3397A7-42C9-4BC8-AA2F-0A6AE2B24733}" destId="{7870E370-540A-46F7-9381-F70821FE77A2}" srcOrd="1" destOrd="0" presId="urn:microsoft.com/office/officeart/2005/8/layout/list1"/>
    <dgm:cxn modelId="{EC5D89E4-3A85-4354-B5AA-66B8EFAF7365}" type="presOf" srcId="{51B116AE-28F7-4D1A-8A4C-A0863E4DC71E}" destId="{1DBCDC4F-831A-495C-AC2F-53999B5F3E2E}" srcOrd="1" destOrd="0" presId="urn:microsoft.com/office/officeart/2005/8/layout/list1"/>
    <dgm:cxn modelId="{3F5547F0-532C-48C9-9088-83713FE8D9F7}" type="presOf" srcId="{51B116AE-28F7-4D1A-8A4C-A0863E4DC71E}" destId="{C1FDC37F-E609-4561-BF00-1A19048D6450}" srcOrd="0" destOrd="0" presId="urn:microsoft.com/office/officeart/2005/8/layout/list1"/>
    <dgm:cxn modelId="{E0954CF9-6D73-4B7E-884A-BB54EC8C6A69}" srcId="{74D7B935-00AD-4B65-9B81-1FADDA8D0C13}" destId="{51B116AE-28F7-4D1A-8A4C-A0863E4DC71E}" srcOrd="1" destOrd="0" parTransId="{3AFC296A-E188-4C57-8CEF-E1204438C4DF}" sibTransId="{E9BC0117-966E-4A5B-8E93-FD7E4BC78E4B}"/>
    <dgm:cxn modelId="{2664BE2E-402B-498F-A8E6-72CD787934A4}" type="presParOf" srcId="{45BCA991-7550-4AC9-B653-78AD1A83AE39}" destId="{7EB5A69A-E3EC-4C9E-9DE6-4247BDE3E85A}" srcOrd="0" destOrd="0" presId="urn:microsoft.com/office/officeart/2005/8/layout/list1"/>
    <dgm:cxn modelId="{0FA0894B-CB16-4C8A-8BD7-9D94D188D958}" type="presParOf" srcId="{7EB5A69A-E3EC-4C9E-9DE6-4247BDE3E85A}" destId="{537C9AA9-D814-4393-84CD-F3B2F09D84AA}" srcOrd="0" destOrd="0" presId="urn:microsoft.com/office/officeart/2005/8/layout/list1"/>
    <dgm:cxn modelId="{87EF155C-2A93-4E7C-9583-41AE0CB046B2}" type="presParOf" srcId="{7EB5A69A-E3EC-4C9E-9DE6-4247BDE3E85A}" destId="{8207A184-E350-4490-83BB-6CC32EF04F20}" srcOrd="1" destOrd="0" presId="urn:microsoft.com/office/officeart/2005/8/layout/list1"/>
    <dgm:cxn modelId="{55E331FB-4771-4F40-BECB-5F2638DDDF65}" type="presParOf" srcId="{45BCA991-7550-4AC9-B653-78AD1A83AE39}" destId="{84415E62-514D-4A6C-A9EB-FC54C649B9C5}" srcOrd="1" destOrd="0" presId="urn:microsoft.com/office/officeart/2005/8/layout/list1"/>
    <dgm:cxn modelId="{1DDB2347-B158-4958-91A3-8A6F16F22CB3}" type="presParOf" srcId="{45BCA991-7550-4AC9-B653-78AD1A83AE39}" destId="{2C3CC6DE-35A6-4834-8510-1CB5F16C8EED}" srcOrd="2" destOrd="0" presId="urn:microsoft.com/office/officeart/2005/8/layout/list1"/>
    <dgm:cxn modelId="{3669AFAE-05B2-45B2-9171-FEA3CC89C7D5}" type="presParOf" srcId="{45BCA991-7550-4AC9-B653-78AD1A83AE39}" destId="{C35CD411-865A-484B-A111-8F2B7914571B}" srcOrd="3" destOrd="0" presId="urn:microsoft.com/office/officeart/2005/8/layout/list1"/>
    <dgm:cxn modelId="{2752843D-AC1A-41B6-9089-46EC8E6677BD}" type="presParOf" srcId="{45BCA991-7550-4AC9-B653-78AD1A83AE39}" destId="{E68C2D1A-F2AC-490B-BE90-927AE4070BCD}" srcOrd="4" destOrd="0" presId="urn:microsoft.com/office/officeart/2005/8/layout/list1"/>
    <dgm:cxn modelId="{FB022145-D089-4317-BB0E-F6FFD0AD5783}" type="presParOf" srcId="{E68C2D1A-F2AC-490B-BE90-927AE4070BCD}" destId="{C1FDC37F-E609-4561-BF00-1A19048D6450}" srcOrd="0" destOrd="0" presId="urn:microsoft.com/office/officeart/2005/8/layout/list1"/>
    <dgm:cxn modelId="{D0CBDCC2-6B46-4F7D-8FE0-3683A12D6FF6}" type="presParOf" srcId="{E68C2D1A-F2AC-490B-BE90-927AE4070BCD}" destId="{1DBCDC4F-831A-495C-AC2F-53999B5F3E2E}" srcOrd="1" destOrd="0" presId="urn:microsoft.com/office/officeart/2005/8/layout/list1"/>
    <dgm:cxn modelId="{0F414325-A121-413A-B35A-462F33F9A8C6}" type="presParOf" srcId="{45BCA991-7550-4AC9-B653-78AD1A83AE39}" destId="{DA46F443-029C-45D9-9552-17130E64D705}" srcOrd="5" destOrd="0" presId="urn:microsoft.com/office/officeart/2005/8/layout/list1"/>
    <dgm:cxn modelId="{9C63D922-C8E1-4126-8F15-FA263D614D59}" type="presParOf" srcId="{45BCA991-7550-4AC9-B653-78AD1A83AE39}" destId="{ADBCBCDC-01CF-484E-B78B-DA81D59929F5}" srcOrd="6" destOrd="0" presId="urn:microsoft.com/office/officeart/2005/8/layout/list1"/>
    <dgm:cxn modelId="{B5402C35-7455-4BC1-A272-DF8C73665DA3}" type="presParOf" srcId="{45BCA991-7550-4AC9-B653-78AD1A83AE39}" destId="{FBF671D3-1243-4857-9579-4C994FCDACE6}" srcOrd="7" destOrd="0" presId="urn:microsoft.com/office/officeart/2005/8/layout/list1"/>
    <dgm:cxn modelId="{C882BBC4-8C13-49CD-9756-E51B57D8DBF3}" type="presParOf" srcId="{45BCA991-7550-4AC9-B653-78AD1A83AE39}" destId="{660075F3-E895-4829-A483-9D379960623D}" srcOrd="8" destOrd="0" presId="urn:microsoft.com/office/officeart/2005/8/layout/list1"/>
    <dgm:cxn modelId="{087F561B-CFC3-4EFA-BDD1-CB7E796F5597}" type="presParOf" srcId="{660075F3-E895-4829-A483-9D379960623D}" destId="{814C6E02-70DE-46C2-BF43-6E9711426BEF}" srcOrd="0" destOrd="0" presId="urn:microsoft.com/office/officeart/2005/8/layout/list1"/>
    <dgm:cxn modelId="{A294E130-9C89-4F41-9573-4E6630651025}" type="presParOf" srcId="{660075F3-E895-4829-A483-9D379960623D}" destId="{7870E370-540A-46F7-9381-F70821FE77A2}" srcOrd="1" destOrd="0" presId="urn:microsoft.com/office/officeart/2005/8/layout/list1"/>
    <dgm:cxn modelId="{B9D28F92-D67A-4978-B91A-8ACB4178A4CD}" type="presParOf" srcId="{45BCA991-7550-4AC9-B653-78AD1A83AE39}" destId="{651FC557-98CE-4C8C-98FD-2AF305354D9F}" srcOrd="9" destOrd="0" presId="urn:microsoft.com/office/officeart/2005/8/layout/list1"/>
    <dgm:cxn modelId="{C6BF339C-ED5E-45DC-9D5F-6C21FC71DB71}" type="presParOf" srcId="{45BCA991-7550-4AC9-B653-78AD1A83AE39}" destId="{34747908-FD22-44C6-8AEB-3ACACABFDA28}"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D7B935-00AD-4B65-9B81-1FADDA8D0C1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FE06711-A676-4D48-B6E4-9E350BD60ABD}">
      <dgm:prSet phldrT="[Text]"/>
      <dgm:spPr>
        <a:solidFill>
          <a:srgbClr val="1D376C"/>
        </a:solidFill>
      </dgm:spPr>
      <dgm:t>
        <a:bodyPr/>
        <a:lstStyle/>
        <a:p>
          <a:r>
            <a:rPr lang="en-US" dirty="0">
              <a:latin typeface="Brandon Grotesque Regular" panose="020B0503020203060202" pitchFamily="34" charset="0"/>
            </a:rPr>
            <a:t>Tattoos</a:t>
          </a:r>
        </a:p>
      </dgm:t>
    </dgm:pt>
    <dgm:pt modelId="{5C091975-F726-49EE-9796-45565343CCEF}" type="parTrans" cxnId="{F786637D-056D-43DB-AA16-C735592AA65D}">
      <dgm:prSet/>
      <dgm:spPr/>
      <dgm:t>
        <a:bodyPr/>
        <a:lstStyle/>
        <a:p>
          <a:endParaRPr lang="en-US"/>
        </a:p>
      </dgm:t>
    </dgm:pt>
    <dgm:pt modelId="{C3FEE427-E873-49BC-A7DD-7013A1B5585A}" type="sibTrans" cxnId="{F786637D-056D-43DB-AA16-C735592AA65D}">
      <dgm:prSet/>
      <dgm:spPr/>
      <dgm:t>
        <a:bodyPr/>
        <a:lstStyle/>
        <a:p>
          <a:endParaRPr lang="en-US"/>
        </a:p>
      </dgm:t>
    </dgm:pt>
    <dgm:pt modelId="{51B116AE-28F7-4D1A-8A4C-A0863E4DC71E}">
      <dgm:prSet phldrT="[Text]"/>
      <dgm:spPr/>
      <dgm:t>
        <a:bodyPr/>
        <a:lstStyle/>
        <a:p>
          <a:r>
            <a:rPr lang="en-US" dirty="0">
              <a:latin typeface="Brandon Grotesque Regular" panose="020B0503020203060202" pitchFamily="34" charset="0"/>
            </a:rPr>
            <a:t>Scars</a:t>
          </a:r>
        </a:p>
      </dgm:t>
    </dgm:pt>
    <dgm:pt modelId="{3AFC296A-E188-4C57-8CEF-E1204438C4DF}" type="parTrans" cxnId="{E0954CF9-6D73-4B7E-884A-BB54EC8C6A69}">
      <dgm:prSet/>
      <dgm:spPr/>
      <dgm:t>
        <a:bodyPr/>
        <a:lstStyle/>
        <a:p>
          <a:endParaRPr lang="en-US"/>
        </a:p>
      </dgm:t>
    </dgm:pt>
    <dgm:pt modelId="{E9BC0117-966E-4A5B-8E93-FD7E4BC78E4B}" type="sibTrans" cxnId="{E0954CF9-6D73-4B7E-884A-BB54EC8C6A69}">
      <dgm:prSet/>
      <dgm:spPr/>
      <dgm:t>
        <a:bodyPr/>
        <a:lstStyle/>
        <a:p>
          <a:endParaRPr lang="en-US"/>
        </a:p>
      </dgm:t>
    </dgm:pt>
    <dgm:pt modelId="{7A3397A7-42C9-4BC8-AA2F-0A6AE2B24733}">
      <dgm:prSet phldrT="[Text]"/>
      <dgm:spPr>
        <a:solidFill>
          <a:srgbClr val="B5ADA5"/>
        </a:solidFill>
      </dgm:spPr>
      <dgm:t>
        <a:bodyPr/>
        <a:lstStyle/>
        <a:p>
          <a:r>
            <a:rPr lang="en-US" dirty="0">
              <a:latin typeface="Brandon Grotesque Regular" panose="020B0503020203060202" pitchFamily="34" charset="0"/>
            </a:rPr>
            <a:t>Clothing</a:t>
          </a:r>
        </a:p>
      </dgm:t>
    </dgm:pt>
    <dgm:pt modelId="{92E06C3B-3C15-4D5D-B58F-892F6DA77FE6}" type="parTrans" cxnId="{25C8F510-A39A-49F7-BEF1-28E2DE5E50FE}">
      <dgm:prSet/>
      <dgm:spPr/>
      <dgm:t>
        <a:bodyPr/>
        <a:lstStyle/>
        <a:p>
          <a:endParaRPr lang="en-US"/>
        </a:p>
      </dgm:t>
    </dgm:pt>
    <dgm:pt modelId="{ED3E4D29-DB2C-4389-A0A9-BD46CDEB06CA}" type="sibTrans" cxnId="{25C8F510-A39A-49F7-BEF1-28E2DE5E50FE}">
      <dgm:prSet/>
      <dgm:spPr/>
      <dgm:t>
        <a:bodyPr/>
        <a:lstStyle/>
        <a:p>
          <a:endParaRPr lang="en-US"/>
        </a:p>
      </dgm:t>
    </dgm:pt>
    <dgm:pt modelId="{45BCA991-7550-4AC9-B653-78AD1A83AE39}" type="pres">
      <dgm:prSet presAssocID="{74D7B935-00AD-4B65-9B81-1FADDA8D0C13}" presName="linear" presStyleCnt="0">
        <dgm:presLayoutVars>
          <dgm:dir/>
          <dgm:animLvl val="lvl"/>
          <dgm:resizeHandles val="exact"/>
        </dgm:presLayoutVars>
      </dgm:prSet>
      <dgm:spPr/>
    </dgm:pt>
    <dgm:pt modelId="{7EB5A69A-E3EC-4C9E-9DE6-4247BDE3E85A}" type="pres">
      <dgm:prSet presAssocID="{1FE06711-A676-4D48-B6E4-9E350BD60ABD}" presName="parentLin" presStyleCnt="0"/>
      <dgm:spPr/>
    </dgm:pt>
    <dgm:pt modelId="{537C9AA9-D814-4393-84CD-F3B2F09D84AA}" type="pres">
      <dgm:prSet presAssocID="{1FE06711-A676-4D48-B6E4-9E350BD60ABD}" presName="parentLeftMargin" presStyleLbl="node1" presStyleIdx="0" presStyleCnt="3"/>
      <dgm:spPr/>
    </dgm:pt>
    <dgm:pt modelId="{8207A184-E350-4490-83BB-6CC32EF04F20}" type="pres">
      <dgm:prSet presAssocID="{1FE06711-A676-4D48-B6E4-9E350BD60ABD}" presName="parentText" presStyleLbl="node1" presStyleIdx="0" presStyleCnt="3">
        <dgm:presLayoutVars>
          <dgm:chMax val="0"/>
          <dgm:bulletEnabled val="1"/>
        </dgm:presLayoutVars>
      </dgm:prSet>
      <dgm:spPr/>
    </dgm:pt>
    <dgm:pt modelId="{84415E62-514D-4A6C-A9EB-FC54C649B9C5}" type="pres">
      <dgm:prSet presAssocID="{1FE06711-A676-4D48-B6E4-9E350BD60ABD}" presName="negativeSpace" presStyleCnt="0"/>
      <dgm:spPr/>
    </dgm:pt>
    <dgm:pt modelId="{2C3CC6DE-35A6-4834-8510-1CB5F16C8EED}" type="pres">
      <dgm:prSet presAssocID="{1FE06711-A676-4D48-B6E4-9E350BD60ABD}" presName="childText" presStyleLbl="conFgAcc1" presStyleIdx="0" presStyleCnt="3">
        <dgm:presLayoutVars>
          <dgm:bulletEnabled val="1"/>
        </dgm:presLayoutVars>
      </dgm:prSet>
      <dgm:spPr/>
    </dgm:pt>
    <dgm:pt modelId="{C35CD411-865A-484B-A111-8F2B7914571B}" type="pres">
      <dgm:prSet presAssocID="{C3FEE427-E873-49BC-A7DD-7013A1B5585A}" presName="spaceBetweenRectangles" presStyleCnt="0"/>
      <dgm:spPr/>
    </dgm:pt>
    <dgm:pt modelId="{E68C2D1A-F2AC-490B-BE90-927AE4070BCD}" type="pres">
      <dgm:prSet presAssocID="{51B116AE-28F7-4D1A-8A4C-A0863E4DC71E}" presName="parentLin" presStyleCnt="0"/>
      <dgm:spPr/>
    </dgm:pt>
    <dgm:pt modelId="{C1FDC37F-E609-4561-BF00-1A19048D6450}" type="pres">
      <dgm:prSet presAssocID="{51B116AE-28F7-4D1A-8A4C-A0863E4DC71E}" presName="parentLeftMargin" presStyleLbl="node1" presStyleIdx="0" presStyleCnt="3"/>
      <dgm:spPr/>
    </dgm:pt>
    <dgm:pt modelId="{1DBCDC4F-831A-495C-AC2F-53999B5F3E2E}" type="pres">
      <dgm:prSet presAssocID="{51B116AE-28F7-4D1A-8A4C-A0863E4DC71E}" presName="parentText" presStyleLbl="node1" presStyleIdx="1" presStyleCnt="3">
        <dgm:presLayoutVars>
          <dgm:chMax val="0"/>
          <dgm:bulletEnabled val="1"/>
        </dgm:presLayoutVars>
      </dgm:prSet>
      <dgm:spPr/>
    </dgm:pt>
    <dgm:pt modelId="{DA46F443-029C-45D9-9552-17130E64D705}" type="pres">
      <dgm:prSet presAssocID="{51B116AE-28F7-4D1A-8A4C-A0863E4DC71E}" presName="negativeSpace" presStyleCnt="0"/>
      <dgm:spPr/>
    </dgm:pt>
    <dgm:pt modelId="{ADBCBCDC-01CF-484E-B78B-DA81D59929F5}" type="pres">
      <dgm:prSet presAssocID="{51B116AE-28F7-4D1A-8A4C-A0863E4DC71E}" presName="childText" presStyleLbl="conFgAcc1" presStyleIdx="1" presStyleCnt="3">
        <dgm:presLayoutVars>
          <dgm:bulletEnabled val="1"/>
        </dgm:presLayoutVars>
      </dgm:prSet>
      <dgm:spPr/>
    </dgm:pt>
    <dgm:pt modelId="{FBF671D3-1243-4857-9579-4C994FCDACE6}" type="pres">
      <dgm:prSet presAssocID="{E9BC0117-966E-4A5B-8E93-FD7E4BC78E4B}" presName="spaceBetweenRectangles" presStyleCnt="0"/>
      <dgm:spPr/>
    </dgm:pt>
    <dgm:pt modelId="{660075F3-E895-4829-A483-9D379960623D}" type="pres">
      <dgm:prSet presAssocID="{7A3397A7-42C9-4BC8-AA2F-0A6AE2B24733}" presName="parentLin" presStyleCnt="0"/>
      <dgm:spPr/>
    </dgm:pt>
    <dgm:pt modelId="{814C6E02-70DE-46C2-BF43-6E9711426BEF}" type="pres">
      <dgm:prSet presAssocID="{7A3397A7-42C9-4BC8-AA2F-0A6AE2B24733}" presName="parentLeftMargin" presStyleLbl="node1" presStyleIdx="1" presStyleCnt="3"/>
      <dgm:spPr/>
    </dgm:pt>
    <dgm:pt modelId="{7870E370-540A-46F7-9381-F70821FE77A2}" type="pres">
      <dgm:prSet presAssocID="{7A3397A7-42C9-4BC8-AA2F-0A6AE2B24733}" presName="parentText" presStyleLbl="node1" presStyleIdx="2" presStyleCnt="3">
        <dgm:presLayoutVars>
          <dgm:chMax val="0"/>
          <dgm:bulletEnabled val="1"/>
        </dgm:presLayoutVars>
      </dgm:prSet>
      <dgm:spPr/>
    </dgm:pt>
    <dgm:pt modelId="{651FC557-98CE-4C8C-98FD-2AF305354D9F}" type="pres">
      <dgm:prSet presAssocID="{7A3397A7-42C9-4BC8-AA2F-0A6AE2B24733}" presName="negativeSpace" presStyleCnt="0"/>
      <dgm:spPr/>
    </dgm:pt>
    <dgm:pt modelId="{34747908-FD22-44C6-8AEB-3ACACABFDA28}" type="pres">
      <dgm:prSet presAssocID="{7A3397A7-42C9-4BC8-AA2F-0A6AE2B24733}" presName="childText" presStyleLbl="conFgAcc1" presStyleIdx="2" presStyleCnt="3">
        <dgm:presLayoutVars>
          <dgm:bulletEnabled val="1"/>
        </dgm:presLayoutVars>
      </dgm:prSet>
      <dgm:spPr/>
    </dgm:pt>
  </dgm:ptLst>
  <dgm:cxnLst>
    <dgm:cxn modelId="{72C36408-1995-43FA-8C59-402590B19E1E}" type="presOf" srcId="{7A3397A7-42C9-4BC8-AA2F-0A6AE2B24733}" destId="{814C6E02-70DE-46C2-BF43-6E9711426BEF}" srcOrd="0" destOrd="0" presId="urn:microsoft.com/office/officeart/2005/8/layout/list1"/>
    <dgm:cxn modelId="{30CD8E0B-A759-49CD-BF48-C49B301FC02E}" type="presOf" srcId="{1FE06711-A676-4D48-B6E4-9E350BD60ABD}" destId="{8207A184-E350-4490-83BB-6CC32EF04F20}" srcOrd="1" destOrd="0" presId="urn:microsoft.com/office/officeart/2005/8/layout/list1"/>
    <dgm:cxn modelId="{25C8F510-A39A-49F7-BEF1-28E2DE5E50FE}" srcId="{74D7B935-00AD-4B65-9B81-1FADDA8D0C13}" destId="{7A3397A7-42C9-4BC8-AA2F-0A6AE2B24733}" srcOrd="2" destOrd="0" parTransId="{92E06C3B-3C15-4D5D-B58F-892F6DA77FE6}" sibTransId="{ED3E4D29-DB2C-4389-A0A9-BD46CDEB06CA}"/>
    <dgm:cxn modelId="{F786637D-056D-43DB-AA16-C735592AA65D}" srcId="{74D7B935-00AD-4B65-9B81-1FADDA8D0C13}" destId="{1FE06711-A676-4D48-B6E4-9E350BD60ABD}" srcOrd="0" destOrd="0" parTransId="{5C091975-F726-49EE-9796-45565343CCEF}" sibTransId="{C3FEE427-E873-49BC-A7DD-7013A1B5585A}"/>
    <dgm:cxn modelId="{B22FFA96-16AC-4019-8759-2E73DEA6092C}" type="presOf" srcId="{1FE06711-A676-4D48-B6E4-9E350BD60ABD}" destId="{537C9AA9-D814-4393-84CD-F3B2F09D84AA}" srcOrd="0" destOrd="0" presId="urn:microsoft.com/office/officeart/2005/8/layout/list1"/>
    <dgm:cxn modelId="{803B3DA9-28A3-4548-BE5F-169C2ED0ADF2}" type="presOf" srcId="{74D7B935-00AD-4B65-9B81-1FADDA8D0C13}" destId="{45BCA991-7550-4AC9-B653-78AD1A83AE39}" srcOrd="0" destOrd="0" presId="urn:microsoft.com/office/officeart/2005/8/layout/list1"/>
    <dgm:cxn modelId="{4A90CBE1-C5AE-4973-A783-6839602D660B}" type="presOf" srcId="{7A3397A7-42C9-4BC8-AA2F-0A6AE2B24733}" destId="{7870E370-540A-46F7-9381-F70821FE77A2}" srcOrd="1" destOrd="0" presId="urn:microsoft.com/office/officeart/2005/8/layout/list1"/>
    <dgm:cxn modelId="{EC5D89E4-3A85-4354-B5AA-66B8EFAF7365}" type="presOf" srcId="{51B116AE-28F7-4D1A-8A4C-A0863E4DC71E}" destId="{1DBCDC4F-831A-495C-AC2F-53999B5F3E2E}" srcOrd="1" destOrd="0" presId="urn:microsoft.com/office/officeart/2005/8/layout/list1"/>
    <dgm:cxn modelId="{3F5547F0-532C-48C9-9088-83713FE8D9F7}" type="presOf" srcId="{51B116AE-28F7-4D1A-8A4C-A0863E4DC71E}" destId="{C1FDC37F-E609-4561-BF00-1A19048D6450}" srcOrd="0" destOrd="0" presId="urn:microsoft.com/office/officeart/2005/8/layout/list1"/>
    <dgm:cxn modelId="{E0954CF9-6D73-4B7E-884A-BB54EC8C6A69}" srcId="{74D7B935-00AD-4B65-9B81-1FADDA8D0C13}" destId="{51B116AE-28F7-4D1A-8A4C-A0863E4DC71E}" srcOrd="1" destOrd="0" parTransId="{3AFC296A-E188-4C57-8CEF-E1204438C4DF}" sibTransId="{E9BC0117-966E-4A5B-8E93-FD7E4BC78E4B}"/>
    <dgm:cxn modelId="{2664BE2E-402B-498F-A8E6-72CD787934A4}" type="presParOf" srcId="{45BCA991-7550-4AC9-B653-78AD1A83AE39}" destId="{7EB5A69A-E3EC-4C9E-9DE6-4247BDE3E85A}" srcOrd="0" destOrd="0" presId="urn:microsoft.com/office/officeart/2005/8/layout/list1"/>
    <dgm:cxn modelId="{0FA0894B-CB16-4C8A-8BD7-9D94D188D958}" type="presParOf" srcId="{7EB5A69A-E3EC-4C9E-9DE6-4247BDE3E85A}" destId="{537C9AA9-D814-4393-84CD-F3B2F09D84AA}" srcOrd="0" destOrd="0" presId="urn:microsoft.com/office/officeart/2005/8/layout/list1"/>
    <dgm:cxn modelId="{87EF155C-2A93-4E7C-9583-41AE0CB046B2}" type="presParOf" srcId="{7EB5A69A-E3EC-4C9E-9DE6-4247BDE3E85A}" destId="{8207A184-E350-4490-83BB-6CC32EF04F20}" srcOrd="1" destOrd="0" presId="urn:microsoft.com/office/officeart/2005/8/layout/list1"/>
    <dgm:cxn modelId="{55E331FB-4771-4F40-BECB-5F2638DDDF65}" type="presParOf" srcId="{45BCA991-7550-4AC9-B653-78AD1A83AE39}" destId="{84415E62-514D-4A6C-A9EB-FC54C649B9C5}" srcOrd="1" destOrd="0" presId="urn:microsoft.com/office/officeart/2005/8/layout/list1"/>
    <dgm:cxn modelId="{1DDB2347-B158-4958-91A3-8A6F16F22CB3}" type="presParOf" srcId="{45BCA991-7550-4AC9-B653-78AD1A83AE39}" destId="{2C3CC6DE-35A6-4834-8510-1CB5F16C8EED}" srcOrd="2" destOrd="0" presId="urn:microsoft.com/office/officeart/2005/8/layout/list1"/>
    <dgm:cxn modelId="{3669AFAE-05B2-45B2-9171-FEA3CC89C7D5}" type="presParOf" srcId="{45BCA991-7550-4AC9-B653-78AD1A83AE39}" destId="{C35CD411-865A-484B-A111-8F2B7914571B}" srcOrd="3" destOrd="0" presId="urn:microsoft.com/office/officeart/2005/8/layout/list1"/>
    <dgm:cxn modelId="{2752843D-AC1A-41B6-9089-46EC8E6677BD}" type="presParOf" srcId="{45BCA991-7550-4AC9-B653-78AD1A83AE39}" destId="{E68C2D1A-F2AC-490B-BE90-927AE4070BCD}" srcOrd="4" destOrd="0" presId="urn:microsoft.com/office/officeart/2005/8/layout/list1"/>
    <dgm:cxn modelId="{FB022145-D089-4317-BB0E-F6FFD0AD5783}" type="presParOf" srcId="{E68C2D1A-F2AC-490B-BE90-927AE4070BCD}" destId="{C1FDC37F-E609-4561-BF00-1A19048D6450}" srcOrd="0" destOrd="0" presId="urn:microsoft.com/office/officeart/2005/8/layout/list1"/>
    <dgm:cxn modelId="{D0CBDCC2-6B46-4F7D-8FE0-3683A12D6FF6}" type="presParOf" srcId="{E68C2D1A-F2AC-490B-BE90-927AE4070BCD}" destId="{1DBCDC4F-831A-495C-AC2F-53999B5F3E2E}" srcOrd="1" destOrd="0" presId="urn:microsoft.com/office/officeart/2005/8/layout/list1"/>
    <dgm:cxn modelId="{0F414325-A121-413A-B35A-462F33F9A8C6}" type="presParOf" srcId="{45BCA991-7550-4AC9-B653-78AD1A83AE39}" destId="{DA46F443-029C-45D9-9552-17130E64D705}" srcOrd="5" destOrd="0" presId="urn:microsoft.com/office/officeart/2005/8/layout/list1"/>
    <dgm:cxn modelId="{9C63D922-C8E1-4126-8F15-FA263D614D59}" type="presParOf" srcId="{45BCA991-7550-4AC9-B653-78AD1A83AE39}" destId="{ADBCBCDC-01CF-484E-B78B-DA81D59929F5}" srcOrd="6" destOrd="0" presId="urn:microsoft.com/office/officeart/2005/8/layout/list1"/>
    <dgm:cxn modelId="{B5402C35-7455-4BC1-A272-DF8C73665DA3}" type="presParOf" srcId="{45BCA991-7550-4AC9-B653-78AD1A83AE39}" destId="{FBF671D3-1243-4857-9579-4C994FCDACE6}" srcOrd="7" destOrd="0" presId="urn:microsoft.com/office/officeart/2005/8/layout/list1"/>
    <dgm:cxn modelId="{C882BBC4-8C13-49CD-9756-E51B57D8DBF3}" type="presParOf" srcId="{45BCA991-7550-4AC9-B653-78AD1A83AE39}" destId="{660075F3-E895-4829-A483-9D379960623D}" srcOrd="8" destOrd="0" presId="urn:microsoft.com/office/officeart/2005/8/layout/list1"/>
    <dgm:cxn modelId="{087F561B-CFC3-4EFA-BDD1-CB7E796F5597}" type="presParOf" srcId="{660075F3-E895-4829-A483-9D379960623D}" destId="{814C6E02-70DE-46C2-BF43-6E9711426BEF}" srcOrd="0" destOrd="0" presId="urn:microsoft.com/office/officeart/2005/8/layout/list1"/>
    <dgm:cxn modelId="{A294E130-9C89-4F41-9573-4E6630651025}" type="presParOf" srcId="{660075F3-E895-4829-A483-9D379960623D}" destId="{7870E370-540A-46F7-9381-F70821FE77A2}" srcOrd="1" destOrd="0" presId="urn:microsoft.com/office/officeart/2005/8/layout/list1"/>
    <dgm:cxn modelId="{B9D28F92-D67A-4978-B91A-8ACB4178A4CD}" type="presParOf" srcId="{45BCA991-7550-4AC9-B653-78AD1A83AE39}" destId="{651FC557-98CE-4C8C-98FD-2AF305354D9F}" srcOrd="9" destOrd="0" presId="urn:microsoft.com/office/officeart/2005/8/layout/list1"/>
    <dgm:cxn modelId="{C6BF339C-ED5E-45DC-9D5F-6C21FC71DB71}" type="presParOf" srcId="{45BCA991-7550-4AC9-B653-78AD1A83AE39}" destId="{34747908-FD22-44C6-8AEB-3ACACABFDA28}" srcOrd="10"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9902D4E-BBE1-4CF3-A67C-D007C47DF33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074C1AB3-D298-4FC7-9A22-795368368328}">
      <dgm:prSet/>
      <dgm:spPr>
        <a:solidFill>
          <a:srgbClr val="1D376C"/>
        </a:solidFill>
      </dgm:spPr>
      <dgm:t>
        <a:bodyPr/>
        <a:lstStyle/>
        <a:p>
          <a:pPr>
            <a:buFont typeface="+mj-lt"/>
            <a:buAutoNum type="arabicPeriod"/>
          </a:pPr>
          <a:r>
            <a:rPr lang="en-US"/>
            <a:t>The statement must be dated.</a:t>
          </a:r>
        </a:p>
      </dgm:t>
    </dgm:pt>
    <dgm:pt modelId="{DA0D4432-FB99-4F82-A02F-9851404BE614}" type="parTrans" cxnId="{FB8A49F8-22A0-4C88-82F9-4ED3FEEDD988}">
      <dgm:prSet/>
      <dgm:spPr/>
      <dgm:t>
        <a:bodyPr/>
        <a:lstStyle/>
        <a:p>
          <a:endParaRPr lang="en-US"/>
        </a:p>
      </dgm:t>
    </dgm:pt>
    <dgm:pt modelId="{6242EE28-ACB1-46BC-A246-2154D09B411C}" type="sibTrans" cxnId="{FB8A49F8-22A0-4C88-82F9-4ED3FEEDD988}">
      <dgm:prSet/>
      <dgm:spPr/>
      <dgm:t>
        <a:bodyPr/>
        <a:lstStyle/>
        <a:p>
          <a:endParaRPr lang="en-US"/>
        </a:p>
      </dgm:t>
    </dgm:pt>
    <dgm:pt modelId="{D2DAF97E-7299-4226-A856-8BE09A27E163}">
      <dgm:prSet/>
      <dgm:spPr>
        <a:solidFill>
          <a:srgbClr val="B5ADA5"/>
        </a:solidFill>
      </dgm:spPr>
      <dgm:t>
        <a:bodyPr/>
        <a:lstStyle/>
        <a:p>
          <a:pPr>
            <a:buFont typeface="+mj-lt"/>
            <a:buAutoNum type="arabicPeriod"/>
          </a:pPr>
          <a:r>
            <a:rPr lang="en-US" dirty="0"/>
            <a:t>The statement must have the team member's name and employee number somewhere on the document.</a:t>
          </a:r>
        </a:p>
      </dgm:t>
    </dgm:pt>
    <dgm:pt modelId="{3FAC1026-B42C-4E34-8E65-6DFDE2730F40}" type="parTrans" cxnId="{DD38E528-FF11-419E-B2BC-4634F66BFD62}">
      <dgm:prSet/>
      <dgm:spPr/>
      <dgm:t>
        <a:bodyPr/>
        <a:lstStyle/>
        <a:p>
          <a:endParaRPr lang="en-US"/>
        </a:p>
      </dgm:t>
    </dgm:pt>
    <dgm:pt modelId="{C6D65107-9C97-4865-9218-1AD1DF46CA49}" type="sibTrans" cxnId="{DD38E528-FF11-419E-B2BC-4634F66BFD62}">
      <dgm:prSet/>
      <dgm:spPr/>
      <dgm:t>
        <a:bodyPr/>
        <a:lstStyle/>
        <a:p>
          <a:endParaRPr lang="en-US"/>
        </a:p>
      </dgm:t>
    </dgm:pt>
    <dgm:pt modelId="{0CD29A00-D6CD-48FA-A309-450B30DB1D26}">
      <dgm:prSet/>
      <dgm:spPr/>
      <dgm:t>
        <a:bodyPr/>
        <a:lstStyle/>
        <a:p>
          <a:pPr>
            <a:buFont typeface="+mj-lt"/>
            <a:buAutoNum type="arabicPeriod"/>
          </a:pPr>
          <a:r>
            <a:rPr lang="en-US"/>
            <a:t>Once completed, the team member must sign and date. </a:t>
          </a:r>
        </a:p>
      </dgm:t>
    </dgm:pt>
    <dgm:pt modelId="{C114CB33-6605-4C5C-A8D9-0B40F050883D}" type="parTrans" cxnId="{7B867B8A-1BD4-4B7C-A865-6F81E5949CBB}">
      <dgm:prSet/>
      <dgm:spPr/>
      <dgm:t>
        <a:bodyPr/>
        <a:lstStyle/>
        <a:p>
          <a:endParaRPr lang="en-US"/>
        </a:p>
      </dgm:t>
    </dgm:pt>
    <dgm:pt modelId="{448CBA59-C7A9-404C-8C5B-F8E1A3E4AAF2}" type="sibTrans" cxnId="{7B867B8A-1BD4-4B7C-A865-6F81E5949CBB}">
      <dgm:prSet/>
      <dgm:spPr/>
      <dgm:t>
        <a:bodyPr/>
        <a:lstStyle/>
        <a:p>
          <a:endParaRPr lang="en-US"/>
        </a:p>
      </dgm:t>
    </dgm:pt>
    <dgm:pt modelId="{F158FFAC-ED00-4F42-9C8B-2213C5448B7D}" type="pres">
      <dgm:prSet presAssocID="{99902D4E-BBE1-4CF3-A67C-D007C47DF330}" presName="Name0" presStyleCnt="0">
        <dgm:presLayoutVars>
          <dgm:chMax val="7"/>
          <dgm:chPref val="7"/>
          <dgm:dir/>
        </dgm:presLayoutVars>
      </dgm:prSet>
      <dgm:spPr/>
    </dgm:pt>
    <dgm:pt modelId="{DEC6A572-52F2-4F6B-9611-56EF0B4493E9}" type="pres">
      <dgm:prSet presAssocID="{99902D4E-BBE1-4CF3-A67C-D007C47DF330}" presName="Name1" presStyleCnt="0"/>
      <dgm:spPr/>
    </dgm:pt>
    <dgm:pt modelId="{E17AE10C-E31F-4AF9-912A-4369A59320C0}" type="pres">
      <dgm:prSet presAssocID="{99902D4E-BBE1-4CF3-A67C-D007C47DF330}" presName="cycle" presStyleCnt="0"/>
      <dgm:spPr/>
    </dgm:pt>
    <dgm:pt modelId="{F707991C-445A-456E-B1C1-0C6DA372546F}" type="pres">
      <dgm:prSet presAssocID="{99902D4E-BBE1-4CF3-A67C-D007C47DF330}" presName="srcNode" presStyleLbl="node1" presStyleIdx="0" presStyleCnt="3"/>
      <dgm:spPr/>
    </dgm:pt>
    <dgm:pt modelId="{AE386C57-B852-4B1A-B692-9800E2E4349E}" type="pres">
      <dgm:prSet presAssocID="{99902D4E-BBE1-4CF3-A67C-D007C47DF330}" presName="conn" presStyleLbl="parChTrans1D2" presStyleIdx="0" presStyleCnt="1"/>
      <dgm:spPr/>
    </dgm:pt>
    <dgm:pt modelId="{D31E323D-B543-4763-B834-28E6433F37E5}" type="pres">
      <dgm:prSet presAssocID="{99902D4E-BBE1-4CF3-A67C-D007C47DF330}" presName="extraNode" presStyleLbl="node1" presStyleIdx="0" presStyleCnt="3"/>
      <dgm:spPr/>
    </dgm:pt>
    <dgm:pt modelId="{861C5652-126E-4CA7-8772-D5C314AC7C62}" type="pres">
      <dgm:prSet presAssocID="{99902D4E-BBE1-4CF3-A67C-D007C47DF330}" presName="dstNode" presStyleLbl="node1" presStyleIdx="0" presStyleCnt="3"/>
      <dgm:spPr/>
    </dgm:pt>
    <dgm:pt modelId="{F572A18E-897E-43EB-A548-760B3D4E3E1D}" type="pres">
      <dgm:prSet presAssocID="{074C1AB3-D298-4FC7-9A22-795368368328}" presName="text_1" presStyleLbl="node1" presStyleIdx="0" presStyleCnt="3">
        <dgm:presLayoutVars>
          <dgm:bulletEnabled val="1"/>
        </dgm:presLayoutVars>
      </dgm:prSet>
      <dgm:spPr/>
    </dgm:pt>
    <dgm:pt modelId="{3B411FF0-A3C5-4C00-99EF-4267E52F9DD2}" type="pres">
      <dgm:prSet presAssocID="{074C1AB3-D298-4FC7-9A22-795368368328}" presName="accent_1" presStyleCnt="0"/>
      <dgm:spPr/>
    </dgm:pt>
    <dgm:pt modelId="{E9433454-7C99-4618-B173-7F17DBA8D31C}" type="pres">
      <dgm:prSet presAssocID="{074C1AB3-D298-4FC7-9A22-795368368328}" presName="accentRepeatNode" presStyleLbl="solidFgAcc1" presStyleIdx="0" presStyleCnt="3"/>
      <dgm:spPr>
        <a:ln>
          <a:solidFill>
            <a:srgbClr val="1D376C"/>
          </a:solidFill>
        </a:ln>
      </dgm:spPr>
    </dgm:pt>
    <dgm:pt modelId="{2D94E0A1-1CC0-4285-8B43-2120811864C3}" type="pres">
      <dgm:prSet presAssocID="{D2DAF97E-7299-4226-A856-8BE09A27E163}" presName="text_2" presStyleLbl="node1" presStyleIdx="1" presStyleCnt="3">
        <dgm:presLayoutVars>
          <dgm:bulletEnabled val="1"/>
        </dgm:presLayoutVars>
      </dgm:prSet>
      <dgm:spPr/>
    </dgm:pt>
    <dgm:pt modelId="{3BABEC26-1912-47C5-9462-57CC0B8F0C4B}" type="pres">
      <dgm:prSet presAssocID="{D2DAF97E-7299-4226-A856-8BE09A27E163}" presName="accent_2" presStyleCnt="0"/>
      <dgm:spPr/>
    </dgm:pt>
    <dgm:pt modelId="{65388097-6C34-40B8-BE5B-3C4A1BCE5FB1}" type="pres">
      <dgm:prSet presAssocID="{D2DAF97E-7299-4226-A856-8BE09A27E163}" presName="accentRepeatNode" presStyleLbl="solidFgAcc1" presStyleIdx="1" presStyleCnt="3"/>
      <dgm:spPr>
        <a:ln>
          <a:solidFill>
            <a:srgbClr val="B5ADA5"/>
          </a:solidFill>
        </a:ln>
      </dgm:spPr>
    </dgm:pt>
    <dgm:pt modelId="{404ADBC4-1B0C-4237-822F-9F55025971DD}" type="pres">
      <dgm:prSet presAssocID="{0CD29A00-D6CD-48FA-A309-450B30DB1D26}" presName="text_3" presStyleLbl="node1" presStyleIdx="2" presStyleCnt="3">
        <dgm:presLayoutVars>
          <dgm:bulletEnabled val="1"/>
        </dgm:presLayoutVars>
      </dgm:prSet>
      <dgm:spPr/>
    </dgm:pt>
    <dgm:pt modelId="{CEF7240F-F03F-4A39-B6BC-AADE82F298AC}" type="pres">
      <dgm:prSet presAssocID="{0CD29A00-D6CD-48FA-A309-450B30DB1D26}" presName="accent_3" presStyleCnt="0"/>
      <dgm:spPr/>
    </dgm:pt>
    <dgm:pt modelId="{E90C02AA-1442-4816-AA4F-CEE6ED3B2D52}" type="pres">
      <dgm:prSet presAssocID="{0CD29A00-D6CD-48FA-A309-450B30DB1D26}" presName="accentRepeatNode" presStyleLbl="solidFgAcc1" presStyleIdx="2" presStyleCnt="3"/>
      <dgm:spPr/>
    </dgm:pt>
  </dgm:ptLst>
  <dgm:cxnLst>
    <dgm:cxn modelId="{0B40AB15-DB4F-485A-92FA-46DCC57AB665}" type="presOf" srcId="{074C1AB3-D298-4FC7-9A22-795368368328}" destId="{F572A18E-897E-43EB-A548-760B3D4E3E1D}" srcOrd="0" destOrd="0" presId="urn:microsoft.com/office/officeart/2008/layout/VerticalCurvedList"/>
    <dgm:cxn modelId="{D903B224-577F-4A73-93C2-22F2809AFEC2}" type="presOf" srcId="{D2DAF97E-7299-4226-A856-8BE09A27E163}" destId="{2D94E0A1-1CC0-4285-8B43-2120811864C3}" srcOrd="0" destOrd="0" presId="urn:microsoft.com/office/officeart/2008/layout/VerticalCurvedList"/>
    <dgm:cxn modelId="{DD38E528-FF11-419E-B2BC-4634F66BFD62}" srcId="{99902D4E-BBE1-4CF3-A67C-D007C47DF330}" destId="{D2DAF97E-7299-4226-A856-8BE09A27E163}" srcOrd="1" destOrd="0" parTransId="{3FAC1026-B42C-4E34-8E65-6DFDE2730F40}" sibTransId="{C6D65107-9C97-4865-9218-1AD1DF46CA49}"/>
    <dgm:cxn modelId="{E39FD45E-2497-4B98-BAE1-FDFA55EE1741}" type="presOf" srcId="{0CD29A00-D6CD-48FA-A309-450B30DB1D26}" destId="{404ADBC4-1B0C-4237-822F-9F55025971DD}" srcOrd="0" destOrd="0" presId="urn:microsoft.com/office/officeart/2008/layout/VerticalCurvedList"/>
    <dgm:cxn modelId="{7B867B8A-1BD4-4B7C-A865-6F81E5949CBB}" srcId="{99902D4E-BBE1-4CF3-A67C-D007C47DF330}" destId="{0CD29A00-D6CD-48FA-A309-450B30DB1D26}" srcOrd="2" destOrd="0" parTransId="{C114CB33-6605-4C5C-A8D9-0B40F050883D}" sibTransId="{448CBA59-C7A9-404C-8C5B-F8E1A3E4AAF2}"/>
    <dgm:cxn modelId="{0ADC0D9D-6507-4C40-BE28-8AF0C6D07B99}" type="presOf" srcId="{6242EE28-ACB1-46BC-A246-2154D09B411C}" destId="{AE386C57-B852-4B1A-B692-9800E2E4349E}" srcOrd="0" destOrd="0" presId="urn:microsoft.com/office/officeart/2008/layout/VerticalCurvedList"/>
    <dgm:cxn modelId="{D9D7B4F1-9F97-49A3-B604-C6001659D64A}" type="presOf" srcId="{99902D4E-BBE1-4CF3-A67C-D007C47DF330}" destId="{F158FFAC-ED00-4F42-9C8B-2213C5448B7D}" srcOrd="0" destOrd="0" presId="urn:microsoft.com/office/officeart/2008/layout/VerticalCurvedList"/>
    <dgm:cxn modelId="{FB8A49F8-22A0-4C88-82F9-4ED3FEEDD988}" srcId="{99902D4E-BBE1-4CF3-A67C-D007C47DF330}" destId="{074C1AB3-D298-4FC7-9A22-795368368328}" srcOrd="0" destOrd="0" parTransId="{DA0D4432-FB99-4F82-A02F-9851404BE614}" sibTransId="{6242EE28-ACB1-46BC-A246-2154D09B411C}"/>
    <dgm:cxn modelId="{B0F99A1B-A8C2-4543-956C-43FE1D79852B}" type="presParOf" srcId="{F158FFAC-ED00-4F42-9C8B-2213C5448B7D}" destId="{DEC6A572-52F2-4F6B-9611-56EF0B4493E9}" srcOrd="0" destOrd="0" presId="urn:microsoft.com/office/officeart/2008/layout/VerticalCurvedList"/>
    <dgm:cxn modelId="{6A205A77-4959-410A-B172-044FEBE442CF}" type="presParOf" srcId="{DEC6A572-52F2-4F6B-9611-56EF0B4493E9}" destId="{E17AE10C-E31F-4AF9-912A-4369A59320C0}" srcOrd="0" destOrd="0" presId="urn:microsoft.com/office/officeart/2008/layout/VerticalCurvedList"/>
    <dgm:cxn modelId="{D7509433-C9D9-454A-9E58-6DBCDC8897D8}" type="presParOf" srcId="{E17AE10C-E31F-4AF9-912A-4369A59320C0}" destId="{F707991C-445A-456E-B1C1-0C6DA372546F}" srcOrd="0" destOrd="0" presId="urn:microsoft.com/office/officeart/2008/layout/VerticalCurvedList"/>
    <dgm:cxn modelId="{74D3FEE0-DD00-4D99-AB6F-0033FC859B38}" type="presParOf" srcId="{E17AE10C-E31F-4AF9-912A-4369A59320C0}" destId="{AE386C57-B852-4B1A-B692-9800E2E4349E}" srcOrd="1" destOrd="0" presId="urn:microsoft.com/office/officeart/2008/layout/VerticalCurvedList"/>
    <dgm:cxn modelId="{3E9F033B-D145-4730-AA3C-725A231E0E55}" type="presParOf" srcId="{E17AE10C-E31F-4AF9-912A-4369A59320C0}" destId="{D31E323D-B543-4763-B834-28E6433F37E5}" srcOrd="2" destOrd="0" presId="urn:microsoft.com/office/officeart/2008/layout/VerticalCurvedList"/>
    <dgm:cxn modelId="{862347F5-0325-489A-B207-D6E562A3CF14}" type="presParOf" srcId="{E17AE10C-E31F-4AF9-912A-4369A59320C0}" destId="{861C5652-126E-4CA7-8772-D5C314AC7C62}" srcOrd="3" destOrd="0" presId="urn:microsoft.com/office/officeart/2008/layout/VerticalCurvedList"/>
    <dgm:cxn modelId="{92F9CDBB-FCA0-47B1-A972-5830453E8DD1}" type="presParOf" srcId="{DEC6A572-52F2-4F6B-9611-56EF0B4493E9}" destId="{F572A18E-897E-43EB-A548-760B3D4E3E1D}" srcOrd="1" destOrd="0" presId="urn:microsoft.com/office/officeart/2008/layout/VerticalCurvedList"/>
    <dgm:cxn modelId="{3CD3904B-9802-41E1-BCFC-C4CF922953BB}" type="presParOf" srcId="{DEC6A572-52F2-4F6B-9611-56EF0B4493E9}" destId="{3B411FF0-A3C5-4C00-99EF-4267E52F9DD2}" srcOrd="2" destOrd="0" presId="urn:microsoft.com/office/officeart/2008/layout/VerticalCurvedList"/>
    <dgm:cxn modelId="{88889141-92EB-4491-A447-748E248B74B4}" type="presParOf" srcId="{3B411FF0-A3C5-4C00-99EF-4267E52F9DD2}" destId="{E9433454-7C99-4618-B173-7F17DBA8D31C}" srcOrd="0" destOrd="0" presId="urn:microsoft.com/office/officeart/2008/layout/VerticalCurvedList"/>
    <dgm:cxn modelId="{9447E395-66C3-4989-B6F8-C8669695EEED}" type="presParOf" srcId="{DEC6A572-52F2-4F6B-9611-56EF0B4493E9}" destId="{2D94E0A1-1CC0-4285-8B43-2120811864C3}" srcOrd="3" destOrd="0" presId="urn:microsoft.com/office/officeart/2008/layout/VerticalCurvedList"/>
    <dgm:cxn modelId="{25F754BE-2E3B-42EC-82F8-D41A43610E8A}" type="presParOf" srcId="{DEC6A572-52F2-4F6B-9611-56EF0B4493E9}" destId="{3BABEC26-1912-47C5-9462-57CC0B8F0C4B}" srcOrd="4" destOrd="0" presId="urn:microsoft.com/office/officeart/2008/layout/VerticalCurvedList"/>
    <dgm:cxn modelId="{0C65124D-D871-4912-874D-2C17E0C2C868}" type="presParOf" srcId="{3BABEC26-1912-47C5-9462-57CC0B8F0C4B}" destId="{65388097-6C34-40B8-BE5B-3C4A1BCE5FB1}" srcOrd="0" destOrd="0" presId="urn:microsoft.com/office/officeart/2008/layout/VerticalCurvedList"/>
    <dgm:cxn modelId="{3569362B-4247-4B4D-953D-19DBDDAA47EA}" type="presParOf" srcId="{DEC6A572-52F2-4F6B-9611-56EF0B4493E9}" destId="{404ADBC4-1B0C-4237-822F-9F55025971DD}" srcOrd="5" destOrd="0" presId="urn:microsoft.com/office/officeart/2008/layout/VerticalCurvedList"/>
    <dgm:cxn modelId="{707C971F-6F57-44D7-BDB5-A81B2D2744E2}" type="presParOf" srcId="{DEC6A572-52F2-4F6B-9611-56EF0B4493E9}" destId="{CEF7240F-F03F-4A39-B6BC-AADE82F298AC}" srcOrd="6" destOrd="0" presId="urn:microsoft.com/office/officeart/2008/layout/VerticalCurvedList"/>
    <dgm:cxn modelId="{366DE04A-D1B6-4ECC-97F8-BCEDE0CF11BB}" type="presParOf" srcId="{CEF7240F-F03F-4A39-B6BC-AADE82F298AC}" destId="{E90C02AA-1442-4816-AA4F-CEE6ED3B2D5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DC41CAD-8E18-4231-8CA5-C4F791B510A0}" type="doc">
      <dgm:prSet loTypeId="urn:microsoft.com/office/officeart/2005/8/layout/rings+Icon" loCatId="relationship" qsTypeId="urn:microsoft.com/office/officeart/2005/8/quickstyle/simple1" qsCatId="simple" csTypeId="urn:microsoft.com/office/officeart/2005/8/colors/accent1_2" csCatId="accent1" phldr="1"/>
      <dgm:spPr/>
      <dgm:t>
        <a:bodyPr/>
        <a:lstStyle/>
        <a:p>
          <a:endParaRPr lang="en-US"/>
        </a:p>
      </dgm:t>
    </dgm:pt>
    <dgm:pt modelId="{C906C9CE-F106-45AC-8418-19E6B22C58DE}">
      <dgm:prSet phldrT="[Text]"/>
      <dgm:spPr>
        <a:solidFill>
          <a:srgbClr val="1D376C">
            <a:alpha val="50000"/>
          </a:srgbClr>
        </a:solidFill>
      </dgm:spPr>
      <dgm:t>
        <a:bodyPr/>
        <a:lstStyle/>
        <a:p>
          <a:r>
            <a:rPr lang="en-US" dirty="0">
              <a:solidFill>
                <a:srgbClr val="1D376C"/>
              </a:solidFill>
            </a:rPr>
            <a:t>Legal Document</a:t>
          </a:r>
        </a:p>
      </dgm:t>
    </dgm:pt>
    <dgm:pt modelId="{85997E82-AF45-4A39-BFFD-E0231218BE87}" type="parTrans" cxnId="{2C7EF8C0-9EB5-4432-BF90-3E8B261E8161}">
      <dgm:prSet/>
      <dgm:spPr/>
      <dgm:t>
        <a:bodyPr/>
        <a:lstStyle/>
        <a:p>
          <a:endParaRPr lang="en-US"/>
        </a:p>
      </dgm:t>
    </dgm:pt>
    <dgm:pt modelId="{2DF31DB3-7732-440C-86A4-E4332517A803}" type="sibTrans" cxnId="{2C7EF8C0-9EB5-4432-BF90-3E8B261E8161}">
      <dgm:prSet/>
      <dgm:spPr/>
      <dgm:t>
        <a:bodyPr/>
        <a:lstStyle/>
        <a:p>
          <a:endParaRPr lang="en-US"/>
        </a:p>
      </dgm:t>
    </dgm:pt>
    <dgm:pt modelId="{79B97914-51A5-4A23-AF26-D54FE5509709}">
      <dgm:prSet phldrT="[Text]"/>
      <dgm:spPr>
        <a:solidFill>
          <a:srgbClr val="B5ADA5">
            <a:alpha val="50000"/>
          </a:srgbClr>
        </a:solidFill>
      </dgm:spPr>
      <dgm:t>
        <a:bodyPr/>
        <a:lstStyle/>
        <a:p>
          <a:r>
            <a:rPr lang="en-US" dirty="0">
              <a:solidFill>
                <a:srgbClr val="1D376C"/>
              </a:solidFill>
            </a:rPr>
            <a:t>Helps to deploy resources</a:t>
          </a:r>
        </a:p>
      </dgm:t>
    </dgm:pt>
    <dgm:pt modelId="{0565144D-EAFD-49A1-9B89-2AE654A574BF}" type="parTrans" cxnId="{FE8F4339-7942-49F6-A59B-F172AC36E5AB}">
      <dgm:prSet/>
      <dgm:spPr/>
      <dgm:t>
        <a:bodyPr/>
        <a:lstStyle/>
        <a:p>
          <a:endParaRPr lang="en-US"/>
        </a:p>
      </dgm:t>
    </dgm:pt>
    <dgm:pt modelId="{2ABED97C-29F2-437B-A508-240DD375C70A}" type="sibTrans" cxnId="{FE8F4339-7942-49F6-A59B-F172AC36E5AB}">
      <dgm:prSet/>
      <dgm:spPr/>
      <dgm:t>
        <a:bodyPr/>
        <a:lstStyle/>
        <a:p>
          <a:endParaRPr lang="en-US"/>
        </a:p>
      </dgm:t>
    </dgm:pt>
    <dgm:pt modelId="{B342F0C3-21BF-42A4-ADB5-E8D157950A31}">
      <dgm:prSet phldrT="[Text]"/>
      <dgm:spPr>
        <a:solidFill>
          <a:srgbClr val="00ADBB">
            <a:alpha val="50000"/>
          </a:srgbClr>
        </a:solidFill>
      </dgm:spPr>
      <dgm:t>
        <a:bodyPr/>
        <a:lstStyle/>
        <a:p>
          <a:r>
            <a:rPr lang="en-US" dirty="0">
              <a:solidFill>
                <a:srgbClr val="1D376C"/>
              </a:solidFill>
            </a:rPr>
            <a:t>Determines response time</a:t>
          </a:r>
        </a:p>
      </dgm:t>
    </dgm:pt>
    <dgm:pt modelId="{154DD0B7-9C3F-4B7D-8F03-27518047CDA4}" type="parTrans" cxnId="{9B9BCE73-9AF4-462E-AC52-BBB089A81D59}">
      <dgm:prSet/>
      <dgm:spPr/>
      <dgm:t>
        <a:bodyPr/>
        <a:lstStyle/>
        <a:p>
          <a:endParaRPr lang="en-US"/>
        </a:p>
      </dgm:t>
    </dgm:pt>
    <dgm:pt modelId="{3D12AC44-48BA-4B31-AB48-3BBAF5BD602A}" type="sibTrans" cxnId="{9B9BCE73-9AF4-462E-AC52-BBB089A81D59}">
      <dgm:prSet/>
      <dgm:spPr/>
      <dgm:t>
        <a:bodyPr/>
        <a:lstStyle/>
        <a:p>
          <a:endParaRPr lang="en-US"/>
        </a:p>
      </dgm:t>
    </dgm:pt>
    <dgm:pt modelId="{D6AE5111-5C59-4FB1-85E4-C01F39DB464D}">
      <dgm:prSet phldrT="[Text]"/>
      <dgm:spPr>
        <a:solidFill>
          <a:srgbClr val="1D376C">
            <a:alpha val="50000"/>
          </a:srgbClr>
        </a:solidFill>
      </dgm:spPr>
      <dgm:t>
        <a:bodyPr/>
        <a:lstStyle/>
        <a:p>
          <a:r>
            <a:rPr lang="en-US" dirty="0">
              <a:solidFill>
                <a:srgbClr val="1D376C"/>
              </a:solidFill>
            </a:rPr>
            <a:t>Protects our assets</a:t>
          </a:r>
        </a:p>
      </dgm:t>
    </dgm:pt>
    <dgm:pt modelId="{973A53F4-CC19-44E1-AAD7-B35C73861B24}" type="parTrans" cxnId="{0EC1874C-E993-4AAC-9438-371F0233FE0F}">
      <dgm:prSet/>
      <dgm:spPr/>
      <dgm:t>
        <a:bodyPr/>
        <a:lstStyle/>
        <a:p>
          <a:endParaRPr lang="en-US"/>
        </a:p>
      </dgm:t>
    </dgm:pt>
    <dgm:pt modelId="{58B5AC2B-DBDA-4146-BE4E-1E735AD0CC25}" type="sibTrans" cxnId="{0EC1874C-E993-4AAC-9438-371F0233FE0F}">
      <dgm:prSet/>
      <dgm:spPr/>
      <dgm:t>
        <a:bodyPr/>
        <a:lstStyle/>
        <a:p>
          <a:endParaRPr lang="en-US"/>
        </a:p>
      </dgm:t>
    </dgm:pt>
    <dgm:pt modelId="{67E189EE-6D5A-4672-AC9A-029DB64E69C8}">
      <dgm:prSet phldrT="[Text]"/>
      <dgm:spPr>
        <a:solidFill>
          <a:srgbClr val="B5ADA5">
            <a:alpha val="50000"/>
          </a:srgbClr>
        </a:solidFill>
      </dgm:spPr>
      <dgm:t>
        <a:bodyPr/>
        <a:lstStyle/>
        <a:p>
          <a:r>
            <a:rPr lang="en-US" dirty="0">
              <a:solidFill>
                <a:srgbClr val="1D376C"/>
              </a:solidFill>
            </a:rPr>
            <a:t>Ability to serve our communities</a:t>
          </a:r>
        </a:p>
      </dgm:t>
    </dgm:pt>
    <dgm:pt modelId="{6562D242-380A-486C-B655-0298AB6F9D72}" type="parTrans" cxnId="{2C3CC736-857B-4C7C-8C32-7FE68CEFA178}">
      <dgm:prSet/>
      <dgm:spPr/>
      <dgm:t>
        <a:bodyPr/>
        <a:lstStyle/>
        <a:p>
          <a:endParaRPr lang="en-US"/>
        </a:p>
      </dgm:t>
    </dgm:pt>
    <dgm:pt modelId="{B3255E50-CE1D-4F03-B700-7C8B48E0617B}" type="sibTrans" cxnId="{2C3CC736-857B-4C7C-8C32-7FE68CEFA178}">
      <dgm:prSet/>
      <dgm:spPr/>
      <dgm:t>
        <a:bodyPr/>
        <a:lstStyle/>
        <a:p>
          <a:endParaRPr lang="en-US"/>
        </a:p>
      </dgm:t>
    </dgm:pt>
    <dgm:pt modelId="{C384F516-CD88-444F-BAA8-8D532559A421}" type="pres">
      <dgm:prSet presAssocID="{5DC41CAD-8E18-4231-8CA5-C4F791B510A0}" presName="Name0" presStyleCnt="0">
        <dgm:presLayoutVars>
          <dgm:chMax val="7"/>
          <dgm:dir/>
          <dgm:resizeHandles val="exact"/>
        </dgm:presLayoutVars>
      </dgm:prSet>
      <dgm:spPr/>
    </dgm:pt>
    <dgm:pt modelId="{FE8E7BE2-2C83-4FCB-9B3C-215FEB3760A9}" type="pres">
      <dgm:prSet presAssocID="{5DC41CAD-8E18-4231-8CA5-C4F791B510A0}" presName="ellipse1" presStyleLbl="vennNode1" presStyleIdx="0" presStyleCnt="5">
        <dgm:presLayoutVars>
          <dgm:bulletEnabled val="1"/>
        </dgm:presLayoutVars>
      </dgm:prSet>
      <dgm:spPr/>
    </dgm:pt>
    <dgm:pt modelId="{517F6A39-788B-4006-94F4-93A39A090F62}" type="pres">
      <dgm:prSet presAssocID="{5DC41CAD-8E18-4231-8CA5-C4F791B510A0}" presName="ellipse2" presStyleLbl="vennNode1" presStyleIdx="1" presStyleCnt="5">
        <dgm:presLayoutVars>
          <dgm:bulletEnabled val="1"/>
        </dgm:presLayoutVars>
      </dgm:prSet>
      <dgm:spPr/>
    </dgm:pt>
    <dgm:pt modelId="{15DE5765-FB9A-404F-AF78-594A6937DDCE}" type="pres">
      <dgm:prSet presAssocID="{5DC41CAD-8E18-4231-8CA5-C4F791B510A0}" presName="ellipse3" presStyleLbl="vennNode1" presStyleIdx="2" presStyleCnt="5">
        <dgm:presLayoutVars>
          <dgm:bulletEnabled val="1"/>
        </dgm:presLayoutVars>
      </dgm:prSet>
      <dgm:spPr/>
    </dgm:pt>
    <dgm:pt modelId="{C4A65055-4788-4C29-BFA4-D3CF47E51DF5}" type="pres">
      <dgm:prSet presAssocID="{5DC41CAD-8E18-4231-8CA5-C4F791B510A0}" presName="ellipse4" presStyleLbl="vennNode1" presStyleIdx="3" presStyleCnt="5">
        <dgm:presLayoutVars>
          <dgm:bulletEnabled val="1"/>
        </dgm:presLayoutVars>
      </dgm:prSet>
      <dgm:spPr/>
    </dgm:pt>
    <dgm:pt modelId="{10D42ECB-BEE1-40E5-B923-75D5E2315197}" type="pres">
      <dgm:prSet presAssocID="{5DC41CAD-8E18-4231-8CA5-C4F791B510A0}" presName="ellipse5" presStyleLbl="vennNode1" presStyleIdx="4" presStyleCnt="5">
        <dgm:presLayoutVars>
          <dgm:bulletEnabled val="1"/>
        </dgm:presLayoutVars>
      </dgm:prSet>
      <dgm:spPr/>
    </dgm:pt>
  </dgm:ptLst>
  <dgm:cxnLst>
    <dgm:cxn modelId="{1490D70D-6C9E-4F47-A4D0-6CA82A1EEF5C}" type="presOf" srcId="{5DC41CAD-8E18-4231-8CA5-C4F791B510A0}" destId="{C384F516-CD88-444F-BAA8-8D532559A421}" srcOrd="0" destOrd="0" presId="urn:microsoft.com/office/officeart/2005/8/layout/rings+Icon"/>
    <dgm:cxn modelId="{2C3CC736-857B-4C7C-8C32-7FE68CEFA178}" srcId="{5DC41CAD-8E18-4231-8CA5-C4F791B510A0}" destId="{67E189EE-6D5A-4672-AC9A-029DB64E69C8}" srcOrd="4" destOrd="0" parTransId="{6562D242-380A-486C-B655-0298AB6F9D72}" sibTransId="{B3255E50-CE1D-4F03-B700-7C8B48E0617B}"/>
    <dgm:cxn modelId="{FE8F4339-7942-49F6-A59B-F172AC36E5AB}" srcId="{5DC41CAD-8E18-4231-8CA5-C4F791B510A0}" destId="{79B97914-51A5-4A23-AF26-D54FE5509709}" srcOrd="1" destOrd="0" parTransId="{0565144D-EAFD-49A1-9B89-2AE654A574BF}" sibTransId="{2ABED97C-29F2-437B-A508-240DD375C70A}"/>
    <dgm:cxn modelId="{0EC1874C-E993-4AAC-9438-371F0233FE0F}" srcId="{5DC41CAD-8E18-4231-8CA5-C4F791B510A0}" destId="{D6AE5111-5C59-4FB1-85E4-C01F39DB464D}" srcOrd="3" destOrd="0" parTransId="{973A53F4-CC19-44E1-AAD7-B35C73861B24}" sibTransId="{58B5AC2B-DBDA-4146-BE4E-1E735AD0CC25}"/>
    <dgm:cxn modelId="{9B9BCE73-9AF4-462E-AC52-BBB089A81D59}" srcId="{5DC41CAD-8E18-4231-8CA5-C4F791B510A0}" destId="{B342F0C3-21BF-42A4-ADB5-E8D157950A31}" srcOrd="2" destOrd="0" parTransId="{154DD0B7-9C3F-4B7D-8F03-27518047CDA4}" sibTransId="{3D12AC44-48BA-4B31-AB48-3BBAF5BD602A}"/>
    <dgm:cxn modelId="{BE4F8A56-C62F-4761-9AFA-FE2D2CA959FB}" type="presOf" srcId="{C906C9CE-F106-45AC-8418-19E6B22C58DE}" destId="{FE8E7BE2-2C83-4FCB-9B3C-215FEB3760A9}" srcOrd="0" destOrd="0" presId="urn:microsoft.com/office/officeart/2005/8/layout/rings+Icon"/>
    <dgm:cxn modelId="{5408D879-08E5-439C-BF1F-6759FFE66E9E}" type="presOf" srcId="{D6AE5111-5C59-4FB1-85E4-C01F39DB464D}" destId="{C4A65055-4788-4C29-BFA4-D3CF47E51DF5}" srcOrd="0" destOrd="0" presId="urn:microsoft.com/office/officeart/2005/8/layout/rings+Icon"/>
    <dgm:cxn modelId="{BB5444BD-E6EA-4906-A465-F69D803F3AA1}" type="presOf" srcId="{B342F0C3-21BF-42A4-ADB5-E8D157950A31}" destId="{15DE5765-FB9A-404F-AF78-594A6937DDCE}" srcOrd="0" destOrd="0" presId="urn:microsoft.com/office/officeart/2005/8/layout/rings+Icon"/>
    <dgm:cxn modelId="{2C7EF8C0-9EB5-4432-BF90-3E8B261E8161}" srcId="{5DC41CAD-8E18-4231-8CA5-C4F791B510A0}" destId="{C906C9CE-F106-45AC-8418-19E6B22C58DE}" srcOrd="0" destOrd="0" parTransId="{85997E82-AF45-4A39-BFFD-E0231218BE87}" sibTransId="{2DF31DB3-7732-440C-86A4-E4332517A803}"/>
    <dgm:cxn modelId="{AE192ED8-E909-4598-ACBE-64017EF56299}" type="presOf" srcId="{67E189EE-6D5A-4672-AC9A-029DB64E69C8}" destId="{10D42ECB-BEE1-40E5-B923-75D5E2315197}" srcOrd="0" destOrd="0" presId="urn:microsoft.com/office/officeart/2005/8/layout/rings+Icon"/>
    <dgm:cxn modelId="{DA09B1EF-C11A-48E8-9A3E-CD4CA72368E4}" type="presOf" srcId="{79B97914-51A5-4A23-AF26-D54FE5509709}" destId="{517F6A39-788B-4006-94F4-93A39A090F62}" srcOrd="0" destOrd="0" presId="urn:microsoft.com/office/officeart/2005/8/layout/rings+Icon"/>
    <dgm:cxn modelId="{7E5E9B16-AB1B-4A4F-A4B4-8293EDF01F5E}" type="presParOf" srcId="{C384F516-CD88-444F-BAA8-8D532559A421}" destId="{FE8E7BE2-2C83-4FCB-9B3C-215FEB3760A9}" srcOrd="0" destOrd="0" presId="urn:microsoft.com/office/officeart/2005/8/layout/rings+Icon"/>
    <dgm:cxn modelId="{1EBEB4F1-7A5E-4C17-B75A-BD16E06E79B8}" type="presParOf" srcId="{C384F516-CD88-444F-BAA8-8D532559A421}" destId="{517F6A39-788B-4006-94F4-93A39A090F62}" srcOrd="1" destOrd="0" presId="urn:microsoft.com/office/officeart/2005/8/layout/rings+Icon"/>
    <dgm:cxn modelId="{48BE4AF0-9E40-4566-840C-9DFAD58F5301}" type="presParOf" srcId="{C384F516-CD88-444F-BAA8-8D532559A421}" destId="{15DE5765-FB9A-404F-AF78-594A6937DDCE}" srcOrd="2" destOrd="0" presId="urn:microsoft.com/office/officeart/2005/8/layout/rings+Icon"/>
    <dgm:cxn modelId="{D469019C-C4BF-4D7B-9F55-0D799110BCF6}" type="presParOf" srcId="{C384F516-CD88-444F-BAA8-8D532559A421}" destId="{C4A65055-4788-4C29-BFA4-D3CF47E51DF5}" srcOrd="3" destOrd="0" presId="urn:microsoft.com/office/officeart/2005/8/layout/rings+Icon"/>
    <dgm:cxn modelId="{C316ABBA-B85D-45A2-8C95-533F8F80AE80}" type="presParOf" srcId="{C384F516-CD88-444F-BAA8-8D532559A421}" destId="{10D42ECB-BEE1-40E5-B923-75D5E2315197}" srcOrd="4"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5A16E-A4ED-4365-865E-752721D9F915}">
      <dsp:nvSpPr>
        <dsp:cNvPr id="0" name=""/>
        <dsp:cNvSpPr/>
      </dsp:nvSpPr>
      <dsp:spPr>
        <a:xfrm>
          <a:off x="2070" y="1210916"/>
          <a:ext cx="2515178" cy="1858707"/>
        </a:xfrm>
        <a:prstGeom prst="rect">
          <a:avLst/>
        </a:prstGeom>
        <a:blipFill rotWithShape="1">
          <a:blip xmlns:r="http://schemas.openxmlformats.org/officeDocument/2006/relationships" r:embed="rId1"/>
          <a:srcRect/>
          <a:stretch>
            <a:fillRect t="-20000" b="-20000"/>
          </a:stretch>
        </a:blipFill>
        <a:ln>
          <a:noFill/>
        </a:ln>
        <a:effectLst/>
      </dsp:spPr>
      <dsp:style>
        <a:lnRef idx="0">
          <a:scrgbClr r="0" g="0" b="0"/>
        </a:lnRef>
        <a:fillRef idx="1">
          <a:scrgbClr r="0" g="0" b="0"/>
        </a:fillRef>
        <a:effectRef idx="0">
          <a:scrgbClr r="0" g="0" b="0"/>
        </a:effectRef>
        <a:fontRef idx="minor"/>
      </dsp:style>
    </dsp:sp>
    <dsp:sp modelId="{989BDDB5-53C5-4896-B11B-4CFD99E67A9B}">
      <dsp:nvSpPr>
        <dsp:cNvPr id="0" name=""/>
        <dsp:cNvSpPr/>
      </dsp:nvSpPr>
      <dsp:spPr>
        <a:xfrm>
          <a:off x="474371" y="2986215"/>
          <a:ext cx="2167334" cy="5208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5000"/>
            </a:spcAft>
            <a:buNone/>
          </a:pPr>
          <a:r>
            <a:rPr lang="en-US" sz="1100" kern="1200" dirty="0"/>
            <a:t>Sam Orr, </a:t>
          </a:r>
        </a:p>
        <a:p>
          <a:pPr marL="0" lvl="0" indent="0" algn="ctr" defTabSz="488950">
            <a:lnSpc>
              <a:spcPct val="90000"/>
            </a:lnSpc>
            <a:spcBef>
              <a:spcPct val="0"/>
            </a:spcBef>
            <a:spcAft>
              <a:spcPct val="5000"/>
            </a:spcAft>
            <a:buNone/>
          </a:pPr>
          <a:r>
            <a:rPr lang="en-US" sz="1100" kern="1200" dirty="0"/>
            <a:t>VP Asset Protection</a:t>
          </a:r>
        </a:p>
      </dsp:txBody>
      <dsp:txXfrm>
        <a:off x="474371" y="2986215"/>
        <a:ext cx="2167334" cy="520846"/>
      </dsp:txXfrm>
    </dsp:sp>
    <dsp:sp modelId="{25051991-EE5D-4024-AC5D-FD33F22FA6B3}">
      <dsp:nvSpPr>
        <dsp:cNvPr id="0" name=""/>
        <dsp:cNvSpPr/>
      </dsp:nvSpPr>
      <dsp:spPr>
        <a:xfrm>
          <a:off x="3082249" y="1195530"/>
          <a:ext cx="2515178" cy="192024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5000" b="-15000"/>
          </a:stretch>
        </a:blipFill>
        <a:ln>
          <a:noFill/>
        </a:ln>
        <a:effectLst/>
      </dsp:spPr>
      <dsp:style>
        <a:lnRef idx="0">
          <a:scrgbClr r="0" g="0" b="0"/>
        </a:lnRef>
        <a:fillRef idx="1">
          <a:scrgbClr r="0" g="0" b="0"/>
        </a:fillRef>
        <a:effectRef idx="0">
          <a:scrgbClr r="0" g="0" b="0"/>
        </a:effectRef>
        <a:fontRef idx="minor"/>
      </dsp:style>
    </dsp:sp>
    <dsp:sp modelId="{25919674-793D-4FFE-B824-B1374EC1BDA8}">
      <dsp:nvSpPr>
        <dsp:cNvPr id="0" name=""/>
        <dsp:cNvSpPr/>
      </dsp:nvSpPr>
      <dsp:spPr>
        <a:xfrm>
          <a:off x="3506392" y="3104791"/>
          <a:ext cx="2167334" cy="5208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5000"/>
            </a:spcAft>
            <a:buNone/>
          </a:pPr>
          <a:r>
            <a:rPr lang="en-US" sz="1100" kern="1200" dirty="0"/>
            <a:t>Lance Shipman, </a:t>
          </a:r>
        </a:p>
        <a:p>
          <a:pPr marL="0" lvl="0" indent="0" algn="ctr" defTabSz="488950">
            <a:lnSpc>
              <a:spcPct val="90000"/>
            </a:lnSpc>
            <a:spcBef>
              <a:spcPct val="0"/>
            </a:spcBef>
            <a:spcAft>
              <a:spcPct val="5000"/>
            </a:spcAft>
            <a:buNone/>
          </a:pPr>
          <a:r>
            <a:rPr lang="en-US" sz="1100" kern="1200"/>
            <a:t>Regional  Manager Asset </a:t>
          </a:r>
          <a:r>
            <a:rPr lang="en-US" sz="1100" kern="1200" dirty="0"/>
            <a:t>Protection </a:t>
          </a:r>
        </a:p>
      </dsp:txBody>
      <dsp:txXfrm>
        <a:off x="3506392" y="3104791"/>
        <a:ext cx="2167334" cy="520846"/>
      </dsp:txXfrm>
    </dsp:sp>
    <dsp:sp modelId="{1DAE1F0C-8798-4B61-BD35-F643EA166DD1}">
      <dsp:nvSpPr>
        <dsp:cNvPr id="0" name=""/>
        <dsp:cNvSpPr/>
      </dsp:nvSpPr>
      <dsp:spPr>
        <a:xfrm>
          <a:off x="6162428" y="1210916"/>
          <a:ext cx="2515178" cy="185870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a:ln>
          <a:noFill/>
        </a:ln>
        <a:effectLst/>
      </dsp:spPr>
      <dsp:style>
        <a:lnRef idx="0">
          <a:scrgbClr r="0" g="0" b="0"/>
        </a:lnRef>
        <a:fillRef idx="1">
          <a:scrgbClr r="0" g="0" b="0"/>
        </a:fillRef>
        <a:effectRef idx="0">
          <a:scrgbClr r="0" g="0" b="0"/>
        </a:effectRef>
        <a:fontRef idx="minor"/>
      </dsp:style>
    </dsp:sp>
    <dsp:sp modelId="{A2AA8D80-BA57-4E22-80CF-FE7EDFB3BF7E}">
      <dsp:nvSpPr>
        <dsp:cNvPr id="0" name=""/>
        <dsp:cNvSpPr/>
      </dsp:nvSpPr>
      <dsp:spPr>
        <a:xfrm>
          <a:off x="6555903" y="3106536"/>
          <a:ext cx="2167334" cy="5208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5000"/>
            </a:spcAft>
            <a:buNone/>
          </a:pPr>
          <a:r>
            <a:rPr lang="en-US" sz="1100" kern="1200" dirty="0"/>
            <a:t>Larry Cruse,                               Regional Manager Asset Protection</a:t>
          </a:r>
        </a:p>
      </dsp:txBody>
      <dsp:txXfrm>
        <a:off x="6555903" y="3106536"/>
        <a:ext cx="2167334" cy="5208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3CD53-DF83-4465-BBD6-AD271653B1D0}">
      <dsp:nvSpPr>
        <dsp:cNvPr id="0" name=""/>
        <dsp:cNvSpPr/>
      </dsp:nvSpPr>
      <dsp:spPr>
        <a:xfrm>
          <a:off x="0" y="785620"/>
          <a:ext cx="8753876"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CED280-6831-4C37-B3B8-7E406CCCC8C8}">
      <dsp:nvSpPr>
        <dsp:cNvPr id="0" name=""/>
        <dsp:cNvSpPr/>
      </dsp:nvSpPr>
      <dsp:spPr>
        <a:xfrm>
          <a:off x="437693" y="490420"/>
          <a:ext cx="6127713" cy="590400"/>
        </a:xfrm>
        <a:prstGeom prst="roundRect">
          <a:avLst/>
        </a:prstGeom>
        <a:solidFill>
          <a:srgbClr val="1D37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613" tIns="0" rIns="231613" bIns="0" numCol="1" spcCol="1270" anchor="ctr" anchorCtr="0">
          <a:noAutofit/>
        </a:bodyPr>
        <a:lstStyle/>
        <a:p>
          <a:pPr marL="0" lvl="0" indent="0" algn="l" defTabSz="889000">
            <a:lnSpc>
              <a:spcPct val="90000"/>
            </a:lnSpc>
            <a:spcBef>
              <a:spcPct val="0"/>
            </a:spcBef>
            <a:spcAft>
              <a:spcPct val="35000"/>
            </a:spcAft>
            <a:buNone/>
          </a:pPr>
          <a:r>
            <a:rPr lang="en-US" sz="2000" kern="1200" dirty="0"/>
            <a:t>Define a G-Connect report</a:t>
          </a:r>
        </a:p>
      </dsp:txBody>
      <dsp:txXfrm>
        <a:off x="466514" y="519241"/>
        <a:ext cx="6070071" cy="532758"/>
      </dsp:txXfrm>
    </dsp:sp>
    <dsp:sp modelId="{F2627C78-C718-4161-98DF-A2FCE45B2D0C}">
      <dsp:nvSpPr>
        <dsp:cNvPr id="0" name=""/>
        <dsp:cNvSpPr/>
      </dsp:nvSpPr>
      <dsp:spPr>
        <a:xfrm>
          <a:off x="0" y="1692821"/>
          <a:ext cx="8753876"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D6F12B-DEBA-4477-85D9-E9061E41D123}">
      <dsp:nvSpPr>
        <dsp:cNvPr id="0" name=""/>
        <dsp:cNvSpPr/>
      </dsp:nvSpPr>
      <dsp:spPr>
        <a:xfrm>
          <a:off x="437693" y="1397621"/>
          <a:ext cx="6127713"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613" tIns="0" rIns="231613" bIns="0" numCol="1" spcCol="1270" anchor="ctr" anchorCtr="0">
          <a:noAutofit/>
        </a:bodyPr>
        <a:lstStyle/>
        <a:p>
          <a:pPr marL="0" lvl="0" indent="0" algn="l" defTabSz="889000">
            <a:lnSpc>
              <a:spcPct val="90000"/>
            </a:lnSpc>
            <a:spcBef>
              <a:spcPct val="0"/>
            </a:spcBef>
            <a:spcAft>
              <a:spcPct val="35000"/>
            </a:spcAft>
            <a:buNone/>
          </a:pPr>
          <a:r>
            <a:rPr lang="en-US" sz="2000" kern="1200" dirty="0"/>
            <a:t>Examine the anatomy of a report</a:t>
          </a:r>
        </a:p>
      </dsp:txBody>
      <dsp:txXfrm>
        <a:off x="466514" y="1426442"/>
        <a:ext cx="6070071" cy="532758"/>
      </dsp:txXfrm>
    </dsp:sp>
    <dsp:sp modelId="{EB34C6A5-0C08-4A3D-BCA0-84CAF56EF523}">
      <dsp:nvSpPr>
        <dsp:cNvPr id="0" name=""/>
        <dsp:cNvSpPr/>
      </dsp:nvSpPr>
      <dsp:spPr>
        <a:xfrm>
          <a:off x="0" y="2600021"/>
          <a:ext cx="8753876"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49F40E-7B6B-429C-AEAD-BC393A9A0AE1}">
      <dsp:nvSpPr>
        <dsp:cNvPr id="0" name=""/>
        <dsp:cNvSpPr/>
      </dsp:nvSpPr>
      <dsp:spPr>
        <a:xfrm>
          <a:off x="437693" y="2304820"/>
          <a:ext cx="6127713" cy="590400"/>
        </a:xfrm>
        <a:prstGeom prst="roundRect">
          <a:avLst/>
        </a:prstGeom>
        <a:solidFill>
          <a:srgbClr val="B5A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613" tIns="0" rIns="231613" bIns="0" numCol="1" spcCol="1270" anchor="ctr" anchorCtr="0">
          <a:noAutofit/>
        </a:bodyPr>
        <a:lstStyle/>
        <a:p>
          <a:pPr marL="0" lvl="0" indent="0" algn="l" defTabSz="889000">
            <a:lnSpc>
              <a:spcPct val="90000"/>
            </a:lnSpc>
            <a:spcBef>
              <a:spcPct val="0"/>
            </a:spcBef>
            <a:spcAft>
              <a:spcPct val="35000"/>
            </a:spcAft>
            <a:buNone/>
          </a:pPr>
          <a:r>
            <a:rPr lang="en-US" sz="2000" kern="1200" dirty="0"/>
            <a:t>Discuss the importance of proper report completion</a:t>
          </a:r>
        </a:p>
      </dsp:txBody>
      <dsp:txXfrm>
        <a:off x="466514" y="2333641"/>
        <a:ext cx="6070071"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44032-65A6-491D-8729-800CA48534EF}">
      <dsp:nvSpPr>
        <dsp:cNvPr id="0" name=""/>
        <dsp:cNvSpPr/>
      </dsp:nvSpPr>
      <dsp:spPr>
        <a:xfrm>
          <a:off x="2269792" y="428189"/>
          <a:ext cx="330724" cy="91440"/>
        </a:xfrm>
        <a:custGeom>
          <a:avLst/>
          <a:gdLst/>
          <a:ahLst/>
          <a:cxnLst/>
          <a:rect l="0" t="0" r="0" b="0"/>
          <a:pathLst>
            <a:path>
              <a:moveTo>
                <a:pt x="0" y="45720"/>
              </a:moveTo>
              <a:lnTo>
                <a:pt x="33072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26121" y="472103"/>
        <a:ext cx="18066" cy="3613"/>
      </dsp:txXfrm>
    </dsp:sp>
    <dsp:sp modelId="{D85F0D0D-9ED9-4917-AF63-9554E30279EF}">
      <dsp:nvSpPr>
        <dsp:cNvPr id="0" name=""/>
        <dsp:cNvSpPr/>
      </dsp:nvSpPr>
      <dsp:spPr>
        <a:xfrm>
          <a:off x="700616" y="2617"/>
          <a:ext cx="1570975" cy="9425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Brandon Grotesque Regular" panose="020B0503020203060202" pitchFamily="34" charset="0"/>
            </a:rPr>
            <a:t>Who</a:t>
          </a:r>
        </a:p>
      </dsp:txBody>
      <dsp:txXfrm>
        <a:off x="700616" y="2617"/>
        <a:ext cx="1570975" cy="942585"/>
      </dsp:txXfrm>
    </dsp:sp>
    <dsp:sp modelId="{F3C4C76A-98F0-45F4-A30B-36F335CF8D6D}">
      <dsp:nvSpPr>
        <dsp:cNvPr id="0" name=""/>
        <dsp:cNvSpPr/>
      </dsp:nvSpPr>
      <dsp:spPr>
        <a:xfrm>
          <a:off x="1486104" y="943402"/>
          <a:ext cx="1932299" cy="330724"/>
        </a:xfrm>
        <a:custGeom>
          <a:avLst/>
          <a:gdLst/>
          <a:ahLst/>
          <a:cxnLst/>
          <a:rect l="0" t="0" r="0" b="0"/>
          <a:pathLst>
            <a:path>
              <a:moveTo>
                <a:pt x="1932299" y="0"/>
              </a:moveTo>
              <a:lnTo>
                <a:pt x="1932299" y="182462"/>
              </a:lnTo>
              <a:lnTo>
                <a:pt x="0" y="182462"/>
              </a:lnTo>
              <a:lnTo>
                <a:pt x="0" y="330724"/>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03109" y="1106958"/>
        <a:ext cx="98289" cy="3613"/>
      </dsp:txXfrm>
    </dsp:sp>
    <dsp:sp modelId="{2E392887-01DC-4E52-AE67-21CD536FD081}">
      <dsp:nvSpPr>
        <dsp:cNvPr id="0" name=""/>
        <dsp:cNvSpPr/>
      </dsp:nvSpPr>
      <dsp:spPr>
        <a:xfrm>
          <a:off x="2632916" y="2617"/>
          <a:ext cx="1570975" cy="942585"/>
        </a:xfrm>
        <a:prstGeom prst="rect">
          <a:avLst/>
        </a:prstGeom>
        <a:solidFill>
          <a:srgbClr val="B5A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Brandon Grotesque Regular" panose="020B0503020203060202" pitchFamily="34" charset="0"/>
            </a:rPr>
            <a:t>What </a:t>
          </a:r>
        </a:p>
      </dsp:txBody>
      <dsp:txXfrm>
        <a:off x="2632916" y="2617"/>
        <a:ext cx="1570975" cy="942585"/>
      </dsp:txXfrm>
    </dsp:sp>
    <dsp:sp modelId="{E1630D41-6B8E-407A-BA14-C8F6F84DF4CF}">
      <dsp:nvSpPr>
        <dsp:cNvPr id="0" name=""/>
        <dsp:cNvSpPr/>
      </dsp:nvSpPr>
      <dsp:spPr>
        <a:xfrm>
          <a:off x="2269792" y="1732099"/>
          <a:ext cx="330724" cy="91440"/>
        </a:xfrm>
        <a:custGeom>
          <a:avLst/>
          <a:gdLst/>
          <a:ahLst/>
          <a:cxnLst/>
          <a:rect l="0" t="0" r="0" b="0"/>
          <a:pathLst>
            <a:path>
              <a:moveTo>
                <a:pt x="0" y="45720"/>
              </a:moveTo>
              <a:lnTo>
                <a:pt x="33072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26121" y="1776012"/>
        <a:ext cx="18066" cy="3613"/>
      </dsp:txXfrm>
    </dsp:sp>
    <dsp:sp modelId="{26F13D53-54CF-428E-9B3D-C8768A774478}">
      <dsp:nvSpPr>
        <dsp:cNvPr id="0" name=""/>
        <dsp:cNvSpPr/>
      </dsp:nvSpPr>
      <dsp:spPr>
        <a:xfrm>
          <a:off x="700616" y="1306526"/>
          <a:ext cx="1570975" cy="942585"/>
        </a:xfrm>
        <a:prstGeom prst="rect">
          <a:avLst/>
        </a:prstGeom>
        <a:solidFill>
          <a:srgbClr val="1D37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Brandon Grotesque Regular" panose="020B0503020203060202" pitchFamily="34" charset="0"/>
            </a:rPr>
            <a:t>Where</a:t>
          </a:r>
        </a:p>
      </dsp:txBody>
      <dsp:txXfrm>
        <a:off x="700616" y="1306526"/>
        <a:ext cx="1570975" cy="942585"/>
      </dsp:txXfrm>
    </dsp:sp>
    <dsp:sp modelId="{AB1D6AFB-0D55-4CDE-9F9A-BA4FBEB1C633}">
      <dsp:nvSpPr>
        <dsp:cNvPr id="0" name=""/>
        <dsp:cNvSpPr/>
      </dsp:nvSpPr>
      <dsp:spPr>
        <a:xfrm>
          <a:off x="1486104" y="2247312"/>
          <a:ext cx="1932299" cy="330724"/>
        </a:xfrm>
        <a:custGeom>
          <a:avLst/>
          <a:gdLst/>
          <a:ahLst/>
          <a:cxnLst/>
          <a:rect l="0" t="0" r="0" b="0"/>
          <a:pathLst>
            <a:path>
              <a:moveTo>
                <a:pt x="1932299" y="0"/>
              </a:moveTo>
              <a:lnTo>
                <a:pt x="1932299" y="182462"/>
              </a:lnTo>
              <a:lnTo>
                <a:pt x="0" y="182462"/>
              </a:lnTo>
              <a:lnTo>
                <a:pt x="0" y="330724"/>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03109" y="2410867"/>
        <a:ext cx="98289" cy="3613"/>
      </dsp:txXfrm>
    </dsp:sp>
    <dsp:sp modelId="{13A18A2D-BB7D-4623-94AD-81B4DF8D3425}">
      <dsp:nvSpPr>
        <dsp:cNvPr id="0" name=""/>
        <dsp:cNvSpPr/>
      </dsp:nvSpPr>
      <dsp:spPr>
        <a:xfrm>
          <a:off x="2632916" y="1306526"/>
          <a:ext cx="1570975" cy="9425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Brandon Grotesque Regular" panose="020B0503020203060202" pitchFamily="34" charset="0"/>
            </a:rPr>
            <a:t>When</a:t>
          </a:r>
        </a:p>
      </dsp:txBody>
      <dsp:txXfrm>
        <a:off x="2632916" y="1306526"/>
        <a:ext cx="1570975" cy="942585"/>
      </dsp:txXfrm>
    </dsp:sp>
    <dsp:sp modelId="{74A0441C-4CCC-49F1-9223-2AA6AB2C511B}">
      <dsp:nvSpPr>
        <dsp:cNvPr id="0" name=""/>
        <dsp:cNvSpPr/>
      </dsp:nvSpPr>
      <dsp:spPr>
        <a:xfrm>
          <a:off x="2269792" y="3036009"/>
          <a:ext cx="330724" cy="91440"/>
        </a:xfrm>
        <a:custGeom>
          <a:avLst/>
          <a:gdLst/>
          <a:ahLst/>
          <a:cxnLst/>
          <a:rect l="0" t="0" r="0" b="0"/>
          <a:pathLst>
            <a:path>
              <a:moveTo>
                <a:pt x="0" y="45720"/>
              </a:moveTo>
              <a:lnTo>
                <a:pt x="330724"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26121" y="3079922"/>
        <a:ext cx="18066" cy="3613"/>
      </dsp:txXfrm>
    </dsp:sp>
    <dsp:sp modelId="{7BE158D2-99D8-4585-8042-B21715EF4869}">
      <dsp:nvSpPr>
        <dsp:cNvPr id="0" name=""/>
        <dsp:cNvSpPr/>
      </dsp:nvSpPr>
      <dsp:spPr>
        <a:xfrm>
          <a:off x="700616" y="2610436"/>
          <a:ext cx="1570975" cy="942585"/>
        </a:xfrm>
        <a:prstGeom prst="rect">
          <a:avLst/>
        </a:prstGeom>
        <a:solidFill>
          <a:srgbClr val="B5A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Brandon Grotesque Regular" panose="020B0503020203060202" pitchFamily="34" charset="0"/>
            </a:rPr>
            <a:t>How</a:t>
          </a:r>
        </a:p>
      </dsp:txBody>
      <dsp:txXfrm>
        <a:off x="700616" y="2610436"/>
        <a:ext cx="1570975" cy="942585"/>
      </dsp:txXfrm>
    </dsp:sp>
    <dsp:sp modelId="{FB856010-9ED4-4443-9BB8-DA60214E7112}">
      <dsp:nvSpPr>
        <dsp:cNvPr id="0" name=""/>
        <dsp:cNvSpPr/>
      </dsp:nvSpPr>
      <dsp:spPr>
        <a:xfrm>
          <a:off x="2632916" y="2610436"/>
          <a:ext cx="1570975" cy="942585"/>
        </a:xfrm>
        <a:prstGeom prst="rect">
          <a:avLst/>
        </a:prstGeom>
        <a:solidFill>
          <a:srgbClr val="1D37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Brandon Grotesque Regular" panose="020B0503020203060202" pitchFamily="34" charset="0"/>
            </a:rPr>
            <a:t>Behavior</a:t>
          </a:r>
        </a:p>
      </dsp:txBody>
      <dsp:txXfrm>
        <a:off x="2632916" y="2610436"/>
        <a:ext cx="1570975" cy="9425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CC6DE-35A6-4834-8510-1CB5F16C8EED}">
      <dsp:nvSpPr>
        <dsp:cNvPr id="0" name=""/>
        <dsp:cNvSpPr/>
      </dsp:nvSpPr>
      <dsp:spPr>
        <a:xfrm>
          <a:off x="0" y="253798"/>
          <a:ext cx="4401288"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07A184-E350-4490-83BB-6CC32EF04F20}">
      <dsp:nvSpPr>
        <dsp:cNvPr id="0" name=""/>
        <dsp:cNvSpPr/>
      </dsp:nvSpPr>
      <dsp:spPr>
        <a:xfrm>
          <a:off x="220064" y="47158"/>
          <a:ext cx="3080901" cy="413280"/>
        </a:xfrm>
        <a:prstGeom prst="roundRect">
          <a:avLst/>
        </a:prstGeom>
        <a:solidFill>
          <a:srgbClr val="1D37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451" tIns="0" rIns="116451"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Brandon Grotesque Regular" panose="020B0503020203060202" pitchFamily="34" charset="0"/>
            </a:rPr>
            <a:t>They appear to be on drugs</a:t>
          </a:r>
        </a:p>
      </dsp:txBody>
      <dsp:txXfrm>
        <a:off x="240239" y="67333"/>
        <a:ext cx="3040551" cy="372930"/>
      </dsp:txXfrm>
    </dsp:sp>
    <dsp:sp modelId="{ADBCBCDC-01CF-484E-B78B-DA81D59929F5}">
      <dsp:nvSpPr>
        <dsp:cNvPr id="0" name=""/>
        <dsp:cNvSpPr/>
      </dsp:nvSpPr>
      <dsp:spPr>
        <a:xfrm>
          <a:off x="0" y="888839"/>
          <a:ext cx="4401288"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BCDC4F-831A-495C-AC2F-53999B5F3E2E}">
      <dsp:nvSpPr>
        <dsp:cNvPr id="0" name=""/>
        <dsp:cNvSpPr/>
      </dsp:nvSpPr>
      <dsp:spPr>
        <a:xfrm>
          <a:off x="220064" y="682198"/>
          <a:ext cx="3080901"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451" tIns="0" rIns="116451"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Brandon Grotesque Regular" panose="020B0503020203060202" pitchFamily="34" charset="0"/>
            </a:rPr>
            <a:t>They were acting stupid</a:t>
          </a:r>
        </a:p>
      </dsp:txBody>
      <dsp:txXfrm>
        <a:off x="240239" y="702373"/>
        <a:ext cx="3040551" cy="372930"/>
      </dsp:txXfrm>
    </dsp:sp>
    <dsp:sp modelId="{34747908-FD22-44C6-8AEB-3ACACABFDA28}">
      <dsp:nvSpPr>
        <dsp:cNvPr id="0" name=""/>
        <dsp:cNvSpPr/>
      </dsp:nvSpPr>
      <dsp:spPr>
        <a:xfrm>
          <a:off x="0" y="1523879"/>
          <a:ext cx="4401288"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70E370-540A-46F7-9381-F70821FE77A2}">
      <dsp:nvSpPr>
        <dsp:cNvPr id="0" name=""/>
        <dsp:cNvSpPr/>
      </dsp:nvSpPr>
      <dsp:spPr>
        <a:xfrm>
          <a:off x="220064" y="1317239"/>
          <a:ext cx="3080901" cy="413280"/>
        </a:xfrm>
        <a:prstGeom prst="roundRect">
          <a:avLst/>
        </a:prstGeom>
        <a:solidFill>
          <a:srgbClr val="B5A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451" tIns="0" rIns="116451"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Brandon Grotesque Regular" panose="020B0503020203060202" pitchFamily="34" charset="0"/>
            </a:rPr>
            <a:t>They looked suspicious</a:t>
          </a:r>
        </a:p>
      </dsp:txBody>
      <dsp:txXfrm>
        <a:off x="240239" y="1337414"/>
        <a:ext cx="3040551" cy="372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CC6DE-35A6-4834-8510-1CB5F16C8EED}">
      <dsp:nvSpPr>
        <dsp:cNvPr id="0" name=""/>
        <dsp:cNvSpPr/>
      </dsp:nvSpPr>
      <dsp:spPr>
        <a:xfrm>
          <a:off x="0" y="253798"/>
          <a:ext cx="4401288"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07A184-E350-4490-83BB-6CC32EF04F20}">
      <dsp:nvSpPr>
        <dsp:cNvPr id="0" name=""/>
        <dsp:cNvSpPr/>
      </dsp:nvSpPr>
      <dsp:spPr>
        <a:xfrm>
          <a:off x="220064" y="47158"/>
          <a:ext cx="3080901" cy="413280"/>
        </a:xfrm>
        <a:prstGeom prst="roundRect">
          <a:avLst/>
        </a:prstGeom>
        <a:solidFill>
          <a:srgbClr val="1D37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451" tIns="0" rIns="116451"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Brandon Grotesque Regular" panose="020B0503020203060202" pitchFamily="34" charset="0"/>
            </a:rPr>
            <a:t>They were yelling obscenities</a:t>
          </a:r>
        </a:p>
      </dsp:txBody>
      <dsp:txXfrm>
        <a:off x="240239" y="67333"/>
        <a:ext cx="3040551" cy="372930"/>
      </dsp:txXfrm>
    </dsp:sp>
    <dsp:sp modelId="{ADBCBCDC-01CF-484E-B78B-DA81D59929F5}">
      <dsp:nvSpPr>
        <dsp:cNvPr id="0" name=""/>
        <dsp:cNvSpPr/>
      </dsp:nvSpPr>
      <dsp:spPr>
        <a:xfrm>
          <a:off x="0" y="888839"/>
          <a:ext cx="4401288"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BCDC4F-831A-495C-AC2F-53999B5F3E2E}">
      <dsp:nvSpPr>
        <dsp:cNvPr id="0" name=""/>
        <dsp:cNvSpPr/>
      </dsp:nvSpPr>
      <dsp:spPr>
        <a:xfrm>
          <a:off x="220064" y="682198"/>
          <a:ext cx="3080901"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451" tIns="0" rIns="116451"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Brandon Grotesque Regular" panose="020B0503020203060202" pitchFamily="34" charset="0"/>
            </a:rPr>
            <a:t>They repeatedly shoved me</a:t>
          </a:r>
        </a:p>
      </dsp:txBody>
      <dsp:txXfrm>
        <a:off x="240239" y="702373"/>
        <a:ext cx="3040551" cy="372930"/>
      </dsp:txXfrm>
    </dsp:sp>
    <dsp:sp modelId="{34747908-FD22-44C6-8AEB-3ACACABFDA28}">
      <dsp:nvSpPr>
        <dsp:cNvPr id="0" name=""/>
        <dsp:cNvSpPr/>
      </dsp:nvSpPr>
      <dsp:spPr>
        <a:xfrm>
          <a:off x="0" y="1523879"/>
          <a:ext cx="4401288"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70E370-540A-46F7-9381-F70821FE77A2}">
      <dsp:nvSpPr>
        <dsp:cNvPr id="0" name=""/>
        <dsp:cNvSpPr/>
      </dsp:nvSpPr>
      <dsp:spPr>
        <a:xfrm>
          <a:off x="220064" y="1317239"/>
          <a:ext cx="3080901" cy="413280"/>
        </a:xfrm>
        <a:prstGeom prst="roundRect">
          <a:avLst/>
        </a:prstGeom>
        <a:solidFill>
          <a:srgbClr val="B5A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451" tIns="0" rIns="116451"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Brandon Grotesque Regular" panose="020B0503020203060202" pitchFamily="34" charset="0"/>
            </a:rPr>
            <a:t>They refused my request to leave</a:t>
          </a:r>
        </a:p>
      </dsp:txBody>
      <dsp:txXfrm>
        <a:off x="240239" y="1337414"/>
        <a:ext cx="3040551" cy="3729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CC6DE-35A6-4834-8510-1CB5F16C8EED}">
      <dsp:nvSpPr>
        <dsp:cNvPr id="0" name=""/>
        <dsp:cNvSpPr/>
      </dsp:nvSpPr>
      <dsp:spPr>
        <a:xfrm>
          <a:off x="0" y="253798"/>
          <a:ext cx="4401288"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07A184-E350-4490-83BB-6CC32EF04F20}">
      <dsp:nvSpPr>
        <dsp:cNvPr id="0" name=""/>
        <dsp:cNvSpPr/>
      </dsp:nvSpPr>
      <dsp:spPr>
        <a:xfrm>
          <a:off x="220064" y="47158"/>
          <a:ext cx="3080901" cy="413280"/>
        </a:xfrm>
        <a:prstGeom prst="roundRect">
          <a:avLst/>
        </a:prstGeom>
        <a:solidFill>
          <a:srgbClr val="1D37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451" tIns="0" rIns="116451"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Brandon Grotesque Regular" panose="020B0503020203060202" pitchFamily="34" charset="0"/>
            </a:rPr>
            <a:t>Race</a:t>
          </a:r>
        </a:p>
      </dsp:txBody>
      <dsp:txXfrm>
        <a:off x="240239" y="67333"/>
        <a:ext cx="3040551" cy="372930"/>
      </dsp:txXfrm>
    </dsp:sp>
    <dsp:sp modelId="{ADBCBCDC-01CF-484E-B78B-DA81D59929F5}">
      <dsp:nvSpPr>
        <dsp:cNvPr id="0" name=""/>
        <dsp:cNvSpPr/>
      </dsp:nvSpPr>
      <dsp:spPr>
        <a:xfrm>
          <a:off x="0" y="888839"/>
          <a:ext cx="4401288"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BCDC4F-831A-495C-AC2F-53999B5F3E2E}">
      <dsp:nvSpPr>
        <dsp:cNvPr id="0" name=""/>
        <dsp:cNvSpPr/>
      </dsp:nvSpPr>
      <dsp:spPr>
        <a:xfrm>
          <a:off x="220064" y="682198"/>
          <a:ext cx="3080901"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451" tIns="0" rIns="116451"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Brandon Grotesque Regular" panose="020B0503020203060202" pitchFamily="34" charset="0"/>
            </a:rPr>
            <a:t>Gender</a:t>
          </a:r>
        </a:p>
      </dsp:txBody>
      <dsp:txXfrm>
        <a:off x="240239" y="702373"/>
        <a:ext cx="3040551" cy="372930"/>
      </dsp:txXfrm>
    </dsp:sp>
    <dsp:sp modelId="{34747908-FD22-44C6-8AEB-3ACACABFDA28}">
      <dsp:nvSpPr>
        <dsp:cNvPr id="0" name=""/>
        <dsp:cNvSpPr/>
      </dsp:nvSpPr>
      <dsp:spPr>
        <a:xfrm>
          <a:off x="0" y="1523879"/>
          <a:ext cx="4401288"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70E370-540A-46F7-9381-F70821FE77A2}">
      <dsp:nvSpPr>
        <dsp:cNvPr id="0" name=""/>
        <dsp:cNvSpPr/>
      </dsp:nvSpPr>
      <dsp:spPr>
        <a:xfrm>
          <a:off x="220064" y="1317239"/>
          <a:ext cx="3080901" cy="413280"/>
        </a:xfrm>
        <a:prstGeom prst="roundRect">
          <a:avLst/>
        </a:prstGeom>
        <a:solidFill>
          <a:srgbClr val="B5A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451" tIns="0" rIns="116451"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Brandon Grotesque Regular" panose="020B0503020203060202" pitchFamily="34" charset="0"/>
            </a:rPr>
            <a:t>Ethnicity</a:t>
          </a:r>
        </a:p>
      </dsp:txBody>
      <dsp:txXfrm>
        <a:off x="240239" y="1337414"/>
        <a:ext cx="3040551" cy="3729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CC6DE-35A6-4834-8510-1CB5F16C8EED}">
      <dsp:nvSpPr>
        <dsp:cNvPr id="0" name=""/>
        <dsp:cNvSpPr/>
      </dsp:nvSpPr>
      <dsp:spPr>
        <a:xfrm>
          <a:off x="0" y="253798"/>
          <a:ext cx="4401288"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07A184-E350-4490-83BB-6CC32EF04F20}">
      <dsp:nvSpPr>
        <dsp:cNvPr id="0" name=""/>
        <dsp:cNvSpPr/>
      </dsp:nvSpPr>
      <dsp:spPr>
        <a:xfrm>
          <a:off x="220064" y="47158"/>
          <a:ext cx="3080901" cy="413280"/>
        </a:xfrm>
        <a:prstGeom prst="roundRect">
          <a:avLst/>
        </a:prstGeom>
        <a:solidFill>
          <a:srgbClr val="1D37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451" tIns="0" rIns="116451"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Brandon Grotesque Regular" panose="020B0503020203060202" pitchFamily="34" charset="0"/>
            </a:rPr>
            <a:t>Tattoos</a:t>
          </a:r>
        </a:p>
      </dsp:txBody>
      <dsp:txXfrm>
        <a:off x="240239" y="67333"/>
        <a:ext cx="3040551" cy="372930"/>
      </dsp:txXfrm>
    </dsp:sp>
    <dsp:sp modelId="{ADBCBCDC-01CF-484E-B78B-DA81D59929F5}">
      <dsp:nvSpPr>
        <dsp:cNvPr id="0" name=""/>
        <dsp:cNvSpPr/>
      </dsp:nvSpPr>
      <dsp:spPr>
        <a:xfrm>
          <a:off x="0" y="888839"/>
          <a:ext cx="4401288"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BCDC4F-831A-495C-AC2F-53999B5F3E2E}">
      <dsp:nvSpPr>
        <dsp:cNvPr id="0" name=""/>
        <dsp:cNvSpPr/>
      </dsp:nvSpPr>
      <dsp:spPr>
        <a:xfrm>
          <a:off x="220064" y="682198"/>
          <a:ext cx="3080901"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451" tIns="0" rIns="116451"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Brandon Grotesque Regular" panose="020B0503020203060202" pitchFamily="34" charset="0"/>
            </a:rPr>
            <a:t>Scars</a:t>
          </a:r>
        </a:p>
      </dsp:txBody>
      <dsp:txXfrm>
        <a:off x="240239" y="702373"/>
        <a:ext cx="3040551" cy="372930"/>
      </dsp:txXfrm>
    </dsp:sp>
    <dsp:sp modelId="{34747908-FD22-44C6-8AEB-3ACACABFDA28}">
      <dsp:nvSpPr>
        <dsp:cNvPr id="0" name=""/>
        <dsp:cNvSpPr/>
      </dsp:nvSpPr>
      <dsp:spPr>
        <a:xfrm>
          <a:off x="0" y="1523879"/>
          <a:ext cx="4401288"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70E370-540A-46F7-9381-F70821FE77A2}">
      <dsp:nvSpPr>
        <dsp:cNvPr id="0" name=""/>
        <dsp:cNvSpPr/>
      </dsp:nvSpPr>
      <dsp:spPr>
        <a:xfrm>
          <a:off x="220064" y="1317239"/>
          <a:ext cx="3080901" cy="413280"/>
        </a:xfrm>
        <a:prstGeom prst="roundRect">
          <a:avLst/>
        </a:prstGeom>
        <a:solidFill>
          <a:srgbClr val="B5A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451" tIns="0" rIns="116451"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Brandon Grotesque Regular" panose="020B0503020203060202" pitchFamily="34" charset="0"/>
            </a:rPr>
            <a:t>Clothing</a:t>
          </a:r>
        </a:p>
      </dsp:txBody>
      <dsp:txXfrm>
        <a:off x="240239" y="1337414"/>
        <a:ext cx="3040551" cy="3729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86C57-B852-4B1A-B692-9800E2E4349E}">
      <dsp:nvSpPr>
        <dsp:cNvPr id="0" name=""/>
        <dsp:cNvSpPr/>
      </dsp:nvSpPr>
      <dsp:spPr>
        <a:xfrm>
          <a:off x="-4380787" y="-671943"/>
          <a:ext cx="5219136" cy="5219136"/>
        </a:xfrm>
        <a:prstGeom prst="blockArc">
          <a:avLst>
            <a:gd name="adj1" fmla="val 18900000"/>
            <a:gd name="adj2" fmla="val 2700000"/>
            <a:gd name="adj3" fmla="val 41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72A18E-897E-43EB-A548-760B3D4E3E1D}">
      <dsp:nvSpPr>
        <dsp:cNvPr id="0" name=""/>
        <dsp:cNvSpPr/>
      </dsp:nvSpPr>
      <dsp:spPr>
        <a:xfrm>
          <a:off x="539157" y="387525"/>
          <a:ext cx="4755388" cy="775050"/>
        </a:xfrm>
        <a:prstGeom prst="rect">
          <a:avLst/>
        </a:prstGeom>
        <a:solidFill>
          <a:srgbClr val="1D37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5196" tIns="40640" rIns="40640" bIns="40640" numCol="1" spcCol="1270" anchor="ctr" anchorCtr="0">
          <a:noAutofit/>
        </a:bodyPr>
        <a:lstStyle/>
        <a:p>
          <a:pPr marL="0" lvl="0" indent="0" algn="l" defTabSz="711200">
            <a:lnSpc>
              <a:spcPct val="90000"/>
            </a:lnSpc>
            <a:spcBef>
              <a:spcPct val="0"/>
            </a:spcBef>
            <a:spcAft>
              <a:spcPct val="35000"/>
            </a:spcAft>
            <a:buFont typeface="+mj-lt"/>
            <a:buNone/>
          </a:pPr>
          <a:r>
            <a:rPr lang="en-US" sz="1600" kern="1200"/>
            <a:t>The statement must be dated.</a:t>
          </a:r>
        </a:p>
      </dsp:txBody>
      <dsp:txXfrm>
        <a:off x="539157" y="387525"/>
        <a:ext cx="4755388" cy="775050"/>
      </dsp:txXfrm>
    </dsp:sp>
    <dsp:sp modelId="{E9433454-7C99-4618-B173-7F17DBA8D31C}">
      <dsp:nvSpPr>
        <dsp:cNvPr id="0" name=""/>
        <dsp:cNvSpPr/>
      </dsp:nvSpPr>
      <dsp:spPr>
        <a:xfrm>
          <a:off x="54751" y="290643"/>
          <a:ext cx="968812" cy="968812"/>
        </a:xfrm>
        <a:prstGeom prst="ellipse">
          <a:avLst/>
        </a:prstGeom>
        <a:solidFill>
          <a:schemeClr val="lt1">
            <a:hueOff val="0"/>
            <a:satOff val="0"/>
            <a:lumOff val="0"/>
            <a:alphaOff val="0"/>
          </a:schemeClr>
        </a:solidFill>
        <a:ln w="12700" cap="flat" cmpd="sng" algn="ctr">
          <a:solidFill>
            <a:srgbClr val="1D376C"/>
          </a:solidFill>
          <a:prstDash val="solid"/>
          <a:miter lim="800000"/>
        </a:ln>
        <a:effectLst/>
      </dsp:spPr>
      <dsp:style>
        <a:lnRef idx="2">
          <a:scrgbClr r="0" g="0" b="0"/>
        </a:lnRef>
        <a:fillRef idx="1">
          <a:scrgbClr r="0" g="0" b="0"/>
        </a:fillRef>
        <a:effectRef idx="0">
          <a:scrgbClr r="0" g="0" b="0"/>
        </a:effectRef>
        <a:fontRef idx="minor"/>
      </dsp:style>
    </dsp:sp>
    <dsp:sp modelId="{2D94E0A1-1CC0-4285-8B43-2120811864C3}">
      <dsp:nvSpPr>
        <dsp:cNvPr id="0" name=""/>
        <dsp:cNvSpPr/>
      </dsp:nvSpPr>
      <dsp:spPr>
        <a:xfrm>
          <a:off x="820888" y="1550099"/>
          <a:ext cx="4473658" cy="775050"/>
        </a:xfrm>
        <a:prstGeom prst="rect">
          <a:avLst/>
        </a:prstGeom>
        <a:solidFill>
          <a:srgbClr val="B5A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5196" tIns="40640" rIns="40640" bIns="40640" numCol="1" spcCol="1270" anchor="ctr" anchorCtr="0">
          <a:noAutofit/>
        </a:bodyPr>
        <a:lstStyle/>
        <a:p>
          <a:pPr marL="0" lvl="0" indent="0" algn="l" defTabSz="711200">
            <a:lnSpc>
              <a:spcPct val="90000"/>
            </a:lnSpc>
            <a:spcBef>
              <a:spcPct val="0"/>
            </a:spcBef>
            <a:spcAft>
              <a:spcPct val="35000"/>
            </a:spcAft>
            <a:buFont typeface="+mj-lt"/>
            <a:buNone/>
          </a:pPr>
          <a:r>
            <a:rPr lang="en-US" sz="1600" kern="1200" dirty="0"/>
            <a:t>The statement must have the team member's name and employee number somewhere on the document.</a:t>
          </a:r>
        </a:p>
      </dsp:txBody>
      <dsp:txXfrm>
        <a:off x="820888" y="1550099"/>
        <a:ext cx="4473658" cy="775050"/>
      </dsp:txXfrm>
    </dsp:sp>
    <dsp:sp modelId="{65388097-6C34-40B8-BE5B-3C4A1BCE5FB1}">
      <dsp:nvSpPr>
        <dsp:cNvPr id="0" name=""/>
        <dsp:cNvSpPr/>
      </dsp:nvSpPr>
      <dsp:spPr>
        <a:xfrm>
          <a:off x="336482" y="1453218"/>
          <a:ext cx="968812" cy="968812"/>
        </a:xfrm>
        <a:prstGeom prst="ellipse">
          <a:avLst/>
        </a:prstGeom>
        <a:solidFill>
          <a:schemeClr val="lt1">
            <a:hueOff val="0"/>
            <a:satOff val="0"/>
            <a:lumOff val="0"/>
            <a:alphaOff val="0"/>
          </a:schemeClr>
        </a:solidFill>
        <a:ln w="12700" cap="flat" cmpd="sng" algn="ctr">
          <a:solidFill>
            <a:srgbClr val="B5ADA5"/>
          </a:solidFill>
          <a:prstDash val="solid"/>
          <a:miter lim="800000"/>
        </a:ln>
        <a:effectLst/>
      </dsp:spPr>
      <dsp:style>
        <a:lnRef idx="2">
          <a:scrgbClr r="0" g="0" b="0"/>
        </a:lnRef>
        <a:fillRef idx="1">
          <a:scrgbClr r="0" g="0" b="0"/>
        </a:fillRef>
        <a:effectRef idx="0">
          <a:scrgbClr r="0" g="0" b="0"/>
        </a:effectRef>
        <a:fontRef idx="minor"/>
      </dsp:style>
    </dsp:sp>
    <dsp:sp modelId="{404ADBC4-1B0C-4237-822F-9F55025971DD}">
      <dsp:nvSpPr>
        <dsp:cNvPr id="0" name=""/>
        <dsp:cNvSpPr/>
      </dsp:nvSpPr>
      <dsp:spPr>
        <a:xfrm>
          <a:off x="539157" y="2712675"/>
          <a:ext cx="4755388" cy="775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5196" tIns="40640" rIns="40640" bIns="40640" numCol="1" spcCol="1270" anchor="ctr" anchorCtr="0">
          <a:noAutofit/>
        </a:bodyPr>
        <a:lstStyle/>
        <a:p>
          <a:pPr marL="0" lvl="0" indent="0" algn="l" defTabSz="711200">
            <a:lnSpc>
              <a:spcPct val="90000"/>
            </a:lnSpc>
            <a:spcBef>
              <a:spcPct val="0"/>
            </a:spcBef>
            <a:spcAft>
              <a:spcPct val="35000"/>
            </a:spcAft>
            <a:buFont typeface="+mj-lt"/>
            <a:buNone/>
          </a:pPr>
          <a:r>
            <a:rPr lang="en-US" sz="1600" kern="1200"/>
            <a:t>Once completed, the team member must sign and date. </a:t>
          </a:r>
        </a:p>
      </dsp:txBody>
      <dsp:txXfrm>
        <a:off x="539157" y="2712675"/>
        <a:ext cx="4755388" cy="775050"/>
      </dsp:txXfrm>
    </dsp:sp>
    <dsp:sp modelId="{E90C02AA-1442-4816-AA4F-CEE6ED3B2D52}">
      <dsp:nvSpPr>
        <dsp:cNvPr id="0" name=""/>
        <dsp:cNvSpPr/>
      </dsp:nvSpPr>
      <dsp:spPr>
        <a:xfrm>
          <a:off x="54751" y="2615793"/>
          <a:ext cx="968812" cy="9688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E7BE2-2C83-4FCB-9B3C-215FEB3760A9}">
      <dsp:nvSpPr>
        <dsp:cNvPr id="0" name=""/>
        <dsp:cNvSpPr/>
      </dsp:nvSpPr>
      <dsp:spPr>
        <a:xfrm>
          <a:off x="1128981" y="0"/>
          <a:ext cx="2206289" cy="2206284"/>
        </a:xfrm>
        <a:prstGeom prst="ellipse">
          <a:avLst/>
        </a:prstGeom>
        <a:solidFill>
          <a:srgbClr val="1D376C">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1D376C"/>
              </a:solidFill>
            </a:rPr>
            <a:t>Legal Document</a:t>
          </a:r>
        </a:p>
      </dsp:txBody>
      <dsp:txXfrm>
        <a:off x="1452085" y="323103"/>
        <a:ext cx="1560081" cy="1560078"/>
      </dsp:txXfrm>
    </dsp:sp>
    <dsp:sp modelId="{517F6A39-788B-4006-94F4-93A39A090F62}">
      <dsp:nvSpPr>
        <dsp:cNvPr id="0" name=""/>
        <dsp:cNvSpPr/>
      </dsp:nvSpPr>
      <dsp:spPr>
        <a:xfrm>
          <a:off x="2263490" y="1471469"/>
          <a:ext cx="2206289" cy="2206284"/>
        </a:xfrm>
        <a:prstGeom prst="ellipse">
          <a:avLst/>
        </a:prstGeom>
        <a:solidFill>
          <a:srgbClr val="B5ADA5">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1D376C"/>
              </a:solidFill>
            </a:rPr>
            <a:t>Helps to deploy resources</a:t>
          </a:r>
        </a:p>
      </dsp:txBody>
      <dsp:txXfrm>
        <a:off x="2586594" y="1794572"/>
        <a:ext cx="1560081" cy="1560078"/>
      </dsp:txXfrm>
    </dsp:sp>
    <dsp:sp modelId="{15DE5765-FB9A-404F-AF78-594A6937DDCE}">
      <dsp:nvSpPr>
        <dsp:cNvPr id="0" name=""/>
        <dsp:cNvSpPr/>
      </dsp:nvSpPr>
      <dsp:spPr>
        <a:xfrm>
          <a:off x="3398673" y="0"/>
          <a:ext cx="2206289" cy="2206284"/>
        </a:xfrm>
        <a:prstGeom prst="ellipse">
          <a:avLst/>
        </a:prstGeom>
        <a:solidFill>
          <a:srgbClr val="00ADBB">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1D376C"/>
              </a:solidFill>
            </a:rPr>
            <a:t>Determines response time</a:t>
          </a:r>
        </a:p>
      </dsp:txBody>
      <dsp:txXfrm>
        <a:off x="3721777" y="323103"/>
        <a:ext cx="1560081" cy="1560078"/>
      </dsp:txXfrm>
    </dsp:sp>
    <dsp:sp modelId="{C4A65055-4788-4C29-BFA4-D3CF47E51DF5}">
      <dsp:nvSpPr>
        <dsp:cNvPr id="0" name=""/>
        <dsp:cNvSpPr/>
      </dsp:nvSpPr>
      <dsp:spPr>
        <a:xfrm>
          <a:off x="4533183" y="1471469"/>
          <a:ext cx="2206289" cy="2206284"/>
        </a:xfrm>
        <a:prstGeom prst="ellipse">
          <a:avLst/>
        </a:prstGeom>
        <a:solidFill>
          <a:srgbClr val="1D376C">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1D376C"/>
              </a:solidFill>
            </a:rPr>
            <a:t>Protects our assets</a:t>
          </a:r>
        </a:p>
      </dsp:txBody>
      <dsp:txXfrm>
        <a:off x="4856287" y="1794572"/>
        <a:ext cx="1560081" cy="1560078"/>
      </dsp:txXfrm>
    </dsp:sp>
    <dsp:sp modelId="{10D42ECB-BEE1-40E5-B923-75D5E2315197}">
      <dsp:nvSpPr>
        <dsp:cNvPr id="0" name=""/>
        <dsp:cNvSpPr/>
      </dsp:nvSpPr>
      <dsp:spPr>
        <a:xfrm>
          <a:off x="5667692" y="0"/>
          <a:ext cx="2206289" cy="2206284"/>
        </a:xfrm>
        <a:prstGeom prst="ellipse">
          <a:avLst/>
        </a:prstGeom>
        <a:solidFill>
          <a:srgbClr val="B5ADA5">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1D376C"/>
              </a:solidFill>
            </a:rPr>
            <a:t>Ability to serve our communities</a:t>
          </a:r>
        </a:p>
      </dsp:txBody>
      <dsp:txXfrm>
        <a:off x="5990796" y="323103"/>
        <a:ext cx="1560081" cy="1560078"/>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143D6C-2BC6-4E56-9225-3BD26204C095}" type="datetimeFigureOut">
              <a:rPr lang="en-US" smtClean="0"/>
              <a:t>6/14/2022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410DB8-DEA9-472F-88AE-52616446CBC2}" type="slidenum">
              <a:rPr lang="en-US" smtClean="0"/>
              <a:t>‹#›</a:t>
            </a:fld>
            <a:endParaRPr lang="en-US"/>
          </a:p>
        </p:txBody>
      </p:sp>
    </p:spTree>
    <p:extLst>
      <p:ext uri="{BB962C8B-B14F-4D97-AF65-F5344CB8AC3E}">
        <p14:creationId xmlns:p14="http://schemas.microsoft.com/office/powerpoint/2010/main" val="3196627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410DB8-DEA9-472F-88AE-52616446CBC2}" type="slidenum">
              <a:rPr lang="en-US" smtClean="0"/>
              <a:t>2</a:t>
            </a:fld>
            <a:endParaRPr lang="en-US"/>
          </a:p>
        </p:txBody>
      </p:sp>
    </p:spTree>
    <p:extLst>
      <p:ext uri="{BB962C8B-B14F-4D97-AF65-F5344CB8AC3E}">
        <p14:creationId xmlns:p14="http://schemas.microsoft.com/office/powerpoint/2010/main" val="1920312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Clip-</a:t>
            </a:r>
          </a:p>
          <a:p>
            <a:endParaRPr lang="en-US" dirty="0"/>
          </a:p>
          <a:p>
            <a:r>
              <a:rPr lang="en-US" dirty="0"/>
              <a:t>Activity: Table groups will write the report and present</a:t>
            </a:r>
          </a:p>
        </p:txBody>
      </p:sp>
      <p:sp>
        <p:nvSpPr>
          <p:cNvPr id="4" name="Slide Number Placeholder 3"/>
          <p:cNvSpPr>
            <a:spLocks noGrp="1"/>
          </p:cNvSpPr>
          <p:nvPr>
            <p:ph type="sldNum" sz="quarter" idx="5"/>
          </p:nvPr>
        </p:nvSpPr>
        <p:spPr/>
        <p:txBody>
          <a:bodyPr/>
          <a:lstStyle/>
          <a:p>
            <a:fld id="{7D410DB8-DEA9-472F-88AE-52616446CBC2}" type="slidenum">
              <a:rPr lang="en-US" smtClean="0"/>
              <a:t>12</a:t>
            </a:fld>
            <a:endParaRPr lang="en-US"/>
          </a:p>
        </p:txBody>
      </p:sp>
    </p:spTree>
    <p:extLst>
      <p:ext uri="{BB962C8B-B14F-4D97-AF65-F5344CB8AC3E}">
        <p14:creationId xmlns:p14="http://schemas.microsoft.com/office/powerpoint/2010/main" val="3158381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410DB8-DEA9-472F-88AE-52616446CBC2}" type="slidenum">
              <a:rPr lang="en-US" smtClean="0"/>
              <a:t>13</a:t>
            </a:fld>
            <a:endParaRPr lang="en-US"/>
          </a:p>
        </p:txBody>
      </p:sp>
    </p:spTree>
    <p:extLst>
      <p:ext uri="{BB962C8B-B14F-4D97-AF65-F5344CB8AC3E}">
        <p14:creationId xmlns:p14="http://schemas.microsoft.com/office/powerpoint/2010/main" val="3138981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410DB8-DEA9-472F-88AE-52616446CBC2}" type="slidenum">
              <a:rPr lang="en-US" smtClean="0"/>
              <a:t>14</a:t>
            </a:fld>
            <a:endParaRPr lang="en-US"/>
          </a:p>
        </p:txBody>
      </p:sp>
    </p:spTree>
    <p:extLst>
      <p:ext uri="{BB962C8B-B14F-4D97-AF65-F5344CB8AC3E}">
        <p14:creationId xmlns:p14="http://schemas.microsoft.com/office/powerpoint/2010/main" val="3397000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Clip-</a:t>
            </a:r>
          </a:p>
          <a:p>
            <a:endParaRPr lang="en-US" dirty="0"/>
          </a:p>
          <a:p>
            <a:r>
              <a:rPr lang="en-US" dirty="0"/>
              <a:t>Activity: Table groups will write the report and present</a:t>
            </a:r>
          </a:p>
        </p:txBody>
      </p:sp>
      <p:sp>
        <p:nvSpPr>
          <p:cNvPr id="4" name="Slide Number Placeholder 3"/>
          <p:cNvSpPr>
            <a:spLocks noGrp="1"/>
          </p:cNvSpPr>
          <p:nvPr>
            <p:ph type="sldNum" sz="quarter" idx="5"/>
          </p:nvPr>
        </p:nvSpPr>
        <p:spPr/>
        <p:txBody>
          <a:bodyPr/>
          <a:lstStyle/>
          <a:p>
            <a:fld id="{7D410DB8-DEA9-472F-88AE-52616446CBC2}" type="slidenum">
              <a:rPr lang="en-US" smtClean="0"/>
              <a:t>15</a:t>
            </a:fld>
            <a:endParaRPr lang="en-US"/>
          </a:p>
        </p:txBody>
      </p:sp>
    </p:spTree>
    <p:extLst>
      <p:ext uri="{BB962C8B-B14F-4D97-AF65-F5344CB8AC3E}">
        <p14:creationId xmlns:p14="http://schemas.microsoft.com/office/powerpoint/2010/main" val="1445285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Clip-</a:t>
            </a:r>
          </a:p>
          <a:p>
            <a:endParaRPr lang="en-US" dirty="0"/>
          </a:p>
          <a:p>
            <a:r>
              <a:rPr lang="en-US" dirty="0"/>
              <a:t>Activity: Table groups will write the report and present</a:t>
            </a:r>
          </a:p>
          <a:p>
            <a:endParaRPr lang="en-US" dirty="0"/>
          </a:p>
          <a:p>
            <a:r>
              <a:rPr lang="en-US" dirty="0"/>
              <a:t>Watch the video-</a:t>
            </a:r>
          </a:p>
          <a:p>
            <a:endParaRPr lang="en-US" dirty="0"/>
          </a:p>
          <a:p>
            <a:r>
              <a:rPr lang="en-US" dirty="0"/>
              <a:t>In your table groups, I want you to write the report together using the framework we have provided</a:t>
            </a:r>
          </a:p>
          <a:p>
            <a:endParaRPr lang="en-US" dirty="0"/>
          </a:p>
          <a:p>
            <a:r>
              <a:rPr lang="en-US" dirty="0"/>
              <a:t>De-brief/ Review- Have one person from each table read their reports and provide feedback</a:t>
            </a:r>
          </a:p>
        </p:txBody>
      </p:sp>
      <p:sp>
        <p:nvSpPr>
          <p:cNvPr id="4" name="Slide Number Placeholder 3"/>
          <p:cNvSpPr>
            <a:spLocks noGrp="1"/>
          </p:cNvSpPr>
          <p:nvPr>
            <p:ph type="sldNum" sz="quarter" idx="5"/>
          </p:nvPr>
        </p:nvSpPr>
        <p:spPr/>
        <p:txBody>
          <a:bodyPr/>
          <a:lstStyle/>
          <a:p>
            <a:fld id="{7D410DB8-DEA9-472F-88AE-52616446CBC2}" type="slidenum">
              <a:rPr lang="en-US" smtClean="0"/>
              <a:t>16</a:t>
            </a:fld>
            <a:endParaRPr lang="en-US"/>
          </a:p>
        </p:txBody>
      </p:sp>
    </p:spTree>
    <p:extLst>
      <p:ext uri="{BB962C8B-B14F-4D97-AF65-F5344CB8AC3E}">
        <p14:creationId xmlns:p14="http://schemas.microsoft.com/office/powerpoint/2010/main" val="4084452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Q&amp;A Session- 15 minutes</a:t>
            </a:r>
          </a:p>
        </p:txBody>
      </p:sp>
      <p:sp>
        <p:nvSpPr>
          <p:cNvPr id="4" name="Slide Number Placeholder 3"/>
          <p:cNvSpPr>
            <a:spLocks noGrp="1"/>
          </p:cNvSpPr>
          <p:nvPr>
            <p:ph type="sldNum" sz="quarter" idx="5"/>
          </p:nvPr>
        </p:nvSpPr>
        <p:spPr/>
        <p:txBody>
          <a:bodyPr/>
          <a:lstStyle/>
          <a:p>
            <a:fld id="{7D410DB8-DEA9-472F-88AE-52616446CBC2}" type="slidenum">
              <a:rPr lang="en-US" smtClean="0"/>
              <a:t>17</a:t>
            </a:fld>
            <a:endParaRPr lang="en-US"/>
          </a:p>
        </p:txBody>
      </p:sp>
    </p:spTree>
    <p:extLst>
      <p:ext uri="{BB962C8B-B14F-4D97-AF65-F5344CB8AC3E}">
        <p14:creationId xmlns:p14="http://schemas.microsoft.com/office/powerpoint/2010/main" val="2181341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Standing Quiz-</a:t>
            </a:r>
          </a:p>
          <a:p>
            <a:endParaRPr lang="en-US" dirty="0"/>
          </a:p>
          <a:p>
            <a:r>
              <a:rPr lang="en-US" dirty="0"/>
              <a:t>Ask everyone to stand.</a:t>
            </a:r>
          </a:p>
          <a:p>
            <a:endParaRPr lang="en-US" dirty="0"/>
          </a:p>
          <a:p>
            <a:r>
              <a:rPr lang="en-US" dirty="0"/>
              <a:t>You will ask the following questions:</a:t>
            </a:r>
          </a:p>
          <a:p>
            <a:endParaRPr lang="en-US" dirty="0"/>
          </a:p>
          <a:p>
            <a:r>
              <a:rPr lang="en-US" sz="1200" kern="1200" dirty="0">
                <a:solidFill>
                  <a:schemeClr val="tx1"/>
                </a:solidFill>
                <a:effectLst/>
                <a:latin typeface="+mn-lt"/>
                <a:ea typeface="+mn-ea"/>
                <a:cs typeface="+mn-cs"/>
              </a:rPr>
              <a:t>1.         Tim O’Neal is our CEO</a:t>
            </a:r>
          </a:p>
          <a:p>
            <a:r>
              <a:rPr lang="en-US" sz="1200" kern="1200" dirty="0">
                <a:solidFill>
                  <a:schemeClr val="tx1"/>
                </a:solidFill>
                <a:effectLst/>
                <a:latin typeface="+mn-lt"/>
                <a:ea typeface="+mn-ea"/>
                <a:cs typeface="+mn-cs"/>
              </a:rPr>
              <a:t>2.         A g-Connect report narrative should include WHO WHAT WHEN WHY HOW?</a:t>
            </a:r>
          </a:p>
          <a:p>
            <a:r>
              <a:rPr lang="en-US" sz="1200" kern="1200" dirty="0">
                <a:solidFill>
                  <a:schemeClr val="tx1"/>
                </a:solidFill>
                <a:effectLst/>
                <a:latin typeface="+mn-lt"/>
                <a:ea typeface="+mn-ea"/>
                <a:cs typeface="+mn-cs"/>
              </a:rPr>
              <a:t>3.         Goodwill of Central and Northern Arizona was founded in 1956 to end poverty through the power of work?</a:t>
            </a:r>
          </a:p>
          <a:p>
            <a:r>
              <a:rPr lang="en-US" sz="1200" kern="1200" dirty="0">
                <a:solidFill>
                  <a:schemeClr val="tx1"/>
                </a:solidFill>
                <a:effectLst/>
                <a:latin typeface="+mn-lt"/>
                <a:ea typeface="+mn-ea"/>
                <a:cs typeface="+mn-cs"/>
              </a:rPr>
              <a:t>4.         Reporting information in g-Connect is not essential. No news is good news?</a:t>
            </a:r>
          </a:p>
          <a:p>
            <a:r>
              <a:rPr lang="en-US" sz="1200" kern="1200" dirty="0">
                <a:solidFill>
                  <a:schemeClr val="tx1"/>
                </a:solidFill>
                <a:effectLst/>
                <a:latin typeface="+mn-lt"/>
                <a:ea typeface="+mn-ea"/>
                <a:cs typeface="+mn-cs"/>
              </a:rPr>
              <a:t>5.         Jackie Halleen is our Chief Operating Officer?</a:t>
            </a:r>
          </a:p>
          <a:p>
            <a:r>
              <a:rPr lang="en-US" sz="1200" kern="1200" dirty="0">
                <a:solidFill>
                  <a:schemeClr val="tx1"/>
                </a:solidFill>
                <a:effectLst/>
                <a:latin typeface="+mn-lt"/>
                <a:ea typeface="+mn-ea"/>
                <a:cs typeface="+mn-cs"/>
              </a:rPr>
              <a:t>6.         A g-Connect report is a legal document?</a:t>
            </a:r>
          </a:p>
          <a:p>
            <a:r>
              <a:rPr lang="en-US" sz="1200" kern="1200" dirty="0">
                <a:solidFill>
                  <a:schemeClr val="tx1"/>
                </a:solidFill>
                <a:effectLst/>
                <a:latin typeface="+mn-lt"/>
                <a:ea typeface="+mn-ea"/>
                <a:cs typeface="+mn-cs"/>
              </a:rPr>
              <a:t>7.         Are there 98 total retail locations for GCNA and GIMV?</a:t>
            </a:r>
          </a:p>
          <a:p>
            <a:r>
              <a:rPr lang="en-US" sz="1200" kern="1200" dirty="0">
                <a:solidFill>
                  <a:schemeClr val="tx1"/>
                </a:solidFill>
                <a:effectLst/>
                <a:latin typeface="+mn-lt"/>
                <a:ea typeface="+mn-ea"/>
                <a:cs typeface="+mn-cs"/>
              </a:rPr>
              <a:t>8.         An employee statement should be dated, written in their own words, and signed with their full name?</a:t>
            </a:r>
          </a:p>
          <a:p>
            <a:r>
              <a:rPr lang="en-US" sz="1200" kern="1200" dirty="0">
                <a:solidFill>
                  <a:schemeClr val="tx1"/>
                </a:solidFill>
                <a:effectLst/>
                <a:latin typeface="+mn-lt"/>
                <a:ea typeface="+mn-ea"/>
                <a:cs typeface="+mn-cs"/>
              </a:rPr>
              <a:t>9.         Customer Service is the number one deterrent to shrink?</a:t>
            </a:r>
          </a:p>
          <a:p>
            <a:r>
              <a:rPr lang="en-US" sz="1200" kern="1200" dirty="0">
                <a:solidFill>
                  <a:schemeClr val="tx1"/>
                </a:solidFill>
                <a:effectLst/>
                <a:latin typeface="+mn-lt"/>
                <a:ea typeface="+mn-ea"/>
                <a:cs typeface="+mn-cs"/>
              </a:rPr>
              <a:t>10.       Goodwill was founded in 1899 in New York by Reverend Edgar J Helms?</a:t>
            </a:r>
          </a:p>
          <a:p>
            <a:endParaRPr lang="en-US" dirty="0"/>
          </a:p>
          <a:p>
            <a:endParaRPr lang="en-US" dirty="0"/>
          </a:p>
          <a:p>
            <a:r>
              <a:rPr lang="en-US" dirty="0"/>
              <a:t>As you go through each questions you will offer 2 options:</a:t>
            </a:r>
          </a:p>
          <a:p>
            <a:pPr marL="171450" indent="-171450">
              <a:buFont typeface="Arial" panose="020B0604020202020204" pitchFamily="34" charset="0"/>
              <a:buChar char="•"/>
            </a:pPr>
            <a:r>
              <a:rPr lang="en-US" dirty="0"/>
              <a:t>Remain Standing if:</a:t>
            </a:r>
          </a:p>
          <a:p>
            <a:pPr marL="171450" indent="-171450">
              <a:buFont typeface="Arial" panose="020B0604020202020204" pitchFamily="34" charset="0"/>
              <a:buChar char="•"/>
            </a:pPr>
            <a:r>
              <a:rPr lang="en-US" dirty="0"/>
              <a:t>Sit down if:</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Last person standing wins a gift card/Kazoo (you can also do 1</a:t>
            </a:r>
            <a:r>
              <a:rPr lang="en-US" baseline="30000" dirty="0"/>
              <a:t>st</a:t>
            </a:r>
            <a:r>
              <a:rPr lang="en-US" dirty="0"/>
              <a:t>, 2</a:t>
            </a:r>
            <a:r>
              <a:rPr lang="en-US" baseline="30000" dirty="0"/>
              <a:t>nd</a:t>
            </a:r>
            <a:r>
              <a:rPr lang="en-US" dirty="0"/>
              <a:t> 3</a:t>
            </a:r>
            <a:r>
              <a:rPr lang="en-US" baseline="30000" dirty="0"/>
              <a:t>rd</a:t>
            </a:r>
            <a:r>
              <a:rPr lang="en-US" dirty="0"/>
              <a:t> place Kazoo Points)</a:t>
            </a:r>
          </a:p>
          <a:p>
            <a:pPr marL="0" indent="0">
              <a:buFont typeface="Arial" panose="020B0604020202020204" pitchFamily="34" charset="0"/>
              <a:buNone/>
            </a:pPr>
            <a:r>
              <a:rPr lang="en-US" dirty="0"/>
              <a:t>If there is a tie, rock-paper-scissors</a:t>
            </a:r>
          </a:p>
        </p:txBody>
      </p:sp>
      <p:sp>
        <p:nvSpPr>
          <p:cNvPr id="4" name="Slide Number Placeholder 3"/>
          <p:cNvSpPr>
            <a:spLocks noGrp="1"/>
          </p:cNvSpPr>
          <p:nvPr>
            <p:ph type="sldNum" sz="quarter" idx="5"/>
          </p:nvPr>
        </p:nvSpPr>
        <p:spPr/>
        <p:txBody>
          <a:bodyPr/>
          <a:lstStyle/>
          <a:p>
            <a:fld id="{7D410DB8-DEA9-472F-88AE-52616446CBC2}" type="slidenum">
              <a:rPr lang="en-US" smtClean="0"/>
              <a:t>4</a:t>
            </a:fld>
            <a:endParaRPr lang="en-US"/>
          </a:p>
        </p:txBody>
      </p:sp>
    </p:spTree>
    <p:extLst>
      <p:ext uri="{BB962C8B-B14F-4D97-AF65-F5344CB8AC3E}">
        <p14:creationId xmlns:p14="http://schemas.microsoft.com/office/powerpoint/2010/main" val="3793267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Fundamental piece of communication within the organization</a:t>
            </a:r>
          </a:p>
          <a:p>
            <a:pPr marL="171450" indent="-171450">
              <a:buFont typeface="Arial" panose="020B0604020202020204" pitchFamily="34" charset="0"/>
              <a:buChar char="•"/>
            </a:pPr>
            <a:r>
              <a:rPr lang="en-US" dirty="0"/>
              <a:t>Legal Document</a:t>
            </a:r>
          </a:p>
          <a:p>
            <a:pPr marL="171450" indent="-171450">
              <a:buFont typeface="Arial" panose="020B0604020202020204" pitchFamily="34" charset="0"/>
              <a:buChar char="•"/>
            </a:pPr>
            <a:r>
              <a:rPr lang="en-US" dirty="0"/>
              <a:t>Prompts a response</a:t>
            </a:r>
          </a:p>
          <a:p>
            <a:pPr marL="171450" indent="-171450">
              <a:buFont typeface="Arial" panose="020B0604020202020204" pitchFamily="34" charset="0"/>
              <a:buChar char="•"/>
            </a:pPr>
            <a:r>
              <a:rPr lang="en-US" dirty="0"/>
              <a:t>Resources are allocated respectively based off reporting trends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7D410DB8-DEA9-472F-88AE-52616446CBC2}" type="slidenum">
              <a:rPr lang="en-US" smtClean="0"/>
              <a:t>5</a:t>
            </a:fld>
            <a:endParaRPr lang="en-US"/>
          </a:p>
        </p:txBody>
      </p:sp>
    </p:spTree>
    <p:extLst>
      <p:ext uri="{BB962C8B-B14F-4D97-AF65-F5344CB8AC3E}">
        <p14:creationId xmlns:p14="http://schemas.microsoft.com/office/powerpoint/2010/main" val="2586631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Basic outline items</a:t>
            </a:r>
          </a:p>
          <a:p>
            <a:pPr marL="171450" indent="-171450">
              <a:buFont typeface="Arial" panose="020B0604020202020204" pitchFamily="34" charset="0"/>
              <a:buChar char="•"/>
            </a:pPr>
            <a:r>
              <a:rPr lang="en-US" dirty="0"/>
              <a:t>Tailoring to report need</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 Behavior</a:t>
            </a:r>
            <a:r>
              <a:rPr lang="en-US" sz="1200" kern="1200" dirty="0">
                <a:solidFill>
                  <a:schemeClr val="tx1"/>
                </a:solidFill>
                <a:effectLst/>
                <a:latin typeface="+mn-lt"/>
                <a:ea typeface="+mn-ea"/>
                <a:cs typeface="+mn-cs"/>
              </a:rPr>
              <a:t>: What behavior did the subject display that caused you to continue observing or engaging? This is critical to ensure we are not basing our observation on race, gender, orientation, or personal biases.  Behaviors/Descriptors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These are descriptors: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Suspicious behavior is what should be focused 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Beginning- middle-end- </a:t>
            </a:r>
          </a:p>
          <a:p>
            <a:pPr marL="0" indent="0">
              <a:buFont typeface="Arial" panose="020B0604020202020204" pitchFamily="34" charset="0"/>
              <a:buNone/>
            </a:pPr>
            <a:r>
              <a:rPr lang="en-US" dirty="0"/>
              <a:t>(airplane example)</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endParaRPr lang="en-US" dirty="0"/>
          </a:p>
          <a:p>
            <a:endParaRPr lang="en-US" dirty="0"/>
          </a:p>
          <a:p>
            <a:endParaRPr lang="en-US" dirty="0"/>
          </a:p>
          <a:p>
            <a:r>
              <a:rPr lang="en-US" dirty="0"/>
              <a:t>Types of reports</a:t>
            </a:r>
          </a:p>
          <a:p>
            <a:endParaRPr lang="en-US" dirty="0"/>
          </a:p>
          <a:p>
            <a:r>
              <a:rPr lang="en-US" dirty="0"/>
              <a:t>WPV</a:t>
            </a:r>
          </a:p>
          <a:p>
            <a:r>
              <a:rPr lang="en-US" dirty="0"/>
              <a:t>FCS</a:t>
            </a:r>
          </a:p>
          <a:p>
            <a:r>
              <a:rPr lang="en-US" dirty="0"/>
              <a:t>Others?</a:t>
            </a:r>
          </a:p>
        </p:txBody>
      </p:sp>
      <p:sp>
        <p:nvSpPr>
          <p:cNvPr id="4" name="Slide Number Placeholder 3"/>
          <p:cNvSpPr>
            <a:spLocks noGrp="1"/>
          </p:cNvSpPr>
          <p:nvPr>
            <p:ph type="sldNum" sz="quarter" idx="5"/>
          </p:nvPr>
        </p:nvSpPr>
        <p:spPr/>
        <p:txBody>
          <a:bodyPr/>
          <a:lstStyle/>
          <a:p>
            <a:fld id="{7D410DB8-DEA9-472F-88AE-52616446CBC2}" type="slidenum">
              <a:rPr lang="en-US" smtClean="0"/>
              <a:t>6</a:t>
            </a:fld>
            <a:endParaRPr lang="en-US"/>
          </a:p>
        </p:txBody>
      </p:sp>
    </p:spTree>
    <p:extLst>
      <p:ext uri="{BB962C8B-B14F-4D97-AF65-F5344CB8AC3E}">
        <p14:creationId xmlns:p14="http://schemas.microsoft.com/office/powerpoint/2010/main" val="1199464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Beginning- middle-end- </a:t>
            </a:r>
          </a:p>
          <a:p>
            <a:pPr marL="0" indent="0">
              <a:buFont typeface="Arial" panose="020B0604020202020204" pitchFamily="34" charset="0"/>
              <a:buNone/>
            </a:pPr>
            <a:r>
              <a:rPr lang="en-US" dirty="0"/>
              <a:t>(airplane example)</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br>
              <a:rPr lang="en-US" dirty="0"/>
            </a:br>
            <a:r>
              <a:rPr lang="en-US" dirty="0"/>
              <a:t>Write the What the report should include on a flip chart paper.</a:t>
            </a:r>
          </a:p>
        </p:txBody>
      </p:sp>
      <p:sp>
        <p:nvSpPr>
          <p:cNvPr id="4" name="Slide Number Placeholder 3"/>
          <p:cNvSpPr>
            <a:spLocks noGrp="1"/>
          </p:cNvSpPr>
          <p:nvPr>
            <p:ph type="sldNum" sz="quarter" idx="5"/>
          </p:nvPr>
        </p:nvSpPr>
        <p:spPr/>
        <p:txBody>
          <a:bodyPr/>
          <a:lstStyle/>
          <a:p>
            <a:fld id="{7D410DB8-DEA9-472F-88AE-52616446CBC2}" type="slidenum">
              <a:rPr lang="en-US" smtClean="0"/>
              <a:t>7</a:t>
            </a:fld>
            <a:endParaRPr lang="en-US"/>
          </a:p>
        </p:txBody>
      </p:sp>
    </p:spTree>
    <p:extLst>
      <p:ext uri="{BB962C8B-B14F-4D97-AF65-F5344CB8AC3E}">
        <p14:creationId xmlns:p14="http://schemas.microsoft.com/office/powerpoint/2010/main" val="4191877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 Behavior</a:t>
            </a:r>
            <a:r>
              <a:rPr lang="en-US" sz="1200" kern="1200" dirty="0">
                <a:solidFill>
                  <a:schemeClr val="tx1"/>
                </a:solidFill>
                <a:effectLst/>
                <a:latin typeface="+mn-lt"/>
                <a:ea typeface="+mn-ea"/>
                <a:cs typeface="+mn-cs"/>
              </a:rPr>
              <a:t>: What behavior did the subject display that caused you to continue observing or engaging? This is critical to ensure we are not basing our observation on race, gender, orientation, or personal biases.  Behaviors/Descriptors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D410DB8-DEA9-472F-88AE-52616446CBC2}" type="slidenum">
              <a:rPr lang="en-US" smtClean="0"/>
              <a:t>8</a:t>
            </a:fld>
            <a:endParaRPr lang="en-US"/>
          </a:p>
        </p:txBody>
      </p:sp>
    </p:spTree>
    <p:extLst>
      <p:ext uri="{BB962C8B-B14F-4D97-AF65-F5344CB8AC3E}">
        <p14:creationId xmlns:p14="http://schemas.microsoft.com/office/powerpoint/2010/main" val="3618241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 Behavior</a:t>
            </a:r>
            <a:r>
              <a:rPr lang="en-US" sz="1200" kern="1200" dirty="0">
                <a:solidFill>
                  <a:schemeClr val="tx1"/>
                </a:solidFill>
                <a:effectLst/>
                <a:latin typeface="+mn-lt"/>
                <a:ea typeface="+mn-ea"/>
                <a:cs typeface="+mn-cs"/>
              </a:rPr>
              <a:t>: What behavior did the subject display that caused you to continue observing or engaging? This is critical to ensure we are not basing our observation on race, gender, orientation, or personal biases.  Behaviors/Descriptors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D410DB8-DEA9-472F-88AE-52616446CBC2}" type="slidenum">
              <a:rPr lang="en-US" smtClean="0"/>
              <a:t>9</a:t>
            </a:fld>
            <a:endParaRPr lang="en-US"/>
          </a:p>
        </p:txBody>
      </p:sp>
    </p:spTree>
    <p:extLst>
      <p:ext uri="{BB962C8B-B14F-4D97-AF65-F5344CB8AC3E}">
        <p14:creationId xmlns:p14="http://schemas.microsoft.com/office/powerpoint/2010/main" val="1224379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Why do we take employee statements? Our employees witness incidents, criminal activity, or concerning behaviors. We must support them as they write their statement. Here are some critical reminders.</a:t>
            </a:r>
          </a:p>
          <a:p>
            <a:pPr lvl="0"/>
            <a:r>
              <a:rPr lang="en-US" sz="1200" kern="1200" dirty="0">
                <a:solidFill>
                  <a:schemeClr val="tx1"/>
                </a:solidFill>
                <a:effectLst/>
                <a:latin typeface="+mn-lt"/>
                <a:ea typeface="+mn-ea"/>
                <a:cs typeface="+mn-cs"/>
              </a:rPr>
              <a:t>The team member must write the statement. Writing in their native language is acceptable.  (Employees who have a language barrier, we will assist to write and interpret reports)</a:t>
            </a:r>
          </a:p>
          <a:p>
            <a:pPr lvl="0"/>
            <a:r>
              <a:rPr lang="en-US" sz="1200" kern="1200" dirty="0">
                <a:solidFill>
                  <a:schemeClr val="tx1"/>
                </a:solidFill>
                <a:effectLst/>
                <a:latin typeface="+mn-lt"/>
                <a:ea typeface="+mn-ea"/>
                <a:cs typeface="+mn-cs"/>
              </a:rPr>
              <a:t>The statement must be dated.</a:t>
            </a:r>
          </a:p>
          <a:p>
            <a:pPr lvl="0"/>
            <a:r>
              <a:rPr lang="en-US" sz="1200" kern="1200" dirty="0">
                <a:solidFill>
                  <a:schemeClr val="tx1"/>
                </a:solidFill>
                <a:effectLst/>
                <a:latin typeface="+mn-lt"/>
                <a:ea typeface="+mn-ea"/>
                <a:cs typeface="+mn-cs"/>
              </a:rPr>
              <a:t>The statement must have the team member's name and employee number somewhere on the document.</a:t>
            </a:r>
          </a:p>
          <a:p>
            <a:pPr lvl="0"/>
            <a:r>
              <a:rPr lang="en-US" sz="1200" kern="1200" dirty="0">
                <a:solidFill>
                  <a:schemeClr val="tx1"/>
                </a:solidFill>
                <a:effectLst/>
                <a:latin typeface="+mn-lt"/>
                <a:ea typeface="+mn-ea"/>
                <a:cs typeface="+mn-cs"/>
              </a:rPr>
              <a:t>Once completed, the team member must sign and date. </a:t>
            </a:r>
          </a:p>
          <a:p>
            <a:endParaRPr lang="en-US" dirty="0"/>
          </a:p>
        </p:txBody>
      </p:sp>
      <p:sp>
        <p:nvSpPr>
          <p:cNvPr id="4" name="Slide Number Placeholder 3"/>
          <p:cNvSpPr>
            <a:spLocks noGrp="1"/>
          </p:cNvSpPr>
          <p:nvPr>
            <p:ph type="sldNum" sz="quarter" idx="5"/>
          </p:nvPr>
        </p:nvSpPr>
        <p:spPr/>
        <p:txBody>
          <a:bodyPr/>
          <a:lstStyle/>
          <a:p>
            <a:fld id="{7D410DB8-DEA9-472F-88AE-52616446CBC2}" type="slidenum">
              <a:rPr lang="en-US" smtClean="0"/>
              <a:t>10</a:t>
            </a:fld>
            <a:endParaRPr lang="en-US"/>
          </a:p>
        </p:txBody>
      </p:sp>
    </p:spTree>
    <p:extLst>
      <p:ext uri="{BB962C8B-B14F-4D97-AF65-F5344CB8AC3E}">
        <p14:creationId xmlns:p14="http://schemas.microsoft.com/office/powerpoint/2010/main" val="4110026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Protecting the brand- </a:t>
            </a:r>
          </a:p>
          <a:p>
            <a:endParaRPr lang="en-US" dirty="0"/>
          </a:p>
          <a:p>
            <a:pPr marL="171450" indent="-171450">
              <a:buFont typeface="Arial" panose="020B0604020202020204" pitchFamily="34" charset="0"/>
              <a:buChar char="•"/>
            </a:pPr>
            <a:r>
              <a:rPr lang="en-US" dirty="0"/>
              <a:t>Legal Document- Conveys confidence and accuracy in your report. Make sure it is Clear and Concise</a:t>
            </a:r>
          </a:p>
          <a:p>
            <a:pPr marL="171450" indent="-171450">
              <a:buFont typeface="Arial" panose="020B0604020202020204" pitchFamily="34" charset="0"/>
              <a:buChar char="•"/>
            </a:pPr>
            <a:r>
              <a:rPr lang="en-US" dirty="0"/>
              <a:t>Deploying resources, equipment, technology</a:t>
            </a:r>
          </a:p>
          <a:p>
            <a:pPr marL="171450" indent="-171450">
              <a:buFont typeface="Arial" panose="020B0604020202020204" pitchFamily="34" charset="0"/>
              <a:buChar char="•"/>
            </a:pPr>
            <a:r>
              <a:rPr lang="en-US" dirty="0"/>
              <a:t>Conveys need for response time/ also different response time among various departments in the org</a:t>
            </a:r>
          </a:p>
          <a:p>
            <a:pPr marL="171450" indent="-171450">
              <a:buFont typeface="Arial" panose="020B0604020202020204" pitchFamily="34" charset="0"/>
              <a:buChar char="•"/>
            </a:pPr>
            <a:r>
              <a:rPr lang="en-US" dirty="0"/>
              <a:t>We are a large non-profit, we are protecting our assets so that we can continue to serve our communities</a:t>
            </a:r>
          </a:p>
        </p:txBody>
      </p:sp>
      <p:sp>
        <p:nvSpPr>
          <p:cNvPr id="4" name="Slide Number Placeholder 3"/>
          <p:cNvSpPr>
            <a:spLocks noGrp="1"/>
          </p:cNvSpPr>
          <p:nvPr>
            <p:ph type="sldNum" sz="quarter" idx="5"/>
          </p:nvPr>
        </p:nvSpPr>
        <p:spPr/>
        <p:txBody>
          <a:bodyPr/>
          <a:lstStyle/>
          <a:p>
            <a:fld id="{7D410DB8-DEA9-472F-88AE-52616446CBC2}" type="slidenum">
              <a:rPr lang="en-US" smtClean="0"/>
              <a:t>11</a:t>
            </a:fld>
            <a:endParaRPr lang="en-US"/>
          </a:p>
        </p:txBody>
      </p:sp>
    </p:spTree>
    <p:extLst>
      <p:ext uri="{BB962C8B-B14F-4D97-AF65-F5344CB8AC3E}">
        <p14:creationId xmlns:p14="http://schemas.microsoft.com/office/powerpoint/2010/main" val="2414979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F3887-F3D6-445D-B3BD-0B4FD70B95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D79CB8-F670-4DF8-9632-B9B43A8566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92F2D6-5110-48E6-8A2A-A55F3CE9453B}"/>
              </a:ext>
            </a:extLst>
          </p:cNvPr>
          <p:cNvSpPr>
            <a:spLocks noGrp="1"/>
          </p:cNvSpPr>
          <p:nvPr>
            <p:ph type="dt" sz="half" idx="10"/>
          </p:nvPr>
        </p:nvSpPr>
        <p:spPr/>
        <p:txBody>
          <a:bodyPr/>
          <a:lstStyle/>
          <a:p>
            <a:fld id="{557A0C43-AA2E-4B82-A866-D84E895E4AFC}" type="datetimeFigureOut">
              <a:rPr lang="en-US" smtClean="0"/>
              <a:t>6/14/2022</a:t>
            </a:fld>
            <a:endParaRPr lang="en-US"/>
          </a:p>
        </p:txBody>
      </p:sp>
      <p:sp>
        <p:nvSpPr>
          <p:cNvPr id="5" name="Footer Placeholder 4">
            <a:extLst>
              <a:ext uri="{FF2B5EF4-FFF2-40B4-BE49-F238E27FC236}">
                <a16:creationId xmlns:a16="http://schemas.microsoft.com/office/drawing/2014/main" id="{17A8703C-057F-463B-93B0-CCA80FED4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98394-B821-4602-8724-6FB7FD7D42CB}"/>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4166832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2E14-7BA2-495B-AA4B-54E8C1D064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7C996-8FBA-4298-8CC3-413F9E3EBF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C0A3F-C112-49BD-8FA9-ED6933C6D578}"/>
              </a:ext>
            </a:extLst>
          </p:cNvPr>
          <p:cNvSpPr>
            <a:spLocks noGrp="1"/>
          </p:cNvSpPr>
          <p:nvPr>
            <p:ph type="dt" sz="half" idx="10"/>
          </p:nvPr>
        </p:nvSpPr>
        <p:spPr/>
        <p:txBody>
          <a:bodyPr/>
          <a:lstStyle/>
          <a:p>
            <a:fld id="{557A0C43-AA2E-4B82-A866-D84E895E4AFC}" type="datetimeFigureOut">
              <a:rPr lang="en-US" smtClean="0"/>
              <a:t>6/14/2022</a:t>
            </a:fld>
            <a:endParaRPr lang="en-US"/>
          </a:p>
        </p:txBody>
      </p:sp>
      <p:sp>
        <p:nvSpPr>
          <p:cNvPr id="5" name="Footer Placeholder 4">
            <a:extLst>
              <a:ext uri="{FF2B5EF4-FFF2-40B4-BE49-F238E27FC236}">
                <a16:creationId xmlns:a16="http://schemas.microsoft.com/office/drawing/2014/main" id="{3EB5FD95-72AA-4A87-A72C-476954BDF9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598A0-CA9E-42F9-8DC6-52275AAB6B7D}"/>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1806338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B17484-0F47-40FA-B17A-41CBEBF0AE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1EDABE-4D31-4EBA-AB5D-9C9FB7C348F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EDAEAE-1FF7-41A2-B659-78520AEAFBB8}"/>
              </a:ext>
            </a:extLst>
          </p:cNvPr>
          <p:cNvSpPr>
            <a:spLocks noGrp="1"/>
          </p:cNvSpPr>
          <p:nvPr>
            <p:ph type="dt" sz="half" idx="10"/>
          </p:nvPr>
        </p:nvSpPr>
        <p:spPr/>
        <p:txBody>
          <a:bodyPr/>
          <a:lstStyle/>
          <a:p>
            <a:fld id="{557A0C43-AA2E-4B82-A866-D84E895E4AFC}" type="datetimeFigureOut">
              <a:rPr lang="en-US" smtClean="0"/>
              <a:t>6/14/2022</a:t>
            </a:fld>
            <a:endParaRPr lang="en-US"/>
          </a:p>
        </p:txBody>
      </p:sp>
      <p:sp>
        <p:nvSpPr>
          <p:cNvPr id="5" name="Footer Placeholder 4">
            <a:extLst>
              <a:ext uri="{FF2B5EF4-FFF2-40B4-BE49-F238E27FC236}">
                <a16:creationId xmlns:a16="http://schemas.microsoft.com/office/drawing/2014/main" id="{A54A38EA-755E-4FF6-B18B-8E1E347467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A94DBB-0AE0-4083-A401-41EFBC3FFF24}"/>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998444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73B93-B568-4232-A188-E997CC5D8A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2E7798-BE90-4EC9-93F1-DA2C7A3E73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7EB1B-BDB4-46FE-A19B-286141DACCF7}"/>
              </a:ext>
            </a:extLst>
          </p:cNvPr>
          <p:cNvSpPr>
            <a:spLocks noGrp="1"/>
          </p:cNvSpPr>
          <p:nvPr>
            <p:ph type="dt" sz="half" idx="10"/>
          </p:nvPr>
        </p:nvSpPr>
        <p:spPr/>
        <p:txBody>
          <a:bodyPr/>
          <a:lstStyle/>
          <a:p>
            <a:fld id="{557A0C43-AA2E-4B82-A866-D84E895E4AFC}" type="datetimeFigureOut">
              <a:rPr lang="en-US" smtClean="0"/>
              <a:t>6/14/2022</a:t>
            </a:fld>
            <a:endParaRPr lang="en-US"/>
          </a:p>
        </p:txBody>
      </p:sp>
      <p:sp>
        <p:nvSpPr>
          <p:cNvPr id="5" name="Footer Placeholder 4">
            <a:extLst>
              <a:ext uri="{FF2B5EF4-FFF2-40B4-BE49-F238E27FC236}">
                <a16:creationId xmlns:a16="http://schemas.microsoft.com/office/drawing/2014/main" id="{E9F2F423-0546-48E3-8553-00FF9EBEE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42325-4C46-471D-B76E-A83E716C754F}"/>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1422634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81941-6CF2-47DE-B628-E890F144A3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F08F4F-BBC6-480A-BFCD-B5231BE73C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AB26115-EB52-4E3C-9C71-A383F7D8D326}"/>
              </a:ext>
            </a:extLst>
          </p:cNvPr>
          <p:cNvSpPr>
            <a:spLocks noGrp="1"/>
          </p:cNvSpPr>
          <p:nvPr>
            <p:ph type="dt" sz="half" idx="10"/>
          </p:nvPr>
        </p:nvSpPr>
        <p:spPr/>
        <p:txBody>
          <a:bodyPr/>
          <a:lstStyle/>
          <a:p>
            <a:fld id="{557A0C43-AA2E-4B82-A866-D84E895E4AFC}" type="datetimeFigureOut">
              <a:rPr lang="en-US" smtClean="0"/>
              <a:t>6/14/2022</a:t>
            </a:fld>
            <a:endParaRPr lang="en-US"/>
          </a:p>
        </p:txBody>
      </p:sp>
      <p:sp>
        <p:nvSpPr>
          <p:cNvPr id="5" name="Footer Placeholder 4">
            <a:extLst>
              <a:ext uri="{FF2B5EF4-FFF2-40B4-BE49-F238E27FC236}">
                <a16:creationId xmlns:a16="http://schemas.microsoft.com/office/drawing/2014/main" id="{CD98AFE8-53B6-4585-8A36-2CF406AD50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E183E-C95A-4A71-BEE0-FF98E3C5BC7B}"/>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3125600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26E91-CDB4-4198-8D3F-CEE2C47AAF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DF1B2C-E50B-427A-9A19-36AB96F9143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11E6C9-9EA9-4C88-B211-2A7687DEBAB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74CA78-09E6-41A4-8B76-14E8F50F9091}"/>
              </a:ext>
            </a:extLst>
          </p:cNvPr>
          <p:cNvSpPr>
            <a:spLocks noGrp="1"/>
          </p:cNvSpPr>
          <p:nvPr>
            <p:ph type="dt" sz="half" idx="10"/>
          </p:nvPr>
        </p:nvSpPr>
        <p:spPr/>
        <p:txBody>
          <a:bodyPr/>
          <a:lstStyle/>
          <a:p>
            <a:fld id="{557A0C43-AA2E-4B82-A866-D84E895E4AFC}" type="datetimeFigureOut">
              <a:rPr lang="en-US" smtClean="0"/>
              <a:t>6/14/2022</a:t>
            </a:fld>
            <a:endParaRPr lang="en-US"/>
          </a:p>
        </p:txBody>
      </p:sp>
      <p:sp>
        <p:nvSpPr>
          <p:cNvPr id="6" name="Footer Placeholder 5">
            <a:extLst>
              <a:ext uri="{FF2B5EF4-FFF2-40B4-BE49-F238E27FC236}">
                <a16:creationId xmlns:a16="http://schemas.microsoft.com/office/drawing/2014/main" id="{6758DF19-1519-4606-AC88-CAAC83BA9C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C68FFC-0DCD-482D-AF86-CB94C029319F}"/>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1698398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9B830-CDBB-4145-8F80-C6904A3207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84038-2E07-46D4-BF33-B506A7174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A69038-50C1-45B0-8102-C7E623D951D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BA3804-C0B7-4C79-80D4-EB940CF647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22E325B-01CD-4DB5-B762-1A28CF7C6F5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74CCFC-6EDC-4872-8A0E-344D6781411E}"/>
              </a:ext>
            </a:extLst>
          </p:cNvPr>
          <p:cNvSpPr>
            <a:spLocks noGrp="1"/>
          </p:cNvSpPr>
          <p:nvPr>
            <p:ph type="dt" sz="half" idx="10"/>
          </p:nvPr>
        </p:nvSpPr>
        <p:spPr/>
        <p:txBody>
          <a:bodyPr/>
          <a:lstStyle/>
          <a:p>
            <a:fld id="{557A0C43-AA2E-4B82-A866-D84E895E4AFC}" type="datetimeFigureOut">
              <a:rPr lang="en-US" smtClean="0"/>
              <a:t>6/14/2022</a:t>
            </a:fld>
            <a:endParaRPr lang="en-US"/>
          </a:p>
        </p:txBody>
      </p:sp>
      <p:sp>
        <p:nvSpPr>
          <p:cNvPr id="8" name="Footer Placeholder 7">
            <a:extLst>
              <a:ext uri="{FF2B5EF4-FFF2-40B4-BE49-F238E27FC236}">
                <a16:creationId xmlns:a16="http://schemas.microsoft.com/office/drawing/2014/main" id="{2727A148-ECDC-4A25-B92E-983D90A7B7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120AC1-773A-4470-B26D-581A41E94570}"/>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2005746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DE357-A0BC-417D-8DBA-F3D6BEBDD8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5D49F9-6E50-46CE-B06B-A93DC5869C4F}"/>
              </a:ext>
            </a:extLst>
          </p:cNvPr>
          <p:cNvSpPr>
            <a:spLocks noGrp="1"/>
          </p:cNvSpPr>
          <p:nvPr>
            <p:ph type="dt" sz="half" idx="10"/>
          </p:nvPr>
        </p:nvSpPr>
        <p:spPr/>
        <p:txBody>
          <a:bodyPr/>
          <a:lstStyle/>
          <a:p>
            <a:fld id="{557A0C43-AA2E-4B82-A866-D84E895E4AFC}" type="datetimeFigureOut">
              <a:rPr lang="en-US" smtClean="0"/>
              <a:t>6/14/2022</a:t>
            </a:fld>
            <a:endParaRPr lang="en-US"/>
          </a:p>
        </p:txBody>
      </p:sp>
      <p:sp>
        <p:nvSpPr>
          <p:cNvPr id="4" name="Footer Placeholder 3">
            <a:extLst>
              <a:ext uri="{FF2B5EF4-FFF2-40B4-BE49-F238E27FC236}">
                <a16:creationId xmlns:a16="http://schemas.microsoft.com/office/drawing/2014/main" id="{07C0E9C8-FA6E-4E99-ABFE-59B9595197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54594F-49A5-45BB-96B6-CEAE712AD4EE}"/>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1800214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DC16BA-3BEB-478A-87BC-5FC93E8ACA55}"/>
              </a:ext>
            </a:extLst>
          </p:cNvPr>
          <p:cNvSpPr>
            <a:spLocks noGrp="1"/>
          </p:cNvSpPr>
          <p:nvPr>
            <p:ph type="dt" sz="half" idx="10"/>
          </p:nvPr>
        </p:nvSpPr>
        <p:spPr/>
        <p:txBody>
          <a:bodyPr/>
          <a:lstStyle/>
          <a:p>
            <a:fld id="{557A0C43-AA2E-4B82-A866-D84E895E4AFC}" type="datetimeFigureOut">
              <a:rPr lang="en-US" smtClean="0"/>
              <a:t>6/14/2022</a:t>
            </a:fld>
            <a:endParaRPr lang="en-US"/>
          </a:p>
        </p:txBody>
      </p:sp>
      <p:sp>
        <p:nvSpPr>
          <p:cNvPr id="3" name="Footer Placeholder 2">
            <a:extLst>
              <a:ext uri="{FF2B5EF4-FFF2-40B4-BE49-F238E27FC236}">
                <a16:creationId xmlns:a16="http://schemas.microsoft.com/office/drawing/2014/main" id="{3863557F-5CCE-4596-AFBE-47D1B12B9D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97B108-8E45-450F-ABAE-64AB94439E20}"/>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667015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C9FA9-7767-4A9E-A9AC-F3F235D0B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2BCBB4-9E35-44B0-B3C2-49A0394FF1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3BB66D-1900-4C96-BC5D-955E3B32A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B32A6D-7BA6-499D-844A-8215537E60A6}"/>
              </a:ext>
            </a:extLst>
          </p:cNvPr>
          <p:cNvSpPr>
            <a:spLocks noGrp="1"/>
          </p:cNvSpPr>
          <p:nvPr>
            <p:ph type="dt" sz="half" idx="10"/>
          </p:nvPr>
        </p:nvSpPr>
        <p:spPr/>
        <p:txBody>
          <a:bodyPr/>
          <a:lstStyle/>
          <a:p>
            <a:fld id="{557A0C43-AA2E-4B82-A866-D84E895E4AFC}" type="datetimeFigureOut">
              <a:rPr lang="en-US" smtClean="0"/>
              <a:t>6/14/2022</a:t>
            </a:fld>
            <a:endParaRPr lang="en-US"/>
          </a:p>
        </p:txBody>
      </p:sp>
      <p:sp>
        <p:nvSpPr>
          <p:cNvPr id="6" name="Footer Placeholder 5">
            <a:extLst>
              <a:ext uri="{FF2B5EF4-FFF2-40B4-BE49-F238E27FC236}">
                <a16:creationId xmlns:a16="http://schemas.microsoft.com/office/drawing/2014/main" id="{AF168DB9-1572-4049-AF9A-D26DB9E174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7274A8-FD7B-403D-9270-6D51A7CE14C6}"/>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1117412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87C0E-22F1-4CFE-A57B-2865925456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A3DF09-D5C5-4337-AC68-6D586DB742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C4824C-08D8-4AF5-B5F6-F1F3AE0991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99B745-75D0-43F1-8150-CB0966310F8A}"/>
              </a:ext>
            </a:extLst>
          </p:cNvPr>
          <p:cNvSpPr>
            <a:spLocks noGrp="1"/>
          </p:cNvSpPr>
          <p:nvPr>
            <p:ph type="dt" sz="half" idx="10"/>
          </p:nvPr>
        </p:nvSpPr>
        <p:spPr/>
        <p:txBody>
          <a:bodyPr/>
          <a:lstStyle/>
          <a:p>
            <a:fld id="{557A0C43-AA2E-4B82-A866-D84E895E4AFC}" type="datetimeFigureOut">
              <a:rPr lang="en-US" smtClean="0"/>
              <a:t>6/14/2022</a:t>
            </a:fld>
            <a:endParaRPr lang="en-US"/>
          </a:p>
        </p:txBody>
      </p:sp>
      <p:sp>
        <p:nvSpPr>
          <p:cNvPr id="6" name="Footer Placeholder 5">
            <a:extLst>
              <a:ext uri="{FF2B5EF4-FFF2-40B4-BE49-F238E27FC236}">
                <a16:creationId xmlns:a16="http://schemas.microsoft.com/office/drawing/2014/main" id="{86D3CF38-7B53-43FC-88EF-A0F6BBCF2E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3D2798-484D-4166-8726-C541B20E4BD7}"/>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4784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6BE925-9C90-438C-9720-D7067B752C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3F351A-12E7-4A78-8B9F-603C1AA45A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5BFEE-4E3F-460E-BF4B-38061E97B1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7A0C43-AA2E-4B82-A866-D84E895E4AFC}" type="datetimeFigureOut">
              <a:rPr lang="en-US" smtClean="0"/>
              <a:t>6/14/2022</a:t>
            </a:fld>
            <a:endParaRPr lang="en-US"/>
          </a:p>
        </p:txBody>
      </p:sp>
      <p:sp>
        <p:nvSpPr>
          <p:cNvPr id="5" name="Footer Placeholder 4">
            <a:extLst>
              <a:ext uri="{FF2B5EF4-FFF2-40B4-BE49-F238E27FC236}">
                <a16:creationId xmlns:a16="http://schemas.microsoft.com/office/drawing/2014/main" id="{90C642AC-C3EF-41F6-B263-03FE18F912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B1647-25E8-490A-8CD2-5FE87FE60C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752A6C-B330-472C-9234-39965A55C16F}" type="slidenum">
              <a:rPr lang="en-US" smtClean="0"/>
              <a:t>‹#›</a:t>
            </a:fld>
            <a:endParaRPr lang="en-US"/>
          </a:p>
        </p:txBody>
      </p:sp>
    </p:spTree>
    <p:extLst>
      <p:ext uri="{BB962C8B-B14F-4D97-AF65-F5344CB8AC3E}">
        <p14:creationId xmlns:p14="http://schemas.microsoft.com/office/powerpoint/2010/main" val="3478005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8.xml"/><Relationship Id="rId7" Type="http://schemas.openxmlformats.org/officeDocument/2006/relationships/diagramColors" Target="../diagrams/colors8.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9.xml"/><Relationship Id="rId7" Type="http://schemas.openxmlformats.org/officeDocument/2006/relationships/diagramColors" Target="../diagrams/colors9.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4.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notesSlide" Target="../notesSlides/notesSlide6.xml"/><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notesSlide" Target="../notesSlides/notesSlide7.xml"/><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236FAD-41FB-4D1B-BFCC-198C60057BF2}"/>
              </a:ext>
            </a:extLst>
          </p:cNvPr>
          <p:cNvSpPr/>
          <p:nvPr/>
        </p:nvSpPr>
        <p:spPr>
          <a:xfrm>
            <a:off x="698500" y="2516174"/>
            <a:ext cx="4279900" cy="4418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2B6AA35-A3EE-42E8-9524-69E64B4AC6E8}"/>
              </a:ext>
            </a:extLst>
          </p:cNvPr>
          <p:cNvSpPr/>
          <p:nvPr/>
        </p:nvSpPr>
        <p:spPr>
          <a:xfrm>
            <a:off x="-127001" y="2516174"/>
            <a:ext cx="2755902" cy="5847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421B04-E176-423C-8967-43E052D32EA7}"/>
              </a:ext>
            </a:extLst>
          </p:cNvPr>
          <p:cNvSpPr/>
          <p:nvPr/>
        </p:nvSpPr>
        <p:spPr>
          <a:xfrm>
            <a:off x="0" y="5686752"/>
            <a:ext cx="12192000" cy="1279258"/>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D376C"/>
              </a:solidFill>
            </a:endParaRPr>
          </a:p>
        </p:txBody>
      </p:sp>
      <p:sp>
        <p:nvSpPr>
          <p:cNvPr id="4" name="TextBox 3">
            <a:extLst>
              <a:ext uri="{FF2B5EF4-FFF2-40B4-BE49-F238E27FC236}">
                <a16:creationId xmlns:a16="http://schemas.microsoft.com/office/drawing/2014/main" id="{35391FEF-4612-4674-91FD-6332F01F8A3D}"/>
              </a:ext>
            </a:extLst>
          </p:cNvPr>
          <p:cNvSpPr txBox="1"/>
          <p:nvPr/>
        </p:nvSpPr>
        <p:spPr>
          <a:xfrm>
            <a:off x="1155700" y="768856"/>
            <a:ext cx="11036300" cy="1759456"/>
          </a:xfrm>
          <a:prstGeom prst="rect">
            <a:avLst/>
          </a:prstGeom>
          <a:noFill/>
        </p:spPr>
        <p:txBody>
          <a:bodyPr wrap="square" rtlCol="0">
            <a:spAutoFit/>
          </a:bodyPr>
          <a:lstStyle/>
          <a:p>
            <a:pPr>
              <a:lnSpc>
                <a:spcPts val="6500"/>
              </a:lnSpc>
            </a:pPr>
            <a:r>
              <a:rPr lang="en-US" sz="6000" b="1" dirty="0">
                <a:latin typeface="Arial" panose="020B0604020202020204" pitchFamily="34" charset="0"/>
                <a:cs typeface="Arial" panose="020B0604020202020204" pitchFamily="34" charset="0"/>
              </a:rPr>
              <a:t>Retail</a:t>
            </a:r>
          </a:p>
          <a:p>
            <a:pPr>
              <a:lnSpc>
                <a:spcPts val="6500"/>
              </a:lnSpc>
            </a:pPr>
            <a:r>
              <a:rPr lang="en-US" sz="6000" b="1" dirty="0">
                <a:latin typeface="Arial" panose="020B0604020202020204" pitchFamily="34" charset="0"/>
                <a:cs typeface="Arial" panose="020B0604020202020204" pitchFamily="34" charset="0"/>
              </a:rPr>
              <a:t>Culture &amp;</a:t>
            </a:r>
          </a:p>
        </p:txBody>
      </p:sp>
      <p:sp>
        <p:nvSpPr>
          <p:cNvPr id="7" name="TextBox 6">
            <a:extLst>
              <a:ext uri="{FF2B5EF4-FFF2-40B4-BE49-F238E27FC236}">
                <a16:creationId xmlns:a16="http://schemas.microsoft.com/office/drawing/2014/main" id="{1CA7C044-0A90-4BE4-9E0E-988245A6FC35}"/>
              </a:ext>
            </a:extLst>
          </p:cNvPr>
          <p:cNvSpPr txBox="1"/>
          <p:nvPr/>
        </p:nvSpPr>
        <p:spPr>
          <a:xfrm>
            <a:off x="1155700" y="2490212"/>
            <a:ext cx="10947400" cy="584775"/>
          </a:xfrm>
          <a:prstGeom prst="rect">
            <a:avLst/>
          </a:prstGeom>
          <a:noFill/>
        </p:spPr>
        <p:txBody>
          <a:bodyPr wrap="square" rtlCol="0">
            <a:spAutoFit/>
          </a:bodyPr>
          <a:lstStyle/>
          <a:p>
            <a:r>
              <a:rPr lang="en-US" sz="3200" b="1" spc="300" dirty="0">
                <a:solidFill>
                  <a:schemeClr val="bg1"/>
                </a:solidFill>
                <a:latin typeface="Arial" panose="020B0604020202020204" pitchFamily="34" charset="0"/>
                <a:cs typeface="Arial" panose="020B0604020202020204" pitchFamily="34" charset="0"/>
              </a:rPr>
              <a:t>C O N </a:t>
            </a:r>
            <a:r>
              <a:rPr lang="en-US" sz="3200" b="1" spc="300" dirty="0" err="1">
                <a:solidFill>
                  <a:schemeClr val="bg1"/>
                </a:solidFill>
                <a:latin typeface="Arial" panose="020B0604020202020204" pitchFamily="34" charset="0"/>
                <a:cs typeface="Arial" panose="020B0604020202020204" pitchFamily="34" charset="0"/>
              </a:rPr>
              <a:t>N</a:t>
            </a:r>
            <a:r>
              <a:rPr lang="en-US" sz="3200" b="1" spc="300" dirty="0">
                <a:solidFill>
                  <a:schemeClr val="bg1"/>
                </a:solidFill>
                <a:latin typeface="Arial" panose="020B0604020202020204" pitchFamily="34" charset="0"/>
                <a:cs typeface="Arial" panose="020B0604020202020204" pitchFamily="34" charset="0"/>
              </a:rPr>
              <a:t> E C T</a:t>
            </a:r>
          </a:p>
        </p:txBody>
      </p:sp>
      <p:sp>
        <p:nvSpPr>
          <p:cNvPr id="12" name="TextBox 11">
            <a:extLst>
              <a:ext uri="{FF2B5EF4-FFF2-40B4-BE49-F238E27FC236}">
                <a16:creationId xmlns:a16="http://schemas.microsoft.com/office/drawing/2014/main" id="{F5F7B4FC-1D2B-4FBC-82C7-FAC7412BD339}"/>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chemeClr val="bg1"/>
                </a:solidFill>
                <a:latin typeface="Pacifico" panose="00000500000000000000" pitchFamily="2" charset="0"/>
              </a:rPr>
              <a:t>Goodwill</a:t>
            </a:r>
          </a:p>
        </p:txBody>
      </p:sp>
      <p:sp>
        <p:nvSpPr>
          <p:cNvPr id="2" name="TextBox 1">
            <a:extLst>
              <a:ext uri="{FF2B5EF4-FFF2-40B4-BE49-F238E27FC236}">
                <a16:creationId xmlns:a16="http://schemas.microsoft.com/office/drawing/2014/main" id="{80794062-5D16-4EB0-B887-805FE8C1BBCB}"/>
              </a:ext>
            </a:extLst>
          </p:cNvPr>
          <p:cNvSpPr txBox="1"/>
          <p:nvPr/>
        </p:nvSpPr>
        <p:spPr>
          <a:xfrm>
            <a:off x="5841507" y="2751821"/>
            <a:ext cx="5797118" cy="646331"/>
          </a:xfrm>
          <a:prstGeom prst="rect">
            <a:avLst/>
          </a:prstGeom>
          <a:noFill/>
        </p:spPr>
        <p:txBody>
          <a:bodyPr wrap="square" rtlCol="0">
            <a:spAutoFit/>
          </a:bodyPr>
          <a:lstStyle/>
          <a:p>
            <a:pPr algn="ctr"/>
            <a:r>
              <a:rPr lang="en-US" sz="3600" dirty="0">
                <a:solidFill>
                  <a:srgbClr val="1D376C"/>
                </a:solidFill>
                <a:latin typeface="Brandon Grotesque Black" panose="020B0A03020203060202" pitchFamily="34" charset="0"/>
              </a:rPr>
              <a:t>G-Connect Report Writing</a:t>
            </a:r>
          </a:p>
        </p:txBody>
      </p:sp>
    </p:spTree>
    <p:custDataLst>
      <p:tags r:id="rId1"/>
    </p:custDataLst>
    <p:extLst>
      <p:ext uri="{BB962C8B-B14F-4D97-AF65-F5344CB8AC3E}">
        <p14:creationId xmlns:p14="http://schemas.microsoft.com/office/powerpoint/2010/main" val="396261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C9BBE6-43B5-4023-BE36-497C7A2B05D6}"/>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C4EBC5-C024-4460-8936-EF0B9310CC1D}"/>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A4240E-4E75-4DBF-B4FD-F67550F3722D}"/>
              </a:ext>
            </a:extLst>
          </p:cNvPr>
          <p:cNvSpPr txBox="1"/>
          <p:nvPr/>
        </p:nvSpPr>
        <p:spPr>
          <a:xfrm>
            <a:off x="1" y="296608"/>
            <a:ext cx="12192000" cy="941150"/>
          </a:xfrm>
          <a:prstGeom prst="rect">
            <a:avLst/>
          </a:prstGeom>
          <a:noFill/>
        </p:spPr>
        <p:txBody>
          <a:bodyPr wrap="square" rtlCol="0">
            <a:spAutoFit/>
          </a:bodyPr>
          <a:lstStyle/>
          <a:p>
            <a:pPr algn="ctr">
              <a:lnSpc>
                <a:spcPts val="6500"/>
              </a:lnSpc>
            </a:pPr>
            <a:r>
              <a:rPr lang="en-US" sz="6000" b="1" dirty="0">
                <a:solidFill>
                  <a:schemeClr val="bg1"/>
                </a:solidFill>
                <a:latin typeface="Arial" panose="020B0604020202020204" pitchFamily="34" charset="0"/>
                <a:cs typeface="Arial" panose="020B0604020202020204" pitchFamily="34" charset="0"/>
              </a:rPr>
              <a:t>Employee Statements</a:t>
            </a:r>
          </a:p>
        </p:txBody>
      </p:sp>
      <p:sp>
        <p:nvSpPr>
          <p:cNvPr id="8" name="TextBox 7">
            <a:extLst>
              <a:ext uri="{FF2B5EF4-FFF2-40B4-BE49-F238E27FC236}">
                <a16:creationId xmlns:a16="http://schemas.microsoft.com/office/drawing/2014/main" id="{F343D0FD-CDDB-46FA-A13E-C3C847A6F095}"/>
              </a:ext>
            </a:extLst>
          </p:cNvPr>
          <p:cNvSpPr txBox="1"/>
          <p:nvPr/>
        </p:nvSpPr>
        <p:spPr>
          <a:xfrm>
            <a:off x="2218521" y="1861979"/>
            <a:ext cx="7813040" cy="523220"/>
          </a:xfrm>
          <a:prstGeom prst="rect">
            <a:avLst/>
          </a:prstGeom>
          <a:noFill/>
        </p:spPr>
        <p:txBody>
          <a:bodyPr wrap="square" rtlCol="0">
            <a:spAutoFit/>
          </a:bodyPr>
          <a:lstStyle/>
          <a:p>
            <a:pPr algn="ctr"/>
            <a:r>
              <a:rPr lang="en-US" sz="2800" dirty="0">
                <a:solidFill>
                  <a:srgbClr val="1D376C"/>
                </a:solidFill>
                <a:latin typeface="Brandon Grotesque Bold" panose="020B0803020203060202" pitchFamily="34" charset="0"/>
              </a:rPr>
              <a:t>Why do we take employee statements?</a:t>
            </a:r>
          </a:p>
        </p:txBody>
      </p:sp>
      <p:sp>
        <p:nvSpPr>
          <p:cNvPr id="2" name="Rectangle 1">
            <a:extLst>
              <a:ext uri="{FF2B5EF4-FFF2-40B4-BE49-F238E27FC236}">
                <a16:creationId xmlns:a16="http://schemas.microsoft.com/office/drawing/2014/main" id="{D81FB56F-9F90-418F-9888-671334A6550E}"/>
              </a:ext>
            </a:extLst>
          </p:cNvPr>
          <p:cNvSpPr/>
          <p:nvPr/>
        </p:nvSpPr>
        <p:spPr>
          <a:xfrm>
            <a:off x="156441" y="3435927"/>
            <a:ext cx="5692978" cy="1200329"/>
          </a:xfrm>
          <a:prstGeom prst="rect">
            <a:avLst/>
          </a:prstGeom>
        </p:spPr>
        <p:txBody>
          <a:bodyPr wrap="square">
            <a:spAutoFit/>
          </a:bodyPr>
          <a:lstStyle/>
          <a:p>
            <a:pPr algn="ctr"/>
            <a:r>
              <a:rPr lang="en-US" sz="2400" dirty="0">
                <a:solidFill>
                  <a:srgbClr val="1D376C"/>
                </a:solidFill>
                <a:latin typeface="Brandon Grotesque Medium" panose="020B0603020203060202" pitchFamily="34" charset="0"/>
              </a:rPr>
              <a:t>Our employees witness incidents, criminal activity, or concerning behaviors. We must support them as they write their statement. </a:t>
            </a:r>
          </a:p>
        </p:txBody>
      </p:sp>
      <p:sp>
        <p:nvSpPr>
          <p:cNvPr id="10" name="Rectangle 9">
            <a:extLst>
              <a:ext uri="{FF2B5EF4-FFF2-40B4-BE49-F238E27FC236}">
                <a16:creationId xmlns:a16="http://schemas.microsoft.com/office/drawing/2014/main" id="{6CF5EF46-F2C4-4C00-AD26-1AEBA4377F6D}"/>
              </a:ext>
            </a:extLst>
          </p:cNvPr>
          <p:cNvSpPr/>
          <p:nvPr/>
        </p:nvSpPr>
        <p:spPr>
          <a:xfrm>
            <a:off x="6071092" y="3084689"/>
            <a:ext cx="107898" cy="3749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CA27A67-CC59-40FC-A472-8E50F89077DB}"/>
              </a:ext>
            </a:extLst>
          </p:cNvPr>
          <p:cNvSpPr txBox="1"/>
          <p:nvPr/>
        </p:nvSpPr>
        <p:spPr>
          <a:xfrm>
            <a:off x="1465075" y="2536627"/>
            <a:ext cx="3075709" cy="461665"/>
          </a:xfrm>
          <a:prstGeom prst="rect">
            <a:avLst/>
          </a:prstGeom>
          <a:noFill/>
        </p:spPr>
        <p:txBody>
          <a:bodyPr wrap="square" rtlCol="0">
            <a:spAutoFit/>
          </a:bodyPr>
          <a:lstStyle/>
          <a:p>
            <a:pPr algn="ctr"/>
            <a:r>
              <a:rPr lang="en-US" sz="2400" dirty="0">
                <a:solidFill>
                  <a:srgbClr val="00ADBB"/>
                </a:solidFill>
                <a:latin typeface="Pacifico" panose="00000500000000000000" pitchFamily="2" charset="0"/>
              </a:rPr>
              <a:t>Why:</a:t>
            </a:r>
          </a:p>
        </p:txBody>
      </p:sp>
      <p:sp>
        <p:nvSpPr>
          <p:cNvPr id="11" name="TextBox 10">
            <a:extLst>
              <a:ext uri="{FF2B5EF4-FFF2-40B4-BE49-F238E27FC236}">
                <a16:creationId xmlns:a16="http://schemas.microsoft.com/office/drawing/2014/main" id="{9884A600-44BF-4779-8931-E30748A51CB0}"/>
              </a:ext>
            </a:extLst>
          </p:cNvPr>
          <p:cNvSpPr txBox="1"/>
          <p:nvPr/>
        </p:nvSpPr>
        <p:spPr>
          <a:xfrm>
            <a:off x="7777595" y="2546904"/>
            <a:ext cx="3075709" cy="461665"/>
          </a:xfrm>
          <a:prstGeom prst="rect">
            <a:avLst/>
          </a:prstGeom>
          <a:noFill/>
        </p:spPr>
        <p:txBody>
          <a:bodyPr wrap="square" rtlCol="0">
            <a:spAutoFit/>
          </a:bodyPr>
          <a:lstStyle/>
          <a:p>
            <a:pPr algn="ctr"/>
            <a:r>
              <a:rPr lang="en-US" sz="2400" dirty="0">
                <a:solidFill>
                  <a:srgbClr val="00ADBB"/>
                </a:solidFill>
                <a:latin typeface="Pacifico" panose="00000500000000000000" pitchFamily="2" charset="0"/>
              </a:rPr>
              <a:t>Reminders:</a:t>
            </a:r>
          </a:p>
        </p:txBody>
      </p:sp>
      <p:graphicFrame>
        <p:nvGraphicFramePr>
          <p:cNvPr id="12" name="Diagram 11">
            <a:extLst>
              <a:ext uri="{FF2B5EF4-FFF2-40B4-BE49-F238E27FC236}">
                <a16:creationId xmlns:a16="http://schemas.microsoft.com/office/drawing/2014/main" id="{6EDBAA5D-8792-410E-99BB-B7079A3AE834}"/>
              </a:ext>
            </a:extLst>
          </p:cNvPr>
          <p:cNvGraphicFramePr/>
          <p:nvPr>
            <p:extLst>
              <p:ext uri="{D42A27DB-BD31-4B8C-83A1-F6EECF244321}">
                <p14:modId xmlns:p14="http://schemas.microsoft.com/office/powerpoint/2010/main" val="2147183830"/>
              </p:ext>
            </p:extLst>
          </p:nvPr>
        </p:nvGraphicFramePr>
        <p:xfrm>
          <a:off x="6442915" y="2941598"/>
          <a:ext cx="5346752" cy="3875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674334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C9BBE6-43B5-4023-BE36-497C7A2B05D6}"/>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C4EBC5-C024-4460-8936-EF0B9310CC1D}"/>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A4240E-4E75-4DBF-B4FD-F67550F3722D}"/>
              </a:ext>
            </a:extLst>
          </p:cNvPr>
          <p:cNvSpPr txBox="1"/>
          <p:nvPr/>
        </p:nvSpPr>
        <p:spPr>
          <a:xfrm>
            <a:off x="1" y="296608"/>
            <a:ext cx="12192000" cy="941150"/>
          </a:xfrm>
          <a:prstGeom prst="rect">
            <a:avLst/>
          </a:prstGeom>
          <a:noFill/>
        </p:spPr>
        <p:txBody>
          <a:bodyPr wrap="square" rtlCol="0">
            <a:spAutoFit/>
          </a:bodyPr>
          <a:lstStyle/>
          <a:p>
            <a:pPr algn="ctr">
              <a:lnSpc>
                <a:spcPts val="6500"/>
              </a:lnSpc>
            </a:pPr>
            <a:r>
              <a:rPr lang="en-US" sz="6000" b="1" dirty="0">
                <a:solidFill>
                  <a:schemeClr val="bg1"/>
                </a:solidFill>
                <a:latin typeface="Arial" panose="020B0604020202020204" pitchFamily="34" charset="0"/>
                <a:cs typeface="Arial" panose="020B0604020202020204" pitchFamily="34" charset="0"/>
              </a:rPr>
              <a:t>Importance of Report Writing</a:t>
            </a:r>
          </a:p>
        </p:txBody>
      </p:sp>
      <p:sp>
        <p:nvSpPr>
          <p:cNvPr id="9" name="TextBox 8">
            <a:extLst>
              <a:ext uri="{FF2B5EF4-FFF2-40B4-BE49-F238E27FC236}">
                <a16:creationId xmlns:a16="http://schemas.microsoft.com/office/drawing/2014/main" id="{D9055B3D-E619-418D-917F-E9AC4682B56C}"/>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8" name="TextBox 7">
            <a:extLst>
              <a:ext uri="{FF2B5EF4-FFF2-40B4-BE49-F238E27FC236}">
                <a16:creationId xmlns:a16="http://schemas.microsoft.com/office/drawing/2014/main" id="{A831C797-DEBB-4424-81D3-DDAB0E215A5A}"/>
              </a:ext>
            </a:extLst>
          </p:cNvPr>
          <p:cNvSpPr txBox="1"/>
          <p:nvPr/>
        </p:nvSpPr>
        <p:spPr>
          <a:xfrm>
            <a:off x="2194560" y="2023684"/>
            <a:ext cx="7813040" cy="523220"/>
          </a:xfrm>
          <a:prstGeom prst="rect">
            <a:avLst/>
          </a:prstGeom>
          <a:noFill/>
        </p:spPr>
        <p:txBody>
          <a:bodyPr wrap="square" rtlCol="0">
            <a:spAutoFit/>
          </a:bodyPr>
          <a:lstStyle/>
          <a:p>
            <a:pPr algn="ctr"/>
            <a:r>
              <a:rPr lang="en-US" sz="2800" dirty="0">
                <a:solidFill>
                  <a:srgbClr val="1D376C"/>
                </a:solidFill>
                <a:latin typeface="Brandon Grotesque Bold" panose="020B0803020203060202" pitchFamily="34" charset="0"/>
              </a:rPr>
              <a:t>Why is G-Connect report writing important?</a:t>
            </a:r>
          </a:p>
        </p:txBody>
      </p:sp>
      <p:graphicFrame>
        <p:nvGraphicFramePr>
          <p:cNvPr id="2" name="Diagram 1">
            <a:extLst>
              <a:ext uri="{FF2B5EF4-FFF2-40B4-BE49-F238E27FC236}">
                <a16:creationId xmlns:a16="http://schemas.microsoft.com/office/drawing/2014/main" id="{CDB6647B-5E38-4614-BD4A-69E9875BFC24}"/>
              </a:ext>
            </a:extLst>
          </p:cNvPr>
          <p:cNvGraphicFramePr/>
          <p:nvPr>
            <p:extLst>
              <p:ext uri="{D42A27DB-BD31-4B8C-83A1-F6EECF244321}">
                <p14:modId xmlns:p14="http://schemas.microsoft.com/office/powerpoint/2010/main" val="2505005514"/>
              </p:ext>
            </p:extLst>
          </p:nvPr>
        </p:nvGraphicFramePr>
        <p:xfrm>
          <a:off x="1543718" y="2668778"/>
          <a:ext cx="9002963" cy="36777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159204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57531" y="517417"/>
            <a:ext cx="10076938" cy="51785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EC1039C-EBEC-4C7A-A918-0718C681170B}"/>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10" name="L-Shape 9">
            <a:extLst>
              <a:ext uri="{FF2B5EF4-FFF2-40B4-BE49-F238E27FC236}">
                <a16:creationId xmlns:a16="http://schemas.microsoft.com/office/drawing/2014/main" id="{C5FAFC57-8B9D-4D74-B17D-C58BE7B9A241}"/>
              </a:ext>
            </a:extLst>
          </p:cNvPr>
          <p:cNvSpPr/>
          <p:nvPr/>
        </p:nvSpPr>
        <p:spPr>
          <a:xfrm rot="10800000" flipH="1">
            <a:off x="959323" y="393512"/>
            <a:ext cx="1330326" cy="1231900"/>
          </a:xfrm>
          <a:prstGeom prst="corner">
            <a:avLst>
              <a:gd name="adj1" fmla="val 24939"/>
              <a:gd name="adj2" fmla="val 24467"/>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260E5E4-3721-47A4-950E-2963B1E86E90}"/>
              </a:ext>
            </a:extLst>
          </p:cNvPr>
          <p:cNvSpPr txBox="1"/>
          <p:nvPr/>
        </p:nvSpPr>
        <p:spPr>
          <a:xfrm>
            <a:off x="2527883" y="2389041"/>
            <a:ext cx="7063530" cy="1015663"/>
          </a:xfrm>
          <a:prstGeom prst="rect">
            <a:avLst/>
          </a:prstGeom>
          <a:noFill/>
        </p:spPr>
        <p:txBody>
          <a:bodyPr wrap="square" rtlCol="0">
            <a:spAutoFit/>
          </a:bodyPr>
          <a:lstStyle/>
          <a:p>
            <a:pPr algn="ctr"/>
            <a:r>
              <a:rPr lang="en-US" sz="6000" dirty="0">
                <a:solidFill>
                  <a:schemeClr val="bg1"/>
                </a:solidFill>
                <a:latin typeface="Pacifico" panose="00000500000000000000" pitchFamily="2" charset="0"/>
              </a:rPr>
              <a:t>Activity</a:t>
            </a:r>
          </a:p>
        </p:txBody>
      </p:sp>
    </p:spTree>
    <p:custDataLst>
      <p:tags r:id="rId1"/>
    </p:custDataLst>
    <p:extLst>
      <p:ext uri="{BB962C8B-B14F-4D97-AF65-F5344CB8AC3E}">
        <p14:creationId xmlns:p14="http://schemas.microsoft.com/office/powerpoint/2010/main" val="610025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C9BBE6-43B5-4023-BE36-497C7A2B05D6}"/>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C4EBC5-C024-4460-8936-EF0B9310CC1D}"/>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A4240E-4E75-4DBF-B4FD-F67550F3722D}"/>
              </a:ext>
            </a:extLst>
          </p:cNvPr>
          <p:cNvSpPr txBox="1"/>
          <p:nvPr/>
        </p:nvSpPr>
        <p:spPr>
          <a:xfrm>
            <a:off x="1" y="296608"/>
            <a:ext cx="12192000" cy="941150"/>
          </a:xfrm>
          <a:prstGeom prst="rect">
            <a:avLst/>
          </a:prstGeom>
          <a:noFill/>
        </p:spPr>
        <p:txBody>
          <a:bodyPr wrap="square" rtlCol="0">
            <a:spAutoFit/>
          </a:bodyPr>
          <a:lstStyle/>
          <a:p>
            <a:pPr algn="ctr">
              <a:lnSpc>
                <a:spcPts val="6500"/>
              </a:lnSpc>
            </a:pPr>
            <a:r>
              <a:rPr lang="en-US" sz="6000" b="1" dirty="0">
                <a:solidFill>
                  <a:schemeClr val="bg1"/>
                </a:solidFill>
                <a:latin typeface="Arial" panose="020B0604020202020204" pitchFamily="34" charset="0"/>
                <a:cs typeface="Arial" panose="020B0604020202020204" pitchFamily="34" charset="0"/>
              </a:rPr>
              <a:t>Report Writing Activity 1</a:t>
            </a:r>
          </a:p>
        </p:txBody>
      </p:sp>
      <p:sp>
        <p:nvSpPr>
          <p:cNvPr id="9" name="TextBox 8">
            <a:extLst>
              <a:ext uri="{FF2B5EF4-FFF2-40B4-BE49-F238E27FC236}">
                <a16:creationId xmlns:a16="http://schemas.microsoft.com/office/drawing/2014/main" id="{D9055B3D-E619-418D-917F-E9AC4682B56C}"/>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2" name="Rectangle 1">
            <a:extLst>
              <a:ext uri="{FF2B5EF4-FFF2-40B4-BE49-F238E27FC236}">
                <a16:creationId xmlns:a16="http://schemas.microsoft.com/office/drawing/2014/main" id="{B604A9BD-B0C8-4F7F-8459-10DAC2BE0D9F}"/>
              </a:ext>
            </a:extLst>
          </p:cNvPr>
          <p:cNvSpPr/>
          <p:nvPr/>
        </p:nvSpPr>
        <p:spPr>
          <a:xfrm>
            <a:off x="687805" y="2722146"/>
            <a:ext cx="10816389" cy="2246769"/>
          </a:xfrm>
          <a:prstGeom prst="rect">
            <a:avLst/>
          </a:prstGeom>
        </p:spPr>
        <p:txBody>
          <a:bodyPr wrap="square">
            <a:spAutoFit/>
          </a:bodyPr>
          <a:lstStyle/>
          <a:p>
            <a:r>
              <a:rPr lang="en-US" sz="2000" dirty="0">
                <a:solidFill>
                  <a:srgbClr val="1D376C"/>
                </a:solidFill>
              </a:rPr>
              <a:t>On Thursday, June 12, 2022, I received a call from team member Robin Ventura that a customer requested a manager at register three. I met the customer, who told me his name was Mark McGwire, who reported he slipped in the water, fell, and hurt his lower back. I asked Mark McGwire where they fell. McGwire indicated it was in linens, and no medical attention was needed. I took McGwire's information and returned to the office. I reviewed the camera video and, at 4:00 PM, noticed McGwire walking near a fluid and did not step in it. McGwire never fell and immediately walked to the front of the store. There were no witnesses.</a:t>
            </a:r>
          </a:p>
        </p:txBody>
      </p:sp>
      <p:sp>
        <p:nvSpPr>
          <p:cNvPr id="3" name="TextBox 2">
            <a:extLst>
              <a:ext uri="{FF2B5EF4-FFF2-40B4-BE49-F238E27FC236}">
                <a16:creationId xmlns:a16="http://schemas.microsoft.com/office/drawing/2014/main" id="{57697292-7BFF-4FB0-AD8F-519BC5128BC6}"/>
              </a:ext>
            </a:extLst>
          </p:cNvPr>
          <p:cNvSpPr txBox="1"/>
          <p:nvPr/>
        </p:nvSpPr>
        <p:spPr>
          <a:xfrm>
            <a:off x="4170102" y="1998736"/>
            <a:ext cx="3801979" cy="461665"/>
          </a:xfrm>
          <a:prstGeom prst="rect">
            <a:avLst/>
          </a:prstGeom>
          <a:noFill/>
        </p:spPr>
        <p:txBody>
          <a:bodyPr wrap="square" rtlCol="0">
            <a:spAutoFit/>
          </a:bodyPr>
          <a:lstStyle/>
          <a:p>
            <a:pPr algn="ctr"/>
            <a:r>
              <a:rPr lang="en-US" sz="2400" dirty="0">
                <a:solidFill>
                  <a:srgbClr val="1D376C"/>
                </a:solidFill>
                <a:latin typeface="Brandon Grotesque Black" panose="020B0A03020203060202" pitchFamily="34" charset="0"/>
              </a:rPr>
              <a:t>Accident Report:</a:t>
            </a:r>
          </a:p>
        </p:txBody>
      </p:sp>
    </p:spTree>
    <p:custDataLst>
      <p:tags r:id="rId1"/>
    </p:custDataLst>
    <p:extLst>
      <p:ext uri="{BB962C8B-B14F-4D97-AF65-F5344CB8AC3E}">
        <p14:creationId xmlns:p14="http://schemas.microsoft.com/office/powerpoint/2010/main" val="278339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C9BBE6-43B5-4023-BE36-497C7A2B05D6}"/>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C4EBC5-C024-4460-8936-EF0B9310CC1D}"/>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A4240E-4E75-4DBF-B4FD-F67550F3722D}"/>
              </a:ext>
            </a:extLst>
          </p:cNvPr>
          <p:cNvSpPr txBox="1"/>
          <p:nvPr/>
        </p:nvSpPr>
        <p:spPr>
          <a:xfrm>
            <a:off x="1" y="296608"/>
            <a:ext cx="12192000" cy="941150"/>
          </a:xfrm>
          <a:prstGeom prst="rect">
            <a:avLst/>
          </a:prstGeom>
          <a:noFill/>
        </p:spPr>
        <p:txBody>
          <a:bodyPr wrap="square" rtlCol="0">
            <a:spAutoFit/>
          </a:bodyPr>
          <a:lstStyle/>
          <a:p>
            <a:pPr algn="ctr">
              <a:lnSpc>
                <a:spcPts val="6500"/>
              </a:lnSpc>
            </a:pPr>
            <a:r>
              <a:rPr lang="en-US" sz="6000" b="1" dirty="0">
                <a:solidFill>
                  <a:schemeClr val="bg1"/>
                </a:solidFill>
                <a:latin typeface="Arial" panose="020B0604020202020204" pitchFamily="34" charset="0"/>
                <a:cs typeface="Arial" panose="020B0604020202020204" pitchFamily="34" charset="0"/>
              </a:rPr>
              <a:t>Report Writing Activity 2</a:t>
            </a:r>
          </a:p>
        </p:txBody>
      </p:sp>
      <p:sp>
        <p:nvSpPr>
          <p:cNvPr id="9" name="TextBox 8">
            <a:extLst>
              <a:ext uri="{FF2B5EF4-FFF2-40B4-BE49-F238E27FC236}">
                <a16:creationId xmlns:a16="http://schemas.microsoft.com/office/drawing/2014/main" id="{D9055B3D-E619-418D-917F-E9AC4682B56C}"/>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8" name="TextBox 7">
            <a:extLst>
              <a:ext uri="{FF2B5EF4-FFF2-40B4-BE49-F238E27FC236}">
                <a16:creationId xmlns:a16="http://schemas.microsoft.com/office/drawing/2014/main" id="{6DEE83D5-8F43-4995-8301-FC5BD8A9468F}"/>
              </a:ext>
            </a:extLst>
          </p:cNvPr>
          <p:cNvSpPr txBox="1"/>
          <p:nvPr/>
        </p:nvSpPr>
        <p:spPr>
          <a:xfrm>
            <a:off x="4144210" y="2070926"/>
            <a:ext cx="3801979" cy="461665"/>
          </a:xfrm>
          <a:prstGeom prst="rect">
            <a:avLst/>
          </a:prstGeom>
          <a:noFill/>
        </p:spPr>
        <p:txBody>
          <a:bodyPr wrap="square" rtlCol="0">
            <a:spAutoFit/>
          </a:bodyPr>
          <a:lstStyle/>
          <a:p>
            <a:pPr algn="ctr"/>
            <a:r>
              <a:rPr lang="en-US" sz="2400" dirty="0">
                <a:solidFill>
                  <a:srgbClr val="1D376C"/>
                </a:solidFill>
                <a:latin typeface="Brandon Grotesque Black" panose="020B0A03020203060202" pitchFamily="34" charset="0"/>
              </a:rPr>
              <a:t>Shoplifting Report:</a:t>
            </a:r>
          </a:p>
        </p:txBody>
      </p:sp>
      <p:sp>
        <p:nvSpPr>
          <p:cNvPr id="2" name="Rectangle 1">
            <a:extLst>
              <a:ext uri="{FF2B5EF4-FFF2-40B4-BE49-F238E27FC236}">
                <a16:creationId xmlns:a16="http://schemas.microsoft.com/office/drawing/2014/main" id="{D4320479-3C1B-410A-AF16-B989E6386448}"/>
              </a:ext>
            </a:extLst>
          </p:cNvPr>
          <p:cNvSpPr/>
          <p:nvPr/>
        </p:nvSpPr>
        <p:spPr>
          <a:xfrm>
            <a:off x="855578" y="2894811"/>
            <a:ext cx="10480843" cy="2862322"/>
          </a:xfrm>
          <a:prstGeom prst="rect">
            <a:avLst/>
          </a:prstGeom>
        </p:spPr>
        <p:txBody>
          <a:bodyPr wrap="square">
            <a:spAutoFit/>
          </a:bodyPr>
          <a:lstStyle/>
          <a:p>
            <a:r>
              <a:rPr lang="en-US" sz="2000" dirty="0">
                <a:solidFill>
                  <a:srgbClr val="1D376C"/>
                </a:solidFill>
                <a:latin typeface="Brandon Grotesque Regular" panose="020B0503020203060202" pitchFamily="34" charset="0"/>
                <a:ea typeface="Calibri" panose="020F0502020204030204" pitchFamily="34" charset="0"/>
                <a:cs typeface="Times New Roman" panose="02020603050405020304" pitchFamily="18" charset="0"/>
              </a:rPr>
              <a:t>On 5-15-2010, at approximately 10:00 am, Mary Margret, the cashier at register two, paged me to her register. I immediately went to her register. Mary identified a customer and told me she had seen him take shorts off the rack and hanger, pull the tag off, and place the shorts into his backpack. Mary Margret described a male customer wearing a red ball cap, blue tank top, red shorts, and white sandals. I went over to the customer, fitting that description, and provided Focused Customer Service. The customer went one aisle over, and I continued to provide FCS. The customer then bent down with the backpack open and removed the shorts, placing them on the floor. The customer then stands up and immediately exits the store. I retrieved the shorts and took them into the office. Upon reviewing the video, the customer enters the store at 9:48 am and exits at 10:05 am on camera C-4. </a:t>
            </a:r>
            <a:endParaRPr lang="en-US" sz="2000" dirty="0">
              <a:solidFill>
                <a:srgbClr val="1D376C"/>
              </a:solidFill>
              <a:latin typeface="Brandon Grotesque Regular" panose="020B0503020203060202" pitchFamily="34" charset="0"/>
            </a:endParaRPr>
          </a:p>
        </p:txBody>
      </p:sp>
    </p:spTree>
    <p:custDataLst>
      <p:tags r:id="rId1"/>
    </p:custDataLst>
    <p:extLst>
      <p:ext uri="{BB962C8B-B14F-4D97-AF65-F5344CB8AC3E}">
        <p14:creationId xmlns:p14="http://schemas.microsoft.com/office/powerpoint/2010/main" val="2139225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57531" y="517417"/>
            <a:ext cx="10076938" cy="51785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EC1039C-EBEC-4C7A-A918-0718C681170B}"/>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10" name="L-Shape 9">
            <a:extLst>
              <a:ext uri="{FF2B5EF4-FFF2-40B4-BE49-F238E27FC236}">
                <a16:creationId xmlns:a16="http://schemas.microsoft.com/office/drawing/2014/main" id="{C5FAFC57-8B9D-4D74-B17D-C58BE7B9A241}"/>
              </a:ext>
            </a:extLst>
          </p:cNvPr>
          <p:cNvSpPr/>
          <p:nvPr/>
        </p:nvSpPr>
        <p:spPr>
          <a:xfrm rot="10800000" flipH="1">
            <a:off x="959323" y="393512"/>
            <a:ext cx="1330326" cy="1231900"/>
          </a:xfrm>
          <a:prstGeom prst="corner">
            <a:avLst>
              <a:gd name="adj1" fmla="val 24939"/>
              <a:gd name="adj2" fmla="val 24467"/>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260E5E4-3721-47A4-950E-2963B1E86E90}"/>
              </a:ext>
            </a:extLst>
          </p:cNvPr>
          <p:cNvSpPr txBox="1"/>
          <p:nvPr/>
        </p:nvSpPr>
        <p:spPr>
          <a:xfrm>
            <a:off x="2527883" y="2389041"/>
            <a:ext cx="7063530" cy="1015663"/>
          </a:xfrm>
          <a:prstGeom prst="rect">
            <a:avLst/>
          </a:prstGeom>
          <a:noFill/>
        </p:spPr>
        <p:txBody>
          <a:bodyPr wrap="square" rtlCol="0">
            <a:spAutoFit/>
          </a:bodyPr>
          <a:lstStyle/>
          <a:p>
            <a:pPr algn="ctr"/>
            <a:r>
              <a:rPr lang="en-US" sz="6000" dirty="0">
                <a:solidFill>
                  <a:schemeClr val="bg1"/>
                </a:solidFill>
                <a:latin typeface="Pacifico" panose="00000500000000000000" pitchFamily="2" charset="0"/>
              </a:rPr>
              <a:t>Activity</a:t>
            </a:r>
          </a:p>
        </p:txBody>
      </p:sp>
    </p:spTree>
    <p:custDataLst>
      <p:tags r:id="rId1"/>
    </p:custDataLst>
    <p:extLst>
      <p:ext uri="{BB962C8B-B14F-4D97-AF65-F5344CB8AC3E}">
        <p14:creationId xmlns:p14="http://schemas.microsoft.com/office/powerpoint/2010/main" val="3432997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57531" y="517417"/>
            <a:ext cx="10175146" cy="53311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EC1039C-EBEC-4C7A-A918-0718C681170B}"/>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10" name="L-Shape 9">
            <a:extLst>
              <a:ext uri="{FF2B5EF4-FFF2-40B4-BE49-F238E27FC236}">
                <a16:creationId xmlns:a16="http://schemas.microsoft.com/office/drawing/2014/main" id="{C5FAFC57-8B9D-4D74-B17D-C58BE7B9A241}"/>
              </a:ext>
            </a:extLst>
          </p:cNvPr>
          <p:cNvSpPr/>
          <p:nvPr/>
        </p:nvSpPr>
        <p:spPr>
          <a:xfrm rot="10800000" flipH="1">
            <a:off x="959323" y="393512"/>
            <a:ext cx="1330326" cy="1231900"/>
          </a:xfrm>
          <a:prstGeom prst="corner">
            <a:avLst>
              <a:gd name="adj1" fmla="val 24939"/>
              <a:gd name="adj2" fmla="val 24467"/>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atMan">
            <a:hlinkClick r:id="" action="ppaction://media"/>
            <a:extLst>
              <a:ext uri="{FF2B5EF4-FFF2-40B4-BE49-F238E27FC236}">
                <a16:creationId xmlns:a16="http://schemas.microsoft.com/office/drawing/2014/main" id="{78EF5477-995F-4ADA-BECE-FC29578AE7E7}"/>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667000" y="868402"/>
            <a:ext cx="6858000" cy="4629150"/>
          </a:xfrm>
          <a:prstGeom prst="rect">
            <a:avLst/>
          </a:prstGeom>
        </p:spPr>
      </p:pic>
    </p:spTree>
    <p:custDataLst>
      <p:tags r:id="rId1"/>
    </p:custDataLst>
    <p:extLst>
      <p:ext uri="{BB962C8B-B14F-4D97-AF65-F5344CB8AC3E}">
        <p14:creationId xmlns:p14="http://schemas.microsoft.com/office/powerpoint/2010/main" val="308810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57529" y="579561"/>
            <a:ext cx="10076938" cy="5178533"/>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A80344-5E33-4896-ACEB-E5F431F7A9F8}"/>
              </a:ext>
            </a:extLst>
          </p:cNvPr>
          <p:cNvSpPr txBox="1"/>
          <p:nvPr/>
        </p:nvSpPr>
        <p:spPr>
          <a:xfrm>
            <a:off x="-2" y="1737189"/>
            <a:ext cx="12191999" cy="2215991"/>
          </a:xfrm>
          <a:prstGeom prst="rect">
            <a:avLst/>
          </a:prstGeom>
          <a:noFill/>
        </p:spPr>
        <p:txBody>
          <a:bodyPr wrap="square" rtlCol="0">
            <a:spAutoFit/>
          </a:bodyPr>
          <a:lstStyle/>
          <a:p>
            <a:pPr algn="ctr"/>
            <a:r>
              <a:rPr lang="en-US" sz="13800" b="1" dirty="0">
                <a:solidFill>
                  <a:schemeClr val="bg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BEC1039C-EBEC-4C7A-A918-0718C681170B}"/>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10" name="L-Shape 9">
            <a:extLst>
              <a:ext uri="{FF2B5EF4-FFF2-40B4-BE49-F238E27FC236}">
                <a16:creationId xmlns:a16="http://schemas.microsoft.com/office/drawing/2014/main" id="{C5FAFC57-8B9D-4D74-B17D-C58BE7B9A241}"/>
              </a:ext>
            </a:extLst>
          </p:cNvPr>
          <p:cNvSpPr/>
          <p:nvPr/>
        </p:nvSpPr>
        <p:spPr>
          <a:xfrm rot="10800000" flipH="1">
            <a:off x="959323" y="393512"/>
            <a:ext cx="1330326" cy="1231900"/>
          </a:xfrm>
          <a:prstGeom prst="corner">
            <a:avLst>
              <a:gd name="adj1" fmla="val 24939"/>
              <a:gd name="adj2" fmla="val 244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9" name="TextBox 8">
            <a:extLst>
              <a:ext uri="{FF2B5EF4-FFF2-40B4-BE49-F238E27FC236}">
                <a16:creationId xmlns:a16="http://schemas.microsoft.com/office/drawing/2014/main" id="{1BEA7EB5-1F38-4654-90EB-11174A045E92}"/>
              </a:ext>
            </a:extLst>
          </p:cNvPr>
          <p:cNvSpPr txBox="1"/>
          <p:nvPr/>
        </p:nvSpPr>
        <p:spPr>
          <a:xfrm>
            <a:off x="-1" y="4310786"/>
            <a:ext cx="12192000" cy="575286"/>
          </a:xfrm>
          <a:prstGeom prst="rect">
            <a:avLst/>
          </a:prstGeom>
          <a:noFill/>
        </p:spPr>
        <p:txBody>
          <a:bodyPr wrap="square" rtlCol="0">
            <a:spAutoFit/>
          </a:bodyPr>
          <a:lstStyle/>
          <a:p>
            <a:pPr algn="ctr">
              <a:lnSpc>
                <a:spcPts val="3200"/>
              </a:lnSpc>
            </a:pPr>
            <a:r>
              <a:rPr lang="en-US" sz="6000" b="1" dirty="0">
                <a:solidFill>
                  <a:schemeClr val="bg1"/>
                </a:solidFill>
                <a:latin typeface="Arial" panose="020B0604020202020204" pitchFamily="34" charset="0"/>
                <a:cs typeface="Arial" panose="020B0604020202020204" pitchFamily="34" charset="0"/>
              </a:rPr>
              <a:t>Q&amp;A</a:t>
            </a:r>
          </a:p>
        </p:txBody>
      </p:sp>
    </p:spTree>
    <p:custDataLst>
      <p:tags r:id="rId1"/>
    </p:custDataLst>
    <p:extLst>
      <p:ext uri="{BB962C8B-B14F-4D97-AF65-F5344CB8AC3E}">
        <p14:creationId xmlns:p14="http://schemas.microsoft.com/office/powerpoint/2010/main" val="3338514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C9BBE6-43B5-4023-BE36-497C7A2B05D6}"/>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C4EBC5-C024-4460-8936-EF0B9310CC1D}"/>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A4240E-4E75-4DBF-B4FD-F67550F3722D}"/>
              </a:ext>
            </a:extLst>
          </p:cNvPr>
          <p:cNvSpPr txBox="1"/>
          <p:nvPr/>
        </p:nvSpPr>
        <p:spPr>
          <a:xfrm>
            <a:off x="1" y="296608"/>
            <a:ext cx="12192000" cy="941150"/>
          </a:xfrm>
          <a:prstGeom prst="rect">
            <a:avLst/>
          </a:prstGeom>
          <a:noFill/>
        </p:spPr>
        <p:txBody>
          <a:bodyPr wrap="square" rtlCol="0">
            <a:spAutoFit/>
          </a:bodyPr>
          <a:lstStyle/>
          <a:p>
            <a:pPr algn="ctr">
              <a:lnSpc>
                <a:spcPts val="6500"/>
              </a:lnSpc>
            </a:pPr>
            <a:r>
              <a:rPr lang="en-US" sz="6000" b="1" dirty="0">
                <a:solidFill>
                  <a:schemeClr val="bg1"/>
                </a:solidFill>
                <a:latin typeface="Arial" panose="020B0604020202020204" pitchFamily="34" charset="0"/>
                <a:cs typeface="Arial" panose="020B0604020202020204" pitchFamily="34" charset="0"/>
              </a:rPr>
              <a:t>Introductions</a:t>
            </a:r>
          </a:p>
        </p:txBody>
      </p:sp>
      <p:sp>
        <p:nvSpPr>
          <p:cNvPr id="9" name="TextBox 8">
            <a:extLst>
              <a:ext uri="{FF2B5EF4-FFF2-40B4-BE49-F238E27FC236}">
                <a16:creationId xmlns:a16="http://schemas.microsoft.com/office/drawing/2014/main" id="{D9055B3D-E619-418D-917F-E9AC4682B56C}"/>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graphicFrame>
        <p:nvGraphicFramePr>
          <p:cNvPr id="2" name="Diagram 1">
            <a:extLst>
              <a:ext uri="{FF2B5EF4-FFF2-40B4-BE49-F238E27FC236}">
                <a16:creationId xmlns:a16="http://schemas.microsoft.com/office/drawing/2014/main" id="{D4E86AA1-CA6B-4AA0-A8EE-2E17E83BF307}"/>
              </a:ext>
            </a:extLst>
          </p:cNvPr>
          <p:cNvGraphicFramePr/>
          <p:nvPr>
            <p:extLst>
              <p:ext uri="{D42A27DB-BD31-4B8C-83A1-F6EECF244321}">
                <p14:modId xmlns:p14="http://schemas.microsoft.com/office/powerpoint/2010/main" val="811777619"/>
              </p:ext>
            </p:extLst>
          </p:nvPr>
        </p:nvGraphicFramePr>
        <p:xfrm>
          <a:off x="1675890" y="1782560"/>
          <a:ext cx="8840220" cy="44643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411127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C9BBE6-43B5-4023-BE36-497C7A2B05D6}"/>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C4EBC5-C024-4460-8936-EF0B9310CC1D}"/>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A4240E-4E75-4DBF-B4FD-F67550F3722D}"/>
              </a:ext>
            </a:extLst>
          </p:cNvPr>
          <p:cNvSpPr txBox="1"/>
          <p:nvPr/>
        </p:nvSpPr>
        <p:spPr>
          <a:xfrm>
            <a:off x="1" y="296608"/>
            <a:ext cx="12192000" cy="941150"/>
          </a:xfrm>
          <a:prstGeom prst="rect">
            <a:avLst/>
          </a:prstGeom>
          <a:noFill/>
        </p:spPr>
        <p:txBody>
          <a:bodyPr wrap="square" rtlCol="0">
            <a:spAutoFit/>
          </a:bodyPr>
          <a:lstStyle/>
          <a:p>
            <a:pPr algn="ctr">
              <a:lnSpc>
                <a:spcPts val="6500"/>
              </a:lnSpc>
            </a:pPr>
            <a:r>
              <a:rPr lang="en-US" sz="6000" b="1" dirty="0">
                <a:solidFill>
                  <a:schemeClr val="bg1"/>
                </a:solidFill>
                <a:latin typeface="Arial" panose="020B0604020202020204" pitchFamily="34" charset="0"/>
                <a:cs typeface="Arial" panose="020B0604020202020204" pitchFamily="34" charset="0"/>
              </a:rPr>
              <a:t>Objectives</a:t>
            </a:r>
          </a:p>
        </p:txBody>
      </p:sp>
      <p:sp>
        <p:nvSpPr>
          <p:cNvPr id="9" name="TextBox 8">
            <a:extLst>
              <a:ext uri="{FF2B5EF4-FFF2-40B4-BE49-F238E27FC236}">
                <a16:creationId xmlns:a16="http://schemas.microsoft.com/office/drawing/2014/main" id="{D9055B3D-E619-418D-917F-E9AC4682B56C}"/>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graphicFrame>
        <p:nvGraphicFramePr>
          <p:cNvPr id="2" name="Diagram 1">
            <a:extLst>
              <a:ext uri="{FF2B5EF4-FFF2-40B4-BE49-F238E27FC236}">
                <a16:creationId xmlns:a16="http://schemas.microsoft.com/office/drawing/2014/main" id="{76A9EF7A-3F5E-4E47-A6EF-1808B8EE3085}"/>
              </a:ext>
            </a:extLst>
          </p:cNvPr>
          <p:cNvGraphicFramePr/>
          <p:nvPr>
            <p:extLst>
              <p:ext uri="{D42A27DB-BD31-4B8C-83A1-F6EECF244321}">
                <p14:modId xmlns:p14="http://schemas.microsoft.com/office/powerpoint/2010/main" val="13496181"/>
              </p:ext>
            </p:extLst>
          </p:nvPr>
        </p:nvGraphicFramePr>
        <p:xfrm>
          <a:off x="1719062" y="2273117"/>
          <a:ext cx="8753876" cy="35944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343126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57531" y="517417"/>
            <a:ext cx="10076938" cy="51785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EC1039C-EBEC-4C7A-A918-0718C681170B}"/>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10" name="L-Shape 9">
            <a:extLst>
              <a:ext uri="{FF2B5EF4-FFF2-40B4-BE49-F238E27FC236}">
                <a16:creationId xmlns:a16="http://schemas.microsoft.com/office/drawing/2014/main" id="{C5FAFC57-8B9D-4D74-B17D-C58BE7B9A241}"/>
              </a:ext>
            </a:extLst>
          </p:cNvPr>
          <p:cNvSpPr/>
          <p:nvPr/>
        </p:nvSpPr>
        <p:spPr>
          <a:xfrm rot="10800000" flipH="1">
            <a:off x="959323" y="393512"/>
            <a:ext cx="1330326" cy="1231900"/>
          </a:xfrm>
          <a:prstGeom prst="corner">
            <a:avLst>
              <a:gd name="adj1" fmla="val 24939"/>
              <a:gd name="adj2" fmla="val 24467"/>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260E5E4-3721-47A4-950E-2963B1E86E90}"/>
              </a:ext>
            </a:extLst>
          </p:cNvPr>
          <p:cNvSpPr txBox="1"/>
          <p:nvPr/>
        </p:nvSpPr>
        <p:spPr>
          <a:xfrm>
            <a:off x="2527883" y="2389041"/>
            <a:ext cx="7063530" cy="1015663"/>
          </a:xfrm>
          <a:prstGeom prst="rect">
            <a:avLst/>
          </a:prstGeom>
          <a:noFill/>
        </p:spPr>
        <p:txBody>
          <a:bodyPr wrap="square" rtlCol="0">
            <a:spAutoFit/>
          </a:bodyPr>
          <a:lstStyle/>
          <a:p>
            <a:pPr algn="ctr"/>
            <a:r>
              <a:rPr lang="en-US" sz="6000" dirty="0">
                <a:solidFill>
                  <a:schemeClr val="bg1"/>
                </a:solidFill>
                <a:latin typeface="Pacifico" panose="00000500000000000000" pitchFamily="2" charset="0"/>
              </a:rPr>
              <a:t>Ice Breaker</a:t>
            </a:r>
          </a:p>
        </p:txBody>
      </p:sp>
    </p:spTree>
    <p:custDataLst>
      <p:tags r:id="rId1"/>
    </p:custDataLst>
    <p:extLst>
      <p:ext uri="{BB962C8B-B14F-4D97-AF65-F5344CB8AC3E}">
        <p14:creationId xmlns:p14="http://schemas.microsoft.com/office/powerpoint/2010/main" val="3261629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C9BBE6-43B5-4023-BE36-497C7A2B05D6}"/>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C4EBC5-C024-4460-8936-EF0B9310CC1D}"/>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A4240E-4E75-4DBF-B4FD-F67550F3722D}"/>
              </a:ext>
            </a:extLst>
          </p:cNvPr>
          <p:cNvSpPr txBox="1"/>
          <p:nvPr/>
        </p:nvSpPr>
        <p:spPr>
          <a:xfrm>
            <a:off x="1" y="296608"/>
            <a:ext cx="12192000" cy="941150"/>
          </a:xfrm>
          <a:prstGeom prst="rect">
            <a:avLst/>
          </a:prstGeom>
          <a:noFill/>
        </p:spPr>
        <p:txBody>
          <a:bodyPr wrap="square" rtlCol="0">
            <a:spAutoFit/>
          </a:bodyPr>
          <a:lstStyle/>
          <a:p>
            <a:pPr algn="ctr">
              <a:lnSpc>
                <a:spcPts val="6500"/>
              </a:lnSpc>
            </a:pPr>
            <a:r>
              <a:rPr lang="en-US" sz="6000" b="1" dirty="0">
                <a:solidFill>
                  <a:schemeClr val="bg1"/>
                </a:solidFill>
                <a:latin typeface="Arial" panose="020B0604020202020204" pitchFamily="34" charset="0"/>
                <a:cs typeface="Arial" panose="020B0604020202020204" pitchFamily="34" charset="0"/>
              </a:rPr>
              <a:t>G-Connect Report</a:t>
            </a:r>
          </a:p>
        </p:txBody>
      </p:sp>
      <p:sp>
        <p:nvSpPr>
          <p:cNvPr id="2" name="Rectangle 1">
            <a:extLst>
              <a:ext uri="{FF2B5EF4-FFF2-40B4-BE49-F238E27FC236}">
                <a16:creationId xmlns:a16="http://schemas.microsoft.com/office/drawing/2014/main" id="{006064DE-1DAB-4931-AEBD-7F65329ABC67}"/>
              </a:ext>
            </a:extLst>
          </p:cNvPr>
          <p:cNvSpPr/>
          <p:nvPr/>
        </p:nvSpPr>
        <p:spPr>
          <a:xfrm>
            <a:off x="6017143" y="3108960"/>
            <a:ext cx="107898" cy="3749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0FFE7A2-A597-4844-BEC4-2175DA5B4E6F}"/>
              </a:ext>
            </a:extLst>
          </p:cNvPr>
          <p:cNvSpPr txBox="1"/>
          <p:nvPr/>
        </p:nvSpPr>
        <p:spPr>
          <a:xfrm>
            <a:off x="2194560" y="2023684"/>
            <a:ext cx="7813040" cy="523220"/>
          </a:xfrm>
          <a:prstGeom prst="rect">
            <a:avLst/>
          </a:prstGeom>
          <a:noFill/>
        </p:spPr>
        <p:txBody>
          <a:bodyPr wrap="square" rtlCol="0">
            <a:spAutoFit/>
          </a:bodyPr>
          <a:lstStyle/>
          <a:p>
            <a:pPr algn="ctr"/>
            <a:r>
              <a:rPr lang="en-US" sz="2800" dirty="0">
                <a:solidFill>
                  <a:srgbClr val="1D376C"/>
                </a:solidFill>
                <a:latin typeface="Brandon Grotesque Bold" panose="020B0803020203060202" pitchFamily="34" charset="0"/>
              </a:rPr>
              <a:t>What is a G-Connect Report?</a:t>
            </a:r>
          </a:p>
        </p:txBody>
      </p:sp>
      <p:sp>
        <p:nvSpPr>
          <p:cNvPr id="5" name="Rectangle 4">
            <a:extLst>
              <a:ext uri="{FF2B5EF4-FFF2-40B4-BE49-F238E27FC236}">
                <a16:creationId xmlns:a16="http://schemas.microsoft.com/office/drawing/2014/main" id="{CCC0DE75-9475-49D8-845F-D520203CFBDF}"/>
              </a:ext>
            </a:extLst>
          </p:cNvPr>
          <p:cNvSpPr/>
          <p:nvPr/>
        </p:nvSpPr>
        <p:spPr>
          <a:xfrm>
            <a:off x="1023257" y="3292376"/>
            <a:ext cx="4058194" cy="2031325"/>
          </a:xfrm>
          <a:prstGeom prst="rect">
            <a:avLst/>
          </a:prstGeom>
        </p:spPr>
        <p:txBody>
          <a:bodyPr wrap="square">
            <a:spAutoFit/>
          </a:bodyPr>
          <a:lstStyle/>
          <a:p>
            <a:r>
              <a:rPr lang="en-US" dirty="0">
                <a:solidFill>
                  <a:srgbClr val="1D376C"/>
                </a:solidFill>
                <a:latin typeface="Brandon Grotesque Regular" panose="020B0503020203060202" pitchFamily="34" charset="0"/>
                <a:ea typeface="Calibri" panose="020F0502020204030204" pitchFamily="34" charset="0"/>
                <a:cs typeface="Times New Roman" panose="02020603050405020304" pitchFamily="18" charset="0"/>
              </a:rPr>
              <a:t>A G-Connect report is a legal document critical to recording events occurring throughout the company. These documents are used  by all business units to determine how to serve our organization best. You are essential to this process, and we hope that we can simplify this information for you.</a:t>
            </a:r>
            <a:endParaRPr lang="en-US" dirty="0">
              <a:solidFill>
                <a:srgbClr val="1D376C"/>
              </a:solidFill>
              <a:latin typeface="Brandon Grotesque Regular" panose="020B0503020203060202" pitchFamily="34" charset="0"/>
            </a:endParaRPr>
          </a:p>
        </p:txBody>
      </p:sp>
      <p:pic>
        <p:nvPicPr>
          <p:cNvPr id="10" name="Picture 9">
            <a:extLst>
              <a:ext uri="{FF2B5EF4-FFF2-40B4-BE49-F238E27FC236}">
                <a16:creationId xmlns:a16="http://schemas.microsoft.com/office/drawing/2014/main" id="{720B6220-3960-44FA-854A-8A53A3140053}"/>
              </a:ext>
            </a:extLst>
          </p:cNvPr>
          <p:cNvPicPr/>
          <p:nvPr/>
        </p:nvPicPr>
        <p:blipFill rotWithShape="1">
          <a:blip r:embed="rId4"/>
          <a:srcRect l="25587" r="25019"/>
          <a:stretch/>
        </p:blipFill>
        <p:spPr>
          <a:xfrm>
            <a:off x="6952835" y="2955262"/>
            <a:ext cx="4417393" cy="3606130"/>
          </a:xfrm>
          <a:prstGeom prst="rect">
            <a:avLst/>
          </a:prstGeom>
        </p:spPr>
      </p:pic>
    </p:spTree>
    <p:custDataLst>
      <p:tags r:id="rId1"/>
    </p:custDataLst>
    <p:extLst>
      <p:ext uri="{BB962C8B-B14F-4D97-AF65-F5344CB8AC3E}">
        <p14:creationId xmlns:p14="http://schemas.microsoft.com/office/powerpoint/2010/main" val="2394932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C9BBE6-43B5-4023-BE36-497C7A2B05D6}"/>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C4EBC5-C024-4460-8936-EF0B9310CC1D}"/>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A4240E-4E75-4DBF-B4FD-F67550F3722D}"/>
              </a:ext>
            </a:extLst>
          </p:cNvPr>
          <p:cNvSpPr txBox="1"/>
          <p:nvPr/>
        </p:nvSpPr>
        <p:spPr>
          <a:xfrm>
            <a:off x="1" y="296608"/>
            <a:ext cx="12192000" cy="941150"/>
          </a:xfrm>
          <a:prstGeom prst="rect">
            <a:avLst/>
          </a:prstGeom>
          <a:noFill/>
        </p:spPr>
        <p:txBody>
          <a:bodyPr wrap="square" rtlCol="0">
            <a:spAutoFit/>
          </a:bodyPr>
          <a:lstStyle/>
          <a:p>
            <a:pPr algn="ctr">
              <a:lnSpc>
                <a:spcPts val="6500"/>
              </a:lnSpc>
            </a:pPr>
            <a:r>
              <a:rPr lang="en-US" sz="6000" b="1" dirty="0">
                <a:solidFill>
                  <a:schemeClr val="bg1"/>
                </a:solidFill>
                <a:latin typeface="Arial" panose="020B0604020202020204" pitchFamily="34" charset="0"/>
                <a:cs typeface="Arial" panose="020B0604020202020204" pitchFamily="34" charset="0"/>
              </a:rPr>
              <a:t>Anatomy of a G-Connect Report</a:t>
            </a:r>
          </a:p>
        </p:txBody>
      </p:sp>
      <p:sp>
        <p:nvSpPr>
          <p:cNvPr id="9" name="TextBox 8">
            <a:extLst>
              <a:ext uri="{FF2B5EF4-FFF2-40B4-BE49-F238E27FC236}">
                <a16:creationId xmlns:a16="http://schemas.microsoft.com/office/drawing/2014/main" id="{D9055B3D-E619-418D-917F-E9AC4682B56C}"/>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
        <p:nvSpPr>
          <p:cNvPr id="8" name="TextBox 7">
            <a:extLst>
              <a:ext uri="{FF2B5EF4-FFF2-40B4-BE49-F238E27FC236}">
                <a16:creationId xmlns:a16="http://schemas.microsoft.com/office/drawing/2014/main" id="{3BD141DB-0711-436C-9227-56CA57AC1AC6}"/>
              </a:ext>
            </a:extLst>
          </p:cNvPr>
          <p:cNvSpPr txBox="1"/>
          <p:nvPr/>
        </p:nvSpPr>
        <p:spPr>
          <a:xfrm>
            <a:off x="2194560" y="2023684"/>
            <a:ext cx="7813040" cy="523220"/>
          </a:xfrm>
          <a:prstGeom prst="rect">
            <a:avLst/>
          </a:prstGeom>
          <a:noFill/>
        </p:spPr>
        <p:txBody>
          <a:bodyPr wrap="square" rtlCol="0">
            <a:spAutoFit/>
          </a:bodyPr>
          <a:lstStyle/>
          <a:p>
            <a:pPr algn="ctr"/>
            <a:r>
              <a:rPr lang="en-US" sz="2800" dirty="0">
                <a:solidFill>
                  <a:srgbClr val="1D376C"/>
                </a:solidFill>
                <a:latin typeface="Brandon Grotesque Bold" panose="020B0803020203060202" pitchFamily="34" charset="0"/>
              </a:rPr>
              <a:t>What are the parts of a G-Connect Report?</a:t>
            </a:r>
          </a:p>
        </p:txBody>
      </p:sp>
      <p:graphicFrame>
        <p:nvGraphicFramePr>
          <p:cNvPr id="2" name="Diagram 1">
            <a:extLst>
              <a:ext uri="{FF2B5EF4-FFF2-40B4-BE49-F238E27FC236}">
                <a16:creationId xmlns:a16="http://schemas.microsoft.com/office/drawing/2014/main" id="{5B45C321-E853-4B38-942C-E934385E87C2}"/>
              </a:ext>
            </a:extLst>
          </p:cNvPr>
          <p:cNvGraphicFramePr/>
          <p:nvPr>
            <p:extLst>
              <p:ext uri="{D42A27DB-BD31-4B8C-83A1-F6EECF244321}">
                <p14:modId xmlns:p14="http://schemas.microsoft.com/office/powerpoint/2010/main" val="2225995386"/>
              </p:ext>
            </p:extLst>
          </p:nvPr>
        </p:nvGraphicFramePr>
        <p:xfrm>
          <a:off x="637308" y="3181389"/>
          <a:ext cx="4904509" cy="35556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angle 9">
            <a:extLst>
              <a:ext uri="{FF2B5EF4-FFF2-40B4-BE49-F238E27FC236}">
                <a16:creationId xmlns:a16="http://schemas.microsoft.com/office/drawing/2014/main" id="{F7C0FBF5-A139-4675-950B-BDAB6216C19E}"/>
              </a:ext>
            </a:extLst>
          </p:cNvPr>
          <p:cNvSpPr/>
          <p:nvPr/>
        </p:nvSpPr>
        <p:spPr>
          <a:xfrm>
            <a:off x="6071092" y="3084689"/>
            <a:ext cx="107898" cy="3749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BA52EA-A22C-4FEF-8E7D-ECA23A5C3B7D}"/>
              </a:ext>
            </a:extLst>
          </p:cNvPr>
          <p:cNvSpPr txBox="1"/>
          <p:nvPr/>
        </p:nvSpPr>
        <p:spPr>
          <a:xfrm>
            <a:off x="6708265" y="3578039"/>
            <a:ext cx="3426691"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1D376C"/>
                </a:solidFill>
                <a:latin typeface="Brandon Grotesque Bold" panose="020B0803020203060202" pitchFamily="34" charset="0"/>
              </a:rPr>
              <a:t>Date</a:t>
            </a:r>
          </a:p>
          <a:p>
            <a:pPr marL="285750" indent="-285750">
              <a:buFont typeface="Arial" panose="020B0604020202020204" pitchFamily="34" charset="0"/>
              <a:buChar char="•"/>
            </a:pPr>
            <a:r>
              <a:rPr lang="en-US" sz="2400" dirty="0">
                <a:solidFill>
                  <a:srgbClr val="1D376C"/>
                </a:solidFill>
                <a:latin typeface="Brandon Grotesque Bold" panose="020B0803020203060202" pitchFamily="34" charset="0"/>
              </a:rPr>
              <a:t>Time</a:t>
            </a:r>
          </a:p>
          <a:p>
            <a:pPr marL="285750" indent="-285750">
              <a:buFont typeface="Arial" panose="020B0604020202020204" pitchFamily="34" charset="0"/>
              <a:buChar char="•"/>
            </a:pPr>
            <a:r>
              <a:rPr lang="en-US" sz="2400" dirty="0">
                <a:solidFill>
                  <a:srgbClr val="1D376C"/>
                </a:solidFill>
                <a:latin typeface="Brandon Grotesque Bold" panose="020B0803020203060202" pitchFamily="34" charset="0"/>
              </a:rPr>
              <a:t>Description</a:t>
            </a:r>
          </a:p>
          <a:p>
            <a:pPr marL="285750" indent="-285750">
              <a:buFont typeface="Arial" panose="020B0604020202020204" pitchFamily="34" charset="0"/>
              <a:buChar char="•"/>
            </a:pPr>
            <a:r>
              <a:rPr lang="en-US" sz="2400" dirty="0">
                <a:solidFill>
                  <a:srgbClr val="1D376C"/>
                </a:solidFill>
                <a:latin typeface="Brandon Grotesque Bold" panose="020B0803020203060202" pitchFamily="34" charset="0"/>
              </a:rPr>
              <a:t>Accessories</a:t>
            </a:r>
          </a:p>
          <a:p>
            <a:pPr marL="285750" indent="-285750">
              <a:buFont typeface="Arial" panose="020B0604020202020204" pitchFamily="34" charset="0"/>
              <a:buChar char="•"/>
            </a:pPr>
            <a:r>
              <a:rPr lang="en-US" sz="2400" dirty="0">
                <a:solidFill>
                  <a:srgbClr val="1D376C"/>
                </a:solidFill>
                <a:latin typeface="Brandon Grotesque Bold" panose="020B0803020203060202" pitchFamily="34" charset="0"/>
              </a:rPr>
              <a:t>Total/Dollars</a:t>
            </a:r>
          </a:p>
        </p:txBody>
      </p:sp>
      <p:sp>
        <p:nvSpPr>
          <p:cNvPr id="5" name="TextBox 4">
            <a:extLst>
              <a:ext uri="{FF2B5EF4-FFF2-40B4-BE49-F238E27FC236}">
                <a16:creationId xmlns:a16="http://schemas.microsoft.com/office/drawing/2014/main" id="{E7687E54-47CB-4ADB-A2D6-41C328D10156}"/>
              </a:ext>
            </a:extLst>
          </p:cNvPr>
          <p:cNvSpPr txBox="1"/>
          <p:nvPr/>
        </p:nvSpPr>
        <p:spPr>
          <a:xfrm>
            <a:off x="7206916" y="2815389"/>
            <a:ext cx="3549316" cy="523220"/>
          </a:xfrm>
          <a:prstGeom prst="rect">
            <a:avLst/>
          </a:prstGeom>
          <a:noFill/>
        </p:spPr>
        <p:txBody>
          <a:bodyPr wrap="square" rtlCol="0">
            <a:spAutoFit/>
          </a:bodyPr>
          <a:lstStyle/>
          <a:p>
            <a:pPr algn="ctr"/>
            <a:r>
              <a:rPr lang="en-US" sz="2800" dirty="0">
                <a:solidFill>
                  <a:srgbClr val="1D376C"/>
                </a:solidFill>
                <a:latin typeface="Pacifico" panose="00000500000000000000" pitchFamily="2" charset="0"/>
              </a:rPr>
              <a:t>Additional Details:</a:t>
            </a:r>
          </a:p>
        </p:txBody>
      </p:sp>
    </p:spTree>
    <p:custDataLst>
      <p:tags r:id="rId1"/>
    </p:custDataLst>
    <p:extLst>
      <p:ext uri="{BB962C8B-B14F-4D97-AF65-F5344CB8AC3E}">
        <p14:creationId xmlns:p14="http://schemas.microsoft.com/office/powerpoint/2010/main" val="342132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D85F0D0D-9ED9-4917-AF63-9554E30279E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73244032-65A6-491D-8729-800CA48534EF}"/>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2E392887-01DC-4E52-AE67-21CD536FD08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F3C4C76A-98F0-45F4-A30B-36F335CF8D6D}"/>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26F13D53-54CF-428E-9B3D-C8768A77447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E1630D41-6B8E-407A-BA14-C8F6F84DF4CF}"/>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13A18A2D-BB7D-4623-94AD-81B4DF8D3425}"/>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AB1D6AFB-0D55-4CDE-9F9A-BA4FBEB1C63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7BE158D2-99D8-4585-8042-B21715EF486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74A0441C-4CCC-49F1-9223-2AA6AB2C511B}"/>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graphicEl>
                                              <a:dgm id="{FB856010-9ED4-4443-9BB8-DA60214E7112}"/>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C9BBE6-43B5-4023-BE36-497C7A2B05D6}"/>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C4EBC5-C024-4460-8936-EF0B9310CC1D}"/>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A4240E-4E75-4DBF-B4FD-F67550F3722D}"/>
              </a:ext>
            </a:extLst>
          </p:cNvPr>
          <p:cNvSpPr txBox="1"/>
          <p:nvPr/>
        </p:nvSpPr>
        <p:spPr>
          <a:xfrm>
            <a:off x="1" y="296608"/>
            <a:ext cx="12192000" cy="941150"/>
          </a:xfrm>
          <a:prstGeom prst="rect">
            <a:avLst/>
          </a:prstGeom>
          <a:noFill/>
        </p:spPr>
        <p:txBody>
          <a:bodyPr wrap="square" rtlCol="0">
            <a:spAutoFit/>
          </a:bodyPr>
          <a:lstStyle/>
          <a:p>
            <a:pPr algn="ctr">
              <a:lnSpc>
                <a:spcPts val="6500"/>
              </a:lnSpc>
            </a:pPr>
            <a:r>
              <a:rPr lang="en-US" sz="6000" b="1" dirty="0">
                <a:solidFill>
                  <a:schemeClr val="bg1"/>
                </a:solidFill>
                <a:latin typeface="Arial" panose="020B0604020202020204" pitchFamily="34" charset="0"/>
                <a:cs typeface="Arial" panose="020B0604020202020204" pitchFamily="34" charset="0"/>
              </a:rPr>
              <a:t>Anatomy of a G-Connect Report</a:t>
            </a:r>
          </a:p>
        </p:txBody>
      </p:sp>
      <p:sp>
        <p:nvSpPr>
          <p:cNvPr id="8" name="TextBox 7">
            <a:extLst>
              <a:ext uri="{FF2B5EF4-FFF2-40B4-BE49-F238E27FC236}">
                <a16:creationId xmlns:a16="http://schemas.microsoft.com/office/drawing/2014/main" id="{3BD141DB-0711-436C-9227-56CA57AC1AC6}"/>
              </a:ext>
            </a:extLst>
          </p:cNvPr>
          <p:cNvSpPr txBox="1"/>
          <p:nvPr/>
        </p:nvSpPr>
        <p:spPr>
          <a:xfrm>
            <a:off x="2138680" y="1746227"/>
            <a:ext cx="7813040" cy="523220"/>
          </a:xfrm>
          <a:prstGeom prst="rect">
            <a:avLst/>
          </a:prstGeom>
          <a:noFill/>
        </p:spPr>
        <p:txBody>
          <a:bodyPr wrap="square" rtlCol="0">
            <a:spAutoFit/>
          </a:bodyPr>
          <a:lstStyle/>
          <a:p>
            <a:pPr algn="ctr"/>
            <a:r>
              <a:rPr lang="en-US" sz="2800" dirty="0">
                <a:solidFill>
                  <a:srgbClr val="1D376C"/>
                </a:solidFill>
                <a:latin typeface="Brandon Grotesque Bold" panose="020B0803020203060202" pitchFamily="34" charset="0"/>
              </a:rPr>
              <a:t>Every report must have:</a:t>
            </a:r>
          </a:p>
        </p:txBody>
      </p:sp>
      <p:sp>
        <p:nvSpPr>
          <p:cNvPr id="10" name="TextBox 9">
            <a:extLst>
              <a:ext uri="{FF2B5EF4-FFF2-40B4-BE49-F238E27FC236}">
                <a16:creationId xmlns:a16="http://schemas.microsoft.com/office/drawing/2014/main" id="{DEA13FDD-8498-40D6-9685-4986B43AF74F}"/>
              </a:ext>
            </a:extLst>
          </p:cNvPr>
          <p:cNvSpPr txBox="1"/>
          <p:nvPr/>
        </p:nvSpPr>
        <p:spPr>
          <a:xfrm>
            <a:off x="745958" y="2587641"/>
            <a:ext cx="2562726"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Beginning</a:t>
            </a:r>
          </a:p>
        </p:txBody>
      </p:sp>
      <p:sp>
        <p:nvSpPr>
          <p:cNvPr id="14" name="TextBox 13">
            <a:extLst>
              <a:ext uri="{FF2B5EF4-FFF2-40B4-BE49-F238E27FC236}">
                <a16:creationId xmlns:a16="http://schemas.microsoft.com/office/drawing/2014/main" id="{DA548759-3EDA-42FB-88F9-4478BBC5BE28}"/>
              </a:ext>
            </a:extLst>
          </p:cNvPr>
          <p:cNvSpPr txBox="1"/>
          <p:nvPr/>
        </p:nvSpPr>
        <p:spPr>
          <a:xfrm>
            <a:off x="4736097" y="2660567"/>
            <a:ext cx="2562726"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Middle</a:t>
            </a:r>
          </a:p>
        </p:txBody>
      </p:sp>
      <p:sp>
        <p:nvSpPr>
          <p:cNvPr id="15" name="TextBox 14">
            <a:extLst>
              <a:ext uri="{FF2B5EF4-FFF2-40B4-BE49-F238E27FC236}">
                <a16:creationId xmlns:a16="http://schemas.microsoft.com/office/drawing/2014/main" id="{DD232AB0-8AFA-4E09-8C03-5BF83C439BAA}"/>
              </a:ext>
            </a:extLst>
          </p:cNvPr>
          <p:cNvSpPr txBox="1"/>
          <p:nvPr/>
        </p:nvSpPr>
        <p:spPr>
          <a:xfrm>
            <a:off x="8670357" y="2657059"/>
            <a:ext cx="2562726"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End</a:t>
            </a:r>
          </a:p>
        </p:txBody>
      </p:sp>
      <p:pic>
        <p:nvPicPr>
          <p:cNvPr id="16" name="Picture 15">
            <a:extLst>
              <a:ext uri="{FF2B5EF4-FFF2-40B4-BE49-F238E27FC236}">
                <a16:creationId xmlns:a16="http://schemas.microsoft.com/office/drawing/2014/main" id="{4A0678F3-4A04-4DF5-976D-B7A8E1CE7393}"/>
              </a:ext>
            </a:extLst>
          </p:cNvPr>
          <p:cNvPicPr>
            <a:picLocks noChangeAspect="1"/>
          </p:cNvPicPr>
          <p:nvPr/>
        </p:nvPicPr>
        <p:blipFill>
          <a:blip r:embed="rId4"/>
          <a:stretch>
            <a:fillRect/>
          </a:stretch>
        </p:blipFill>
        <p:spPr>
          <a:xfrm>
            <a:off x="959734" y="3385519"/>
            <a:ext cx="2172949" cy="16894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E734FAE6-E4EC-40FC-93F4-7BC0BECC2A8E}"/>
              </a:ext>
            </a:extLst>
          </p:cNvPr>
          <p:cNvPicPr>
            <a:picLocks noChangeAspect="1"/>
          </p:cNvPicPr>
          <p:nvPr/>
        </p:nvPicPr>
        <p:blipFill>
          <a:blip r:embed="rId5"/>
          <a:stretch>
            <a:fillRect/>
          </a:stretch>
        </p:blipFill>
        <p:spPr>
          <a:xfrm>
            <a:off x="4915355" y="3385519"/>
            <a:ext cx="2361291" cy="1782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5331F79A-3E28-4179-9041-2E06FDD0BBAE}"/>
              </a:ext>
            </a:extLst>
          </p:cNvPr>
          <p:cNvPicPr>
            <a:picLocks noChangeAspect="1"/>
          </p:cNvPicPr>
          <p:nvPr/>
        </p:nvPicPr>
        <p:blipFill>
          <a:blip r:embed="rId6"/>
          <a:stretch>
            <a:fillRect/>
          </a:stretch>
        </p:blipFill>
        <p:spPr>
          <a:xfrm>
            <a:off x="8753522" y="3394527"/>
            <a:ext cx="2396396" cy="1790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Arrow: Right 18">
            <a:extLst>
              <a:ext uri="{FF2B5EF4-FFF2-40B4-BE49-F238E27FC236}">
                <a16:creationId xmlns:a16="http://schemas.microsoft.com/office/drawing/2014/main" id="{EEAB2B6B-1C2C-4072-B434-A7A66E65518C}"/>
              </a:ext>
            </a:extLst>
          </p:cNvPr>
          <p:cNvSpPr/>
          <p:nvPr/>
        </p:nvSpPr>
        <p:spPr>
          <a:xfrm>
            <a:off x="3735261" y="4097516"/>
            <a:ext cx="577516" cy="3922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25454064-BB6D-4F5E-9D67-B700F088BBAE}"/>
              </a:ext>
            </a:extLst>
          </p:cNvPr>
          <p:cNvSpPr/>
          <p:nvPr/>
        </p:nvSpPr>
        <p:spPr>
          <a:xfrm>
            <a:off x="7767500" y="4112545"/>
            <a:ext cx="577516" cy="3922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A72FBEA-B024-41D5-BFDA-E906505EBC61}"/>
              </a:ext>
            </a:extLst>
          </p:cNvPr>
          <p:cNvSpPr txBox="1"/>
          <p:nvPr/>
        </p:nvSpPr>
        <p:spPr>
          <a:xfrm>
            <a:off x="128090" y="5273311"/>
            <a:ext cx="3836236" cy="738664"/>
          </a:xfrm>
          <a:prstGeom prst="rect">
            <a:avLst/>
          </a:prstGeom>
          <a:noFill/>
        </p:spPr>
        <p:txBody>
          <a:bodyPr wrap="square" rtlCol="0">
            <a:spAutoFit/>
          </a:bodyPr>
          <a:lstStyle/>
          <a:p>
            <a:r>
              <a:rPr lang="en-US" sz="1400" dirty="0">
                <a:solidFill>
                  <a:srgbClr val="1D376C"/>
                </a:solidFill>
              </a:rPr>
              <a:t>Incident Occurs</a:t>
            </a:r>
          </a:p>
          <a:p>
            <a:pPr marL="742950" lvl="1" indent="-285750">
              <a:buFont typeface="Arial" panose="020B0604020202020204" pitchFamily="34" charset="0"/>
              <a:buChar char="•"/>
            </a:pPr>
            <a:r>
              <a:rPr lang="en-US" sz="1400" dirty="0">
                <a:solidFill>
                  <a:srgbClr val="1D376C"/>
                </a:solidFill>
              </a:rPr>
              <a:t>You have witnessed the incident</a:t>
            </a:r>
          </a:p>
          <a:p>
            <a:pPr marL="742950" lvl="1" indent="-285750">
              <a:buFont typeface="Arial" panose="020B0604020202020204" pitchFamily="34" charset="0"/>
              <a:buChar char="•"/>
            </a:pPr>
            <a:r>
              <a:rPr lang="en-US" sz="1400" dirty="0">
                <a:solidFill>
                  <a:srgbClr val="1D376C"/>
                </a:solidFill>
              </a:rPr>
              <a:t>You must write a report</a:t>
            </a:r>
          </a:p>
        </p:txBody>
      </p:sp>
      <p:sp>
        <p:nvSpPr>
          <p:cNvPr id="22" name="TextBox 21">
            <a:extLst>
              <a:ext uri="{FF2B5EF4-FFF2-40B4-BE49-F238E27FC236}">
                <a16:creationId xmlns:a16="http://schemas.microsoft.com/office/drawing/2014/main" id="{DD034ECE-BA82-4792-99E6-E701C360E5C7}"/>
              </a:ext>
            </a:extLst>
          </p:cNvPr>
          <p:cNvSpPr txBox="1"/>
          <p:nvPr/>
        </p:nvSpPr>
        <p:spPr>
          <a:xfrm>
            <a:off x="4161636" y="5273310"/>
            <a:ext cx="4591886" cy="1600438"/>
          </a:xfrm>
          <a:prstGeom prst="rect">
            <a:avLst/>
          </a:prstGeom>
          <a:noFill/>
        </p:spPr>
        <p:txBody>
          <a:bodyPr wrap="square" rtlCol="0">
            <a:spAutoFit/>
          </a:bodyPr>
          <a:lstStyle/>
          <a:p>
            <a:r>
              <a:rPr lang="en-US" sz="1400" dirty="0">
                <a:solidFill>
                  <a:srgbClr val="1D376C"/>
                </a:solidFill>
              </a:rPr>
              <a:t>Your report should include:</a:t>
            </a:r>
          </a:p>
          <a:p>
            <a:pPr marL="742950" lvl="1" indent="-285750">
              <a:buFont typeface="Arial" panose="020B0604020202020204" pitchFamily="34" charset="0"/>
              <a:buChar char="•"/>
            </a:pPr>
            <a:r>
              <a:rPr lang="en-US" sz="1400" dirty="0">
                <a:solidFill>
                  <a:srgbClr val="1D376C"/>
                </a:solidFill>
              </a:rPr>
              <a:t>Who- Who is the subject?</a:t>
            </a:r>
          </a:p>
          <a:p>
            <a:pPr marL="742950" lvl="1" indent="-285750">
              <a:buFont typeface="Arial" panose="020B0604020202020204" pitchFamily="34" charset="0"/>
              <a:buChar char="•"/>
            </a:pPr>
            <a:r>
              <a:rPr lang="en-US" sz="1400" dirty="0">
                <a:solidFill>
                  <a:srgbClr val="1D376C"/>
                </a:solidFill>
              </a:rPr>
              <a:t>What- What did they/you do?</a:t>
            </a:r>
          </a:p>
          <a:p>
            <a:pPr marL="742950" lvl="1" indent="-285750">
              <a:buFont typeface="Arial" panose="020B0604020202020204" pitchFamily="34" charset="0"/>
              <a:buChar char="•"/>
            </a:pPr>
            <a:r>
              <a:rPr lang="en-US" sz="1400" dirty="0">
                <a:solidFill>
                  <a:srgbClr val="1D376C"/>
                </a:solidFill>
              </a:rPr>
              <a:t>Where- Where did they go?</a:t>
            </a:r>
          </a:p>
          <a:p>
            <a:pPr marL="742950" lvl="1" indent="-285750">
              <a:buFont typeface="Arial" panose="020B0604020202020204" pitchFamily="34" charset="0"/>
              <a:buChar char="•"/>
            </a:pPr>
            <a:r>
              <a:rPr lang="en-US" sz="1400" dirty="0">
                <a:solidFill>
                  <a:srgbClr val="1D376C"/>
                </a:solidFill>
              </a:rPr>
              <a:t>When- Day/Time occurred?</a:t>
            </a:r>
          </a:p>
          <a:p>
            <a:pPr marL="742950" lvl="1" indent="-285750">
              <a:buFont typeface="Arial" panose="020B0604020202020204" pitchFamily="34" charset="0"/>
              <a:buChar char="•"/>
            </a:pPr>
            <a:r>
              <a:rPr lang="en-US" sz="1400" dirty="0">
                <a:solidFill>
                  <a:srgbClr val="1D376C"/>
                </a:solidFill>
              </a:rPr>
              <a:t>How- How was the act committed?</a:t>
            </a:r>
          </a:p>
          <a:p>
            <a:pPr marL="742950" lvl="1" indent="-285750">
              <a:buFont typeface="Arial" panose="020B0604020202020204" pitchFamily="34" charset="0"/>
              <a:buChar char="•"/>
            </a:pPr>
            <a:r>
              <a:rPr lang="en-US" sz="1400" dirty="0">
                <a:solidFill>
                  <a:srgbClr val="1D376C"/>
                </a:solidFill>
              </a:rPr>
              <a:t>Behavior- What behavior did you observe?</a:t>
            </a:r>
          </a:p>
        </p:txBody>
      </p:sp>
      <p:sp>
        <p:nvSpPr>
          <p:cNvPr id="23" name="TextBox 22">
            <a:extLst>
              <a:ext uri="{FF2B5EF4-FFF2-40B4-BE49-F238E27FC236}">
                <a16:creationId xmlns:a16="http://schemas.microsoft.com/office/drawing/2014/main" id="{8F3304C6-B3EA-4888-BBAB-C9A39CDB8FCE}"/>
              </a:ext>
            </a:extLst>
          </p:cNvPr>
          <p:cNvSpPr txBox="1"/>
          <p:nvPr/>
        </p:nvSpPr>
        <p:spPr>
          <a:xfrm>
            <a:off x="8582528" y="5314166"/>
            <a:ext cx="3836236" cy="954107"/>
          </a:xfrm>
          <a:prstGeom prst="rect">
            <a:avLst/>
          </a:prstGeom>
          <a:noFill/>
        </p:spPr>
        <p:txBody>
          <a:bodyPr wrap="square" rtlCol="0">
            <a:spAutoFit/>
          </a:bodyPr>
          <a:lstStyle/>
          <a:p>
            <a:r>
              <a:rPr lang="en-US" sz="1400" dirty="0">
                <a:solidFill>
                  <a:srgbClr val="1D376C"/>
                </a:solidFill>
              </a:rPr>
              <a:t>Your completed report</a:t>
            </a:r>
          </a:p>
          <a:p>
            <a:pPr marL="742950" lvl="1" indent="-285750">
              <a:buFont typeface="Arial" panose="020B0604020202020204" pitchFamily="34" charset="0"/>
              <a:buChar char="•"/>
            </a:pPr>
            <a:r>
              <a:rPr lang="en-US" sz="1400" dirty="0">
                <a:solidFill>
                  <a:srgbClr val="1D376C"/>
                </a:solidFill>
              </a:rPr>
              <a:t>Must include outlined data</a:t>
            </a:r>
          </a:p>
          <a:p>
            <a:pPr marL="742950" lvl="1" indent="-285750">
              <a:buFont typeface="Arial" panose="020B0604020202020204" pitchFamily="34" charset="0"/>
              <a:buChar char="•"/>
            </a:pPr>
            <a:r>
              <a:rPr lang="en-US" sz="1400" dirty="0">
                <a:solidFill>
                  <a:srgbClr val="1D376C"/>
                </a:solidFill>
              </a:rPr>
              <a:t>Provide verbatim language</a:t>
            </a:r>
          </a:p>
          <a:p>
            <a:pPr marL="742950" lvl="1" indent="-285750">
              <a:buFont typeface="Arial" panose="020B0604020202020204" pitchFamily="34" charset="0"/>
              <a:buChar char="•"/>
            </a:pPr>
            <a:r>
              <a:rPr lang="en-US" sz="1400" dirty="0">
                <a:solidFill>
                  <a:srgbClr val="1D376C"/>
                </a:solidFill>
              </a:rPr>
              <a:t>Submit to G-Connect</a:t>
            </a:r>
          </a:p>
        </p:txBody>
      </p:sp>
    </p:spTree>
    <p:custDataLst>
      <p:tags r:id="rId1"/>
    </p:custDataLst>
    <p:extLst>
      <p:ext uri="{BB962C8B-B14F-4D97-AF65-F5344CB8AC3E}">
        <p14:creationId xmlns:p14="http://schemas.microsoft.com/office/powerpoint/2010/main" val="341581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9" grpId="0" animBg="1"/>
      <p:bldP spid="20" grpId="0" animBg="1"/>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C9BBE6-43B5-4023-BE36-497C7A2B05D6}"/>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C4EBC5-C024-4460-8936-EF0B9310CC1D}"/>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A4240E-4E75-4DBF-B4FD-F67550F3722D}"/>
              </a:ext>
            </a:extLst>
          </p:cNvPr>
          <p:cNvSpPr txBox="1"/>
          <p:nvPr/>
        </p:nvSpPr>
        <p:spPr>
          <a:xfrm>
            <a:off x="1" y="296608"/>
            <a:ext cx="12192000" cy="941150"/>
          </a:xfrm>
          <a:prstGeom prst="rect">
            <a:avLst/>
          </a:prstGeom>
          <a:noFill/>
        </p:spPr>
        <p:txBody>
          <a:bodyPr wrap="square" rtlCol="0">
            <a:spAutoFit/>
          </a:bodyPr>
          <a:lstStyle/>
          <a:p>
            <a:pPr algn="ctr">
              <a:lnSpc>
                <a:spcPts val="6500"/>
              </a:lnSpc>
            </a:pPr>
            <a:r>
              <a:rPr lang="en-US" sz="6000" b="1" dirty="0">
                <a:solidFill>
                  <a:schemeClr val="bg1"/>
                </a:solidFill>
                <a:latin typeface="Arial" panose="020B0604020202020204" pitchFamily="34" charset="0"/>
                <a:cs typeface="Arial" panose="020B0604020202020204" pitchFamily="34" charset="0"/>
              </a:rPr>
              <a:t>Anatomy of a G-Connect Report</a:t>
            </a:r>
          </a:p>
        </p:txBody>
      </p:sp>
      <p:sp>
        <p:nvSpPr>
          <p:cNvPr id="8" name="TextBox 7">
            <a:extLst>
              <a:ext uri="{FF2B5EF4-FFF2-40B4-BE49-F238E27FC236}">
                <a16:creationId xmlns:a16="http://schemas.microsoft.com/office/drawing/2014/main" id="{3BD141DB-0711-436C-9227-56CA57AC1AC6}"/>
              </a:ext>
            </a:extLst>
          </p:cNvPr>
          <p:cNvSpPr txBox="1"/>
          <p:nvPr/>
        </p:nvSpPr>
        <p:spPr>
          <a:xfrm>
            <a:off x="2194560" y="2023684"/>
            <a:ext cx="7813040" cy="523220"/>
          </a:xfrm>
          <a:prstGeom prst="rect">
            <a:avLst/>
          </a:prstGeom>
          <a:noFill/>
        </p:spPr>
        <p:txBody>
          <a:bodyPr wrap="square" rtlCol="0">
            <a:spAutoFit/>
          </a:bodyPr>
          <a:lstStyle/>
          <a:p>
            <a:pPr algn="ctr"/>
            <a:r>
              <a:rPr lang="en-US" sz="2800" dirty="0">
                <a:solidFill>
                  <a:srgbClr val="1D376C"/>
                </a:solidFill>
                <a:latin typeface="Brandon Grotesque Bold" panose="020B0803020203060202" pitchFamily="34" charset="0"/>
              </a:rPr>
              <a:t>Behaviors to include and avoid</a:t>
            </a:r>
          </a:p>
        </p:txBody>
      </p:sp>
      <p:sp>
        <p:nvSpPr>
          <p:cNvPr id="10" name="Rectangle 9">
            <a:extLst>
              <a:ext uri="{FF2B5EF4-FFF2-40B4-BE49-F238E27FC236}">
                <a16:creationId xmlns:a16="http://schemas.microsoft.com/office/drawing/2014/main" id="{F7C0FBF5-A139-4675-950B-BDAB6216C19E}"/>
              </a:ext>
            </a:extLst>
          </p:cNvPr>
          <p:cNvSpPr/>
          <p:nvPr/>
        </p:nvSpPr>
        <p:spPr>
          <a:xfrm>
            <a:off x="6071092" y="3084689"/>
            <a:ext cx="107898" cy="3749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A558D6F-863B-4E41-AB92-4633FC49ED9C}"/>
              </a:ext>
            </a:extLst>
          </p:cNvPr>
          <p:cNvSpPr txBox="1"/>
          <p:nvPr/>
        </p:nvSpPr>
        <p:spPr>
          <a:xfrm>
            <a:off x="553453" y="2935705"/>
            <a:ext cx="4920915" cy="400110"/>
          </a:xfrm>
          <a:prstGeom prst="rect">
            <a:avLst/>
          </a:prstGeom>
          <a:noFill/>
        </p:spPr>
        <p:txBody>
          <a:bodyPr wrap="square" rtlCol="0">
            <a:spAutoFit/>
          </a:bodyPr>
          <a:lstStyle/>
          <a:p>
            <a:pPr algn="ctr"/>
            <a:r>
              <a:rPr lang="en-US" sz="2000" dirty="0">
                <a:solidFill>
                  <a:srgbClr val="00ADBB"/>
                </a:solidFill>
                <a:latin typeface="Brandon Grotesque Bold" panose="020B0803020203060202" pitchFamily="34" charset="0"/>
              </a:rPr>
              <a:t>Behaviors to Include:</a:t>
            </a:r>
          </a:p>
        </p:txBody>
      </p:sp>
      <p:sp>
        <p:nvSpPr>
          <p:cNvPr id="11" name="TextBox 10">
            <a:extLst>
              <a:ext uri="{FF2B5EF4-FFF2-40B4-BE49-F238E27FC236}">
                <a16:creationId xmlns:a16="http://schemas.microsoft.com/office/drawing/2014/main" id="{F182989A-D5B0-4E8F-A8C9-A7EA24F1D636}"/>
              </a:ext>
            </a:extLst>
          </p:cNvPr>
          <p:cNvSpPr txBox="1"/>
          <p:nvPr/>
        </p:nvSpPr>
        <p:spPr>
          <a:xfrm>
            <a:off x="6717632" y="2947736"/>
            <a:ext cx="4920915" cy="400110"/>
          </a:xfrm>
          <a:prstGeom prst="rect">
            <a:avLst/>
          </a:prstGeom>
          <a:noFill/>
        </p:spPr>
        <p:txBody>
          <a:bodyPr wrap="square" rtlCol="0">
            <a:spAutoFit/>
          </a:bodyPr>
          <a:lstStyle/>
          <a:p>
            <a:pPr algn="ctr"/>
            <a:r>
              <a:rPr lang="en-US" sz="2000" dirty="0">
                <a:solidFill>
                  <a:srgbClr val="00ADBB"/>
                </a:solidFill>
                <a:latin typeface="Brandon Grotesque Bold" panose="020B0803020203060202" pitchFamily="34" charset="0"/>
              </a:rPr>
              <a:t>Behaviors to Avoid:</a:t>
            </a:r>
          </a:p>
        </p:txBody>
      </p:sp>
      <p:sp>
        <p:nvSpPr>
          <p:cNvPr id="12" name="Rectangle 11">
            <a:extLst>
              <a:ext uri="{FF2B5EF4-FFF2-40B4-BE49-F238E27FC236}">
                <a16:creationId xmlns:a16="http://schemas.microsoft.com/office/drawing/2014/main" id="{5F246FE5-E1A2-4294-9931-A430502E4364}"/>
              </a:ext>
            </a:extLst>
          </p:cNvPr>
          <p:cNvSpPr/>
          <p:nvPr/>
        </p:nvSpPr>
        <p:spPr>
          <a:xfrm>
            <a:off x="6438802" y="3444388"/>
            <a:ext cx="5478574" cy="584775"/>
          </a:xfrm>
          <a:prstGeom prst="rect">
            <a:avLst/>
          </a:prstGeom>
        </p:spPr>
        <p:txBody>
          <a:bodyPr wrap="square">
            <a:spAutoFit/>
          </a:bodyPr>
          <a:lstStyle/>
          <a:p>
            <a:pPr algn="ctr"/>
            <a:r>
              <a:rPr lang="en-US" sz="1600" dirty="0">
                <a:solidFill>
                  <a:srgbClr val="1D376C"/>
                </a:solidFill>
                <a:latin typeface="Brandon Grotesque Regular" panose="020B0503020203060202" pitchFamily="34" charset="0"/>
                <a:ea typeface="Calibri" panose="020F0502020204030204" pitchFamily="34" charset="0"/>
              </a:rPr>
              <a:t>These behaviors are too vague, general, and could be used inappropriately by a witness.</a:t>
            </a:r>
          </a:p>
        </p:txBody>
      </p:sp>
      <p:graphicFrame>
        <p:nvGraphicFramePr>
          <p:cNvPr id="13" name="Diagram 12">
            <a:extLst>
              <a:ext uri="{FF2B5EF4-FFF2-40B4-BE49-F238E27FC236}">
                <a16:creationId xmlns:a16="http://schemas.microsoft.com/office/drawing/2014/main" id="{8008E393-779C-47F9-8C57-0BF62D61A7F3}"/>
              </a:ext>
            </a:extLst>
          </p:cNvPr>
          <p:cNvGraphicFramePr/>
          <p:nvPr/>
        </p:nvGraphicFramePr>
        <p:xfrm>
          <a:off x="7114806" y="4356318"/>
          <a:ext cx="4401288" cy="19238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 13">
            <a:extLst>
              <a:ext uri="{FF2B5EF4-FFF2-40B4-BE49-F238E27FC236}">
                <a16:creationId xmlns:a16="http://schemas.microsoft.com/office/drawing/2014/main" id="{0506BB18-E0BE-4008-AA39-DC1D8D0C9926}"/>
              </a:ext>
            </a:extLst>
          </p:cNvPr>
          <p:cNvGraphicFramePr/>
          <p:nvPr/>
        </p:nvGraphicFramePr>
        <p:xfrm>
          <a:off x="1000730" y="4356318"/>
          <a:ext cx="4401288" cy="19238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5" name="Rectangle 14">
            <a:extLst>
              <a:ext uri="{FF2B5EF4-FFF2-40B4-BE49-F238E27FC236}">
                <a16:creationId xmlns:a16="http://schemas.microsoft.com/office/drawing/2014/main" id="{74ABF475-477E-4E3D-B356-B5F8D2400979}"/>
              </a:ext>
            </a:extLst>
          </p:cNvPr>
          <p:cNvSpPr/>
          <p:nvPr/>
        </p:nvSpPr>
        <p:spPr>
          <a:xfrm>
            <a:off x="406808" y="3429000"/>
            <a:ext cx="5214204" cy="584775"/>
          </a:xfrm>
          <a:prstGeom prst="rect">
            <a:avLst/>
          </a:prstGeom>
        </p:spPr>
        <p:txBody>
          <a:bodyPr wrap="square">
            <a:spAutoFit/>
          </a:bodyPr>
          <a:lstStyle/>
          <a:p>
            <a:pPr algn="ctr"/>
            <a:r>
              <a:rPr lang="en-US" sz="1600" dirty="0">
                <a:solidFill>
                  <a:srgbClr val="1D376C"/>
                </a:solidFill>
                <a:latin typeface="Calibri" panose="020F0502020204030204" pitchFamily="34" charset="0"/>
                <a:ea typeface="Calibri" panose="020F0502020204030204" pitchFamily="34" charset="0"/>
              </a:rPr>
              <a:t>These behaviors are specific, detailed, and could be used appropriately by a witness. </a:t>
            </a:r>
            <a:r>
              <a:rPr lang="en-US" sz="1400" dirty="0">
                <a:solidFill>
                  <a:srgbClr val="1D376C"/>
                </a:solidFill>
                <a:latin typeface="Calibri" panose="020F0502020204030204" pitchFamily="34" charset="0"/>
                <a:ea typeface="Calibri" panose="020F0502020204030204" pitchFamily="34" charset="0"/>
              </a:rPr>
              <a:t> </a:t>
            </a:r>
          </a:p>
        </p:txBody>
      </p:sp>
    </p:spTree>
    <p:custDataLst>
      <p:tags r:id="rId1"/>
    </p:custDataLst>
    <p:extLst>
      <p:ext uri="{BB962C8B-B14F-4D97-AF65-F5344CB8AC3E}">
        <p14:creationId xmlns:p14="http://schemas.microsoft.com/office/powerpoint/2010/main" val="1740365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C9BBE6-43B5-4023-BE36-497C7A2B05D6}"/>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C4EBC5-C024-4460-8936-EF0B9310CC1D}"/>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A4240E-4E75-4DBF-B4FD-F67550F3722D}"/>
              </a:ext>
            </a:extLst>
          </p:cNvPr>
          <p:cNvSpPr txBox="1"/>
          <p:nvPr/>
        </p:nvSpPr>
        <p:spPr>
          <a:xfrm>
            <a:off x="1" y="296608"/>
            <a:ext cx="12192000" cy="941150"/>
          </a:xfrm>
          <a:prstGeom prst="rect">
            <a:avLst/>
          </a:prstGeom>
          <a:noFill/>
        </p:spPr>
        <p:txBody>
          <a:bodyPr wrap="square" rtlCol="0">
            <a:spAutoFit/>
          </a:bodyPr>
          <a:lstStyle/>
          <a:p>
            <a:pPr algn="ctr">
              <a:lnSpc>
                <a:spcPts val="6500"/>
              </a:lnSpc>
            </a:pPr>
            <a:r>
              <a:rPr lang="en-US" sz="6000" b="1" dirty="0">
                <a:solidFill>
                  <a:schemeClr val="bg1"/>
                </a:solidFill>
                <a:latin typeface="Arial" panose="020B0604020202020204" pitchFamily="34" charset="0"/>
                <a:cs typeface="Arial" panose="020B0604020202020204" pitchFamily="34" charset="0"/>
              </a:rPr>
              <a:t>Anatomy of a G-Connect Report</a:t>
            </a:r>
          </a:p>
        </p:txBody>
      </p:sp>
      <p:sp>
        <p:nvSpPr>
          <p:cNvPr id="8" name="TextBox 7">
            <a:extLst>
              <a:ext uri="{FF2B5EF4-FFF2-40B4-BE49-F238E27FC236}">
                <a16:creationId xmlns:a16="http://schemas.microsoft.com/office/drawing/2014/main" id="{3BD141DB-0711-436C-9227-56CA57AC1AC6}"/>
              </a:ext>
            </a:extLst>
          </p:cNvPr>
          <p:cNvSpPr txBox="1"/>
          <p:nvPr/>
        </p:nvSpPr>
        <p:spPr>
          <a:xfrm>
            <a:off x="2194560" y="2023684"/>
            <a:ext cx="7813040" cy="523220"/>
          </a:xfrm>
          <a:prstGeom prst="rect">
            <a:avLst/>
          </a:prstGeom>
          <a:noFill/>
        </p:spPr>
        <p:txBody>
          <a:bodyPr wrap="square" rtlCol="0">
            <a:spAutoFit/>
          </a:bodyPr>
          <a:lstStyle/>
          <a:p>
            <a:pPr algn="ctr"/>
            <a:r>
              <a:rPr lang="en-US" sz="2800" dirty="0">
                <a:solidFill>
                  <a:srgbClr val="1D376C"/>
                </a:solidFill>
                <a:latin typeface="Brandon Grotesque Bold" panose="020B0803020203060202" pitchFamily="34" charset="0"/>
              </a:rPr>
              <a:t>Descriptors to include and avoid</a:t>
            </a:r>
          </a:p>
        </p:txBody>
      </p:sp>
      <p:sp>
        <p:nvSpPr>
          <p:cNvPr id="10" name="Rectangle 9">
            <a:extLst>
              <a:ext uri="{FF2B5EF4-FFF2-40B4-BE49-F238E27FC236}">
                <a16:creationId xmlns:a16="http://schemas.microsoft.com/office/drawing/2014/main" id="{F7C0FBF5-A139-4675-950B-BDAB6216C19E}"/>
              </a:ext>
            </a:extLst>
          </p:cNvPr>
          <p:cNvSpPr/>
          <p:nvPr/>
        </p:nvSpPr>
        <p:spPr>
          <a:xfrm>
            <a:off x="6071092" y="3084689"/>
            <a:ext cx="107898" cy="3749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A558D6F-863B-4E41-AB92-4633FC49ED9C}"/>
              </a:ext>
            </a:extLst>
          </p:cNvPr>
          <p:cNvSpPr txBox="1"/>
          <p:nvPr/>
        </p:nvSpPr>
        <p:spPr>
          <a:xfrm>
            <a:off x="553453" y="2935705"/>
            <a:ext cx="4920915" cy="400110"/>
          </a:xfrm>
          <a:prstGeom prst="rect">
            <a:avLst/>
          </a:prstGeom>
          <a:noFill/>
        </p:spPr>
        <p:txBody>
          <a:bodyPr wrap="square" rtlCol="0">
            <a:spAutoFit/>
          </a:bodyPr>
          <a:lstStyle/>
          <a:p>
            <a:pPr algn="ctr"/>
            <a:r>
              <a:rPr lang="en-US" sz="2000" dirty="0">
                <a:solidFill>
                  <a:srgbClr val="00ADBB"/>
                </a:solidFill>
                <a:latin typeface="Brandon Grotesque Bold" panose="020B0803020203060202" pitchFamily="34" charset="0"/>
              </a:rPr>
              <a:t>Descriptors to Include:</a:t>
            </a:r>
          </a:p>
        </p:txBody>
      </p:sp>
      <p:sp>
        <p:nvSpPr>
          <p:cNvPr id="11" name="TextBox 10">
            <a:extLst>
              <a:ext uri="{FF2B5EF4-FFF2-40B4-BE49-F238E27FC236}">
                <a16:creationId xmlns:a16="http://schemas.microsoft.com/office/drawing/2014/main" id="{F182989A-D5B0-4E8F-A8C9-A7EA24F1D636}"/>
              </a:ext>
            </a:extLst>
          </p:cNvPr>
          <p:cNvSpPr txBox="1"/>
          <p:nvPr/>
        </p:nvSpPr>
        <p:spPr>
          <a:xfrm>
            <a:off x="6717632" y="2947736"/>
            <a:ext cx="4920915" cy="400110"/>
          </a:xfrm>
          <a:prstGeom prst="rect">
            <a:avLst/>
          </a:prstGeom>
          <a:noFill/>
        </p:spPr>
        <p:txBody>
          <a:bodyPr wrap="square" rtlCol="0">
            <a:spAutoFit/>
          </a:bodyPr>
          <a:lstStyle/>
          <a:p>
            <a:pPr algn="ctr"/>
            <a:r>
              <a:rPr lang="en-US" sz="2000" dirty="0">
                <a:solidFill>
                  <a:srgbClr val="00ADBB"/>
                </a:solidFill>
                <a:latin typeface="Brandon Grotesque Bold" panose="020B0803020203060202" pitchFamily="34" charset="0"/>
              </a:rPr>
              <a:t>Descriptors to Avoid:</a:t>
            </a:r>
          </a:p>
        </p:txBody>
      </p:sp>
      <p:sp>
        <p:nvSpPr>
          <p:cNvPr id="12" name="Rectangle 11">
            <a:extLst>
              <a:ext uri="{FF2B5EF4-FFF2-40B4-BE49-F238E27FC236}">
                <a16:creationId xmlns:a16="http://schemas.microsoft.com/office/drawing/2014/main" id="{5F246FE5-E1A2-4294-9931-A430502E4364}"/>
              </a:ext>
            </a:extLst>
          </p:cNvPr>
          <p:cNvSpPr/>
          <p:nvPr/>
        </p:nvSpPr>
        <p:spPr>
          <a:xfrm>
            <a:off x="6438802" y="3444388"/>
            <a:ext cx="5478574" cy="584775"/>
          </a:xfrm>
          <a:prstGeom prst="rect">
            <a:avLst/>
          </a:prstGeom>
        </p:spPr>
        <p:txBody>
          <a:bodyPr wrap="square">
            <a:spAutoFit/>
          </a:bodyPr>
          <a:lstStyle/>
          <a:p>
            <a:pPr algn="ctr"/>
            <a:r>
              <a:rPr lang="en-US" sz="1600" dirty="0">
                <a:solidFill>
                  <a:srgbClr val="1D376C"/>
                </a:solidFill>
                <a:latin typeface="Brandon Grotesque Regular" panose="020B0503020203060202" pitchFamily="34" charset="0"/>
              </a:rPr>
              <a:t>These descriptors are too vague, general, and could represent a very large group of people. </a:t>
            </a:r>
          </a:p>
        </p:txBody>
      </p:sp>
      <p:graphicFrame>
        <p:nvGraphicFramePr>
          <p:cNvPr id="13" name="Diagram 12">
            <a:extLst>
              <a:ext uri="{FF2B5EF4-FFF2-40B4-BE49-F238E27FC236}">
                <a16:creationId xmlns:a16="http://schemas.microsoft.com/office/drawing/2014/main" id="{8008E393-779C-47F9-8C57-0BF62D61A7F3}"/>
              </a:ext>
            </a:extLst>
          </p:cNvPr>
          <p:cNvGraphicFramePr/>
          <p:nvPr>
            <p:extLst>
              <p:ext uri="{D42A27DB-BD31-4B8C-83A1-F6EECF244321}">
                <p14:modId xmlns:p14="http://schemas.microsoft.com/office/powerpoint/2010/main" val="2631153451"/>
              </p:ext>
            </p:extLst>
          </p:nvPr>
        </p:nvGraphicFramePr>
        <p:xfrm>
          <a:off x="7114806" y="4356318"/>
          <a:ext cx="4401288" cy="19238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 13">
            <a:extLst>
              <a:ext uri="{FF2B5EF4-FFF2-40B4-BE49-F238E27FC236}">
                <a16:creationId xmlns:a16="http://schemas.microsoft.com/office/drawing/2014/main" id="{0506BB18-E0BE-4008-AA39-DC1D8D0C9926}"/>
              </a:ext>
            </a:extLst>
          </p:cNvPr>
          <p:cNvGraphicFramePr/>
          <p:nvPr>
            <p:extLst>
              <p:ext uri="{D42A27DB-BD31-4B8C-83A1-F6EECF244321}">
                <p14:modId xmlns:p14="http://schemas.microsoft.com/office/powerpoint/2010/main" val="802794625"/>
              </p:ext>
            </p:extLst>
          </p:nvPr>
        </p:nvGraphicFramePr>
        <p:xfrm>
          <a:off x="1000730" y="4356318"/>
          <a:ext cx="4401288" cy="19238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5" name="Rectangle 14">
            <a:extLst>
              <a:ext uri="{FF2B5EF4-FFF2-40B4-BE49-F238E27FC236}">
                <a16:creationId xmlns:a16="http://schemas.microsoft.com/office/drawing/2014/main" id="{74ABF475-477E-4E3D-B356-B5F8D2400979}"/>
              </a:ext>
            </a:extLst>
          </p:cNvPr>
          <p:cNvSpPr/>
          <p:nvPr/>
        </p:nvSpPr>
        <p:spPr>
          <a:xfrm>
            <a:off x="406808" y="3429000"/>
            <a:ext cx="5214204" cy="584775"/>
          </a:xfrm>
          <a:prstGeom prst="rect">
            <a:avLst/>
          </a:prstGeom>
        </p:spPr>
        <p:txBody>
          <a:bodyPr wrap="square">
            <a:spAutoFit/>
          </a:bodyPr>
          <a:lstStyle/>
          <a:p>
            <a:pPr algn="ctr"/>
            <a:r>
              <a:rPr lang="en-US" sz="1600" dirty="0">
                <a:solidFill>
                  <a:srgbClr val="1D376C"/>
                </a:solidFill>
                <a:latin typeface="Brandon Grotesque Regular" panose="020B0503020203060202" pitchFamily="34" charset="0"/>
              </a:rPr>
              <a:t>These descriptors are specific, detailed, and would represent a very small group of people.</a:t>
            </a:r>
            <a:endParaRPr lang="en-US" sz="1200" dirty="0">
              <a:solidFill>
                <a:srgbClr val="1D376C"/>
              </a:solidFill>
              <a:latin typeface="Brandon Grotesque Regular" panose="020B0503020203060202"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3999236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THUMBNAIL_REFRESH" val="1"/>
  <p:tag name="ARTICULATE_DESIGN_ID_OFFICE THEME" val="7HtEQAAw"/>
  <p:tag name="ARTICULATE_SLIDE_COUNT" val="1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Goodwill_07_2021">
      <a:dk1>
        <a:sysClr val="windowText" lastClr="000000"/>
      </a:dk1>
      <a:lt1>
        <a:sysClr val="window" lastClr="FFFFFF"/>
      </a:lt1>
      <a:dk2>
        <a:srgbClr val="002D73"/>
      </a:dk2>
      <a:lt2>
        <a:srgbClr val="EEECE1"/>
      </a:lt2>
      <a:accent1>
        <a:srgbClr val="00ADBC"/>
      </a:accent1>
      <a:accent2>
        <a:srgbClr val="00C18C"/>
      </a:accent2>
      <a:accent3>
        <a:srgbClr val="FF9016"/>
      </a:accent3>
      <a:accent4>
        <a:srgbClr val="D02C30"/>
      </a:accent4>
      <a:accent5>
        <a:srgbClr val="B5ADA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1965</TotalTime>
  <Words>1554</Words>
  <Application>Microsoft Office PowerPoint</Application>
  <PresentationFormat>Widescreen</PresentationFormat>
  <Paragraphs>221</Paragraphs>
  <Slides>17</Slides>
  <Notes>15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Brandon Grotesque Black</vt:lpstr>
      <vt:lpstr>Brandon Grotesque Bold</vt:lpstr>
      <vt:lpstr>Brandon Grotesque Medium</vt:lpstr>
      <vt:lpstr>Brandon Grotesque Regular</vt:lpstr>
      <vt:lpstr>Calibri</vt:lpstr>
      <vt:lpstr>Calibri Light</vt:lpstr>
      <vt:lpstr>Pacifico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Van Wave</dc:creator>
  <cp:lastModifiedBy>Andrea Longoria</cp:lastModifiedBy>
  <cp:revision>69</cp:revision>
  <dcterms:created xsi:type="dcterms:W3CDTF">2022-03-08T20:05:27Z</dcterms:created>
  <dcterms:modified xsi:type="dcterms:W3CDTF">2022-06-14T18:23:41Z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61ADE7A0-5575-4606-9B0F-24D524440910</vt:lpwstr>
  </property>
  <property fmtid="{D5CDD505-2E9C-101B-9397-08002B2CF9AE}" pid="3" name="ArticulatePath">
    <vt:lpwstr>Presentation1</vt:lpwstr>
  </property>
</Properties>
</file>