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25" r:id="rId5"/>
    <p:sldId id="296" r:id="rId6"/>
    <p:sldId id="317" r:id="rId7"/>
    <p:sldId id="294" r:id="rId8"/>
    <p:sldId id="259" r:id="rId9"/>
    <p:sldId id="290" r:id="rId10"/>
    <p:sldId id="319" r:id="rId11"/>
    <p:sldId id="320" r:id="rId12"/>
    <p:sldId id="321" r:id="rId13"/>
    <p:sldId id="322" r:id="rId14"/>
    <p:sldId id="323" r:id="rId15"/>
    <p:sldId id="324" r:id="rId16"/>
    <p:sldId id="305" r:id="rId17"/>
    <p:sldId id="300" r:id="rId18"/>
    <p:sldId id="326" r:id="rId19"/>
    <p:sldId id="297" r:id="rId20"/>
  </p:sldIdLst>
  <p:sldSz cx="12192000" cy="6858000"/>
  <p:notesSz cx="7010400" cy="92964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Windsor" initials="LW" lastIdx="2" clrIdx="0">
    <p:extLst>
      <p:ext uri="{19B8F6BF-5375-455C-9EA6-DF929625EA0E}">
        <p15:presenceInfo xmlns:p15="http://schemas.microsoft.com/office/powerpoint/2012/main" userId="Linda Windsor" providerId="None"/>
      </p:ext>
    </p:extLst>
  </p:cmAuthor>
  <p:cmAuthor id="2" name="Jason Edelman" initials="JE" lastIdx="8" clrIdx="1">
    <p:extLst>
      <p:ext uri="{19B8F6BF-5375-455C-9EA6-DF929625EA0E}">
        <p15:presenceInfo xmlns:p15="http://schemas.microsoft.com/office/powerpoint/2012/main" userId="Jason Edel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1B5"/>
    <a:srgbClr val="00C18C"/>
    <a:srgbClr val="002D73"/>
    <a:srgbClr val="B5ADA6"/>
    <a:srgbClr val="D02C30"/>
    <a:srgbClr val="1D376C"/>
    <a:srgbClr val="B5ADA5"/>
    <a:srgbClr val="00A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86667" autoAdjust="0"/>
  </p:normalViewPr>
  <p:slideViewPr>
    <p:cSldViewPr snapToGrid="0">
      <p:cViewPr varScale="1">
        <p:scale>
          <a:sx n="99" d="100"/>
          <a:sy n="99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Cummings" userId="35c4c996-482a-4fc8-986e-c06e0f16d442" providerId="ADAL" clId="{21E2B8B3-4987-4357-AB64-91229E0C8535}"/>
    <pc:docChg chg="custSel addSld delSld modSld sldOrd">
      <pc:chgData name="Alex Cummings" userId="35c4c996-482a-4fc8-986e-c06e0f16d442" providerId="ADAL" clId="{21E2B8B3-4987-4357-AB64-91229E0C8535}" dt="2023-05-31T18:57:17.723" v="231" actId="12788"/>
      <pc:docMkLst>
        <pc:docMk/>
      </pc:docMkLst>
      <pc:sldChg chg="modSp">
        <pc:chgData name="Alex Cummings" userId="35c4c996-482a-4fc8-986e-c06e0f16d442" providerId="ADAL" clId="{21E2B8B3-4987-4357-AB64-91229E0C8535}" dt="2023-05-31T18:52:20.355" v="213" actId="2710"/>
        <pc:sldMkLst>
          <pc:docMk/>
          <pc:sldMk cId="2343126046" sldId="259"/>
        </pc:sldMkLst>
        <pc:spChg chg="mod">
          <ac:chgData name="Alex Cummings" userId="35c4c996-482a-4fc8-986e-c06e0f16d442" providerId="ADAL" clId="{21E2B8B3-4987-4357-AB64-91229E0C8535}" dt="2023-05-31T18:52:20.355" v="213" actId="2710"/>
          <ac:spMkLst>
            <pc:docMk/>
            <pc:sldMk cId="2343126046" sldId="259"/>
            <ac:spMk id="11" creationId="{3F95626A-DB19-41BD-AF75-0408DFA46B85}"/>
          </ac:spMkLst>
        </pc:spChg>
      </pc:sldChg>
      <pc:sldChg chg="del">
        <pc:chgData name="Alex Cummings" userId="35c4c996-482a-4fc8-986e-c06e0f16d442" providerId="ADAL" clId="{21E2B8B3-4987-4357-AB64-91229E0C8535}" dt="2023-05-31T18:01:06.135" v="147" actId="2696"/>
        <pc:sldMkLst>
          <pc:docMk/>
          <pc:sldMk cId="1495116424" sldId="270"/>
        </pc:sldMkLst>
      </pc:sldChg>
      <pc:sldChg chg="del">
        <pc:chgData name="Alex Cummings" userId="35c4c996-482a-4fc8-986e-c06e0f16d442" providerId="ADAL" clId="{21E2B8B3-4987-4357-AB64-91229E0C8535}" dt="2023-05-31T17:59:23.022" v="123" actId="2696"/>
        <pc:sldMkLst>
          <pc:docMk/>
          <pc:sldMk cId="503382520" sldId="289"/>
        </pc:sldMkLst>
      </pc:sldChg>
      <pc:sldChg chg="addSp delSp modSp">
        <pc:chgData name="Alex Cummings" userId="35c4c996-482a-4fc8-986e-c06e0f16d442" providerId="ADAL" clId="{21E2B8B3-4987-4357-AB64-91229E0C8535}" dt="2023-05-31T18:50:35.658" v="201" actId="20577"/>
        <pc:sldMkLst>
          <pc:docMk/>
          <pc:sldMk cId="3027599744" sldId="290"/>
        </pc:sldMkLst>
        <pc:spChg chg="add mod">
          <ac:chgData name="Alex Cummings" userId="35c4c996-482a-4fc8-986e-c06e0f16d442" providerId="ADAL" clId="{21E2B8B3-4987-4357-AB64-91229E0C8535}" dt="2023-05-31T18:50:35.658" v="201" actId="20577"/>
          <ac:spMkLst>
            <pc:docMk/>
            <pc:sldMk cId="3027599744" sldId="290"/>
            <ac:spMk id="8" creationId="{3A7C3960-9805-487E-BAF8-7F2AC6B1D2E7}"/>
          </ac:spMkLst>
        </pc:spChg>
        <pc:spChg chg="del">
          <ac:chgData name="Alex Cummings" userId="35c4c996-482a-4fc8-986e-c06e0f16d442" providerId="ADAL" clId="{21E2B8B3-4987-4357-AB64-91229E0C8535}" dt="2023-05-31T18:50:29.768" v="181" actId="478"/>
          <ac:spMkLst>
            <pc:docMk/>
            <pc:sldMk cId="3027599744" sldId="290"/>
            <ac:spMk id="9" creationId="{BEB13009-3C22-4FA6-A69A-40B4F1AB0876}"/>
          </ac:spMkLst>
        </pc:spChg>
      </pc:sldChg>
      <pc:sldChg chg="modSp">
        <pc:chgData name="Alex Cummings" userId="35c4c996-482a-4fc8-986e-c06e0f16d442" providerId="ADAL" clId="{21E2B8B3-4987-4357-AB64-91229E0C8535}" dt="2023-05-31T18:51:15.774" v="207" actId="113"/>
        <pc:sldMkLst>
          <pc:docMk/>
          <pc:sldMk cId="1615520168" sldId="294"/>
        </pc:sldMkLst>
        <pc:spChg chg="mod">
          <ac:chgData name="Alex Cummings" userId="35c4c996-482a-4fc8-986e-c06e0f16d442" providerId="ADAL" clId="{21E2B8B3-4987-4357-AB64-91229E0C8535}" dt="2023-05-31T18:51:06.555" v="205" actId="113"/>
          <ac:spMkLst>
            <pc:docMk/>
            <pc:sldMk cId="1615520168" sldId="294"/>
            <ac:spMk id="6" creationId="{61DF0E05-1FD5-4533-8B13-93C0ECCAC1A6}"/>
          </ac:spMkLst>
        </pc:spChg>
        <pc:spChg chg="mod">
          <ac:chgData name="Alex Cummings" userId="35c4c996-482a-4fc8-986e-c06e0f16d442" providerId="ADAL" clId="{21E2B8B3-4987-4357-AB64-91229E0C8535}" dt="2023-05-31T18:51:15.774" v="207" actId="113"/>
          <ac:spMkLst>
            <pc:docMk/>
            <pc:sldMk cId="1615520168" sldId="294"/>
            <ac:spMk id="8" creationId="{AAD38760-A22B-43AD-8F45-9D7096AAEFE8}"/>
          </ac:spMkLst>
        </pc:spChg>
      </pc:sldChg>
      <pc:sldChg chg="modSp">
        <pc:chgData name="Alex Cummings" userId="35c4c996-482a-4fc8-986e-c06e0f16d442" providerId="ADAL" clId="{21E2B8B3-4987-4357-AB64-91229E0C8535}" dt="2023-05-31T18:47:45.791" v="157" actId="20577"/>
        <pc:sldMkLst>
          <pc:docMk/>
          <pc:sldMk cId="270247734" sldId="296"/>
        </pc:sldMkLst>
        <pc:graphicFrameChg chg="mod">
          <ac:chgData name="Alex Cummings" userId="35c4c996-482a-4fc8-986e-c06e0f16d442" providerId="ADAL" clId="{21E2B8B3-4987-4357-AB64-91229E0C8535}" dt="2023-05-31T18:47:45.791" v="157" actId="20577"/>
          <ac:graphicFrameMkLst>
            <pc:docMk/>
            <pc:sldMk cId="270247734" sldId="296"/>
            <ac:graphicFrameMk id="8" creationId="{6D46F77B-C562-4414-A8E2-6819D37D5B68}"/>
          </ac:graphicFrameMkLst>
        </pc:graphicFrameChg>
      </pc:sldChg>
      <pc:sldChg chg="modSp">
        <pc:chgData name="Alex Cummings" userId="35c4c996-482a-4fc8-986e-c06e0f16d442" providerId="ADAL" clId="{21E2B8B3-4987-4357-AB64-91229E0C8535}" dt="2023-05-31T18:57:17.723" v="231" actId="12788"/>
        <pc:sldMkLst>
          <pc:docMk/>
          <pc:sldMk cId="3848534939" sldId="300"/>
        </pc:sldMkLst>
        <pc:spChg chg="mod">
          <ac:chgData name="Alex Cummings" userId="35c4c996-482a-4fc8-986e-c06e0f16d442" providerId="ADAL" clId="{21E2B8B3-4987-4357-AB64-91229E0C8535}" dt="2023-05-31T18:57:17.723" v="231" actId="12788"/>
          <ac:spMkLst>
            <pc:docMk/>
            <pc:sldMk cId="3848534939" sldId="300"/>
            <ac:spMk id="8" creationId="{063C926D-EC15-48A7-9890-F7B07E8839AF}"/>
          </ac:spMkLst>
        </pc:spChg>
        <pc:spChg chg="mod">
          <ac:chgData name="Alex Cummings" userId="35c4c996-482a-4fc8-986e-c06e0f16d442" providerId="ADAL" clId="{21E2B8B3-4987-4357-AB64-91229E0C8535}" dt="2023-05-31T18:57:02.166" v="228" actId="20577"/>
          <ac:spMkLst>
            <pc:docMk/>
            <pc:sldMk cId="3848534939" sldId="300"/>
            <ac:spMk id="10" creationId="{9E1673A9-7910-4853-B3EF-E2705006A9B4}"/>
          </ac:spMkLst>
        </pc:spChg>
      </pc:sldChg>
      <pc:sldChg chg="modSp">
        <pc:chgData name="Alex Cummings" userId="35c4c996-482a-4fc8-986e-c06e0f16d442" providerId="ADAL" clId="{21E2B8B3-4987-4357-AB64-91229E0C8535}" dt="2023-05-31T18:56:41.654" v="223" actId="403"/>
        <pc:sldMkLst>
          <pc:docMk/>
          <pc:sldMk cId="1914941536" sldId="305"/>
        </pc:sldMkLst>
        <pc:spChg chg="mod">
          <ac:chgData name="Alex Cummings" userId="35c4c996-482a-4fc8-986e-c06e0f16d442" providerId="ADAL" clId="{21E2B8B3-4987-4357-AB64-91229E0C8535}" dt="2023-05-31T18:56:41.654" v="223" actId="403"/>
          <ac:spMkLst>
            <pc:docMk/>
            <pc:sldMk cId="1914941536" sldId="305"/>
            <ac:spMk id="3" creationId="{E60FD36E-C1A5-4BE3-ADE1-47D86AF4BAB8}"/>
          </ac:spMkLst>
        </pc:spChg>
        <pc:spChg chg="mod">
          <ac:chgData name="Alex Cummings" userId="35c4c996-482a-4fc8-986e-c06e0f16d442" providerId="ADAL" clId="{21E2B8B3-4987-4357-AB64-91229E0C8535}" dt="2023-05-31T18:56:41.654" v="223" actId="403"/>
          <ac:spMkLst>
            <pc:docMk/>
            <pc:sldMk cId="1914941536" sldId="305"/>
            <ac:spMk id="13" creationId="{6AC709C0-8767-45D7-B8AB-4C7A35775183}"/>
          </ac:spMkLst>
        </pc:spChg>
        <pc:spChg chg="mod">
          <ac:chgData name="Alex Cummings" userId="35c4c996-482a-4fc8-986e-c06e0f16d442" providerId="ADAL" clId="{21E2B8B3-4987-4357-AB64-91229E0C8535}" dt="2023-05-31T18:56:41.654" v="223" actId="403"/>
          <ac:spMkLst>
            <pc:docMk/>
            <pc:sldMk cId="1914941536" sldId="305"/>
            <ac:spMk id="16" creationId="{85F57E00-6960-488A-AA8C-AD744C312207}"/>
          </ac:spMkLst>
        </pc:spChg>
        <pc:spChg chg="mod">
          <ac:chgData name="Alex Cummings" userId="35c4c996-482a-4fc8-986e-c06e0f16d442" providerId="ADAL" clId="{21E2B8B3-4987-4357-AB64-91229E0C8535}" dt="2023-05-31T18:56:41.654" v="223" actId="403"/>
          <ac:spMkLst>
            <pc:docMk/>
            <pc:sldMk cId="1914941536" sldId="305"/>
            <ac:spMk id="20" creationId="{F351743F-1C05-448E-B349-7DBBC45E7E0B}"/>
          </ac:spMkLst>
        </pc:spChg>
        <pc:spChg chg="mod">
          <ac:chgData name="Alex Cummings" userId="35c4c996-482a-4fc8-986e-c06e0f16d442" providerId="ADAL" clId="{21E2B8B3-4987-4357-AB64-91229E0C8535}" dt="2023-05-31T18:56:41.654" v="223" actId="403"/>
          <ac:spMkLst>
            <pc:docMk/>
            <pc:sldMk cId="1914941536" sldId="305"/>
            <ac:spMk id="23" creationId="{E05B01C5-4F3D-4E75-AAAA-4C2D4C104A2A}"/>
          </ac:spMkLst>
        </pc:spChg>
        <pc:spChg chg="mod">
          <ac:chgData name="Alex Cummings" userId="35c4c996-482a-4fc8-986e-c06e0f16d442" providerId="ADAL" clId="{21E2B8B3-4987-4357-AB64-91229E0C8535}" dt="2023-05-31T18:56:41.654" v="223" actId="403"/>
          <ac:spMkLst>
            <pc:docMk/>
            <pc:sldMk cId="1914941536" sldId="305"/>
            <ac:spMk id="26" creationId="{B3D77BAD-4F01-4B38-AC25-9C834AF7F804}"/>
          </ac:spMkLst>
        </pc:spChg>
      </pc:sldChg>
      <pc:sldChg chg="del">
        <pc:chgData name="Alex Cummings" userId="35c4c996-482a-4fc8-986e-c06e0f16d442" providerId="ADAL" clId="{21E2B8B3-4987-4357-AB64-91229E0C8535}" dt="2023-05-31T17:59:30.062" v="125" actId="2696"/>
        <pc:sldMkLst>
          <pc:docMk/>
          <pc:sldMk cId="3396532957" sldId="306"/>
        </pc:sldMkLst>
      </pc:sldChg>
      <pc:sldChg chg="del">
        <pc:chgData name="Alex Cummings" userId="35c4c996-482a-4fc8-986e-c06e0f16d442" providerId="ADAL" clId="{21E2B8B3-4987-4357-AB64-91229E0C8535}" dt="2023-05-31T17:59:50.140" v="127" actId="2696"/>
        <pc:sldMkLst>
          <pc:docMk/>
          <pc:sldMk cId="1461043581" sldId="311"/>
        </pc:sldMkLst>
      </pc:sldChg>
      <pc:sldChg chg="del">
        <pc:chgData name="Alex Cummings" userId="35c4c996-482a-4fc8-986e-c06e0f16d442" providerId="ADAL" clId="{21E2B8B3-4987-4357-AB64-91229E0C8535}" dt="2023-05-31T17:59:50.159" v="128" actId="2696"/>
        <pc:sldMkLst>
          <pc:docMk/>
          <pc:sldMk cId="241891010" sldId="312"/>
        </pc:sldMkLst>
      </pc:sldChg>
      <pc:sldChg chg="del">
        <pc:chgData name="Alex Cummings" userId="35c4c996-482a-4fc8-986e-c06e0f16d442" providerId="ADAL" clId="{21E2B8B3-4987-4357-AB64-91229E0C8535}" dt="2023-05-31T17:59:50.177" v="129" actId="2696"/>
        <pc:sldMkLst>
          <pc:docMk/>
          <pc:sldMk cId="1923836398" sldId="313"/>
        </pc:sldMkLst>
      </pc:sldChg>
      <pc:sldChg chg="del">
        <pc:chgData name="Alex Cummings" userId="35c4c996-482a-4fc8-986e-c06e0f16d442" providerId="ADAL" clId="{21E2B8B3-4987-4357-AB64-91229E0C8535}" dt="2023-05-31T17:59:50.195" v="130" actId="2696"/>
        <pc:sldMkLst>
          <pc:docMk/>
          <pc:sldMk cId="1205667219" sldId="314"/>
        </pc:sldMkLst>
      </pc:sldChg>
      <pc:sldChg chg="del">
        <pc:chgData name="Alex Cummings" userId="35c4c996-482a-4fc8-986e-c06e0f16d442" providerId="ADAL" clId="{21E2B8B3-4987-4357-AB64-91229E0C8535}" dt="2023-05-31T17:59:50.215" v="131" actId="2696"/>
        <pc:sldMkLst>
          <pc:docMk/>
          <pc:sldMk cId="2149281754" sldId="315"/>
        </pc:sldMkLst>
      </pc:sldChg>
      <pc:sldChg chg="del">
        <pc:chgData name="Alex Cummings" userId="35c4c996-482a-4fc8-986e-c06e0f16d442" providerId="ADAL" clId="{21E2B8B3-4987-4357-AB64-91229E0C8535}" dt="2023-05-31T17:59:50.234" v="132" actId="2696"/>
        <pc:sldMkLst>
          <pc:docMk/>
          <pc:sldMk cId="40292123" sldId="316"/>
        </pc:sldMkLst>
      </pc:sldChg>
      <pc:sldChg chg="delSp modSp add">
        <pc:chgData name="Alex Cummings" userId="35c4c996-482a-4fc8-986e-c06e0f16d442" providerId="ADAL" clId="{21E2B8B3-4987-4357-AB64-91229E0C8535}" dt="2023-05-31T18:49:11.215" v="165" actId="1076"/>
        <pc:sldMkLst>
          <pc:docMk/>
          <pc:sldMk cId="93462912" sldId="317"/>
        </pc:sldMkLst>
        <pc:spChg chg="mod">
          <ac:chgData name="Alex Cummings" userId="35c4c996-482a-4fc8-986e-c06e0f16d442" providerId="ADAL" clId="{21E2B8B3-4987-4357-AB64-91229E0C8535}" dt="2023-05-31T18:49:11.215" v="165" actId="1076"/>
          <ac:spMkLst>
            <pc:docMk/>
            <pc:sldMk cId="93462912" sldId="317"/>
            <ac:spMk id="9" creationId="{F9D8AF51-C188-4E12-8C52-7F5F28FE690F}"/>
          </ac:spMkLst>
        </pc:spChg>
        <pc:spChg chg="mod">
          <ac:chgData name="Alex Cummings" userId="35c4c996-482a-4fc8-986e-c06e0f16d442" providerId="ADAL" clId="{21E2B8B3-4987-4357-AB64-91229E0C8535}" dt="2023-05-31T18:49:11.215" v="165" actId="1076"/>
          <ac:spMkLst>
            <pc:docMk/>
            <pc:sldMk cId="93462912" sldId="317"/>
            <ac:spMk id="11" creationId="{F0D2F6FB-9B77-4E6B-8D64-CD203ACDEE22}"/>
          </ac:spMkLst>
        </pc:spChg>
        <pc:spChg chg="mod">
          <ac:chgData name="Alex Cummings" userId="35c4c996-482a-4fc8-986e-c06e0f16d442" providerId="ADAL" clId="{21E2B8B3-4987-4357-AB64-91229E0C8535}" dt="2023-05-31T18:49:11.215" v="165" actId="1076"/>
          <ac:spMkLst>
            <pc:docMk/>
            <pc:sldMk cId="93462912" sldId="317"/>
            <ac:spMk id="13" creationId="{F36B37F8-76E2-4727-8370-FEA9165C6AD2}"/>
          </ac:spMkLst>
        </pc:spChg>
        <pc:grpChg chg="mod">
          <ac:chgData name="Alex Cummings" userId="35c4c996-482a-4fc8-986e-c06e0f16d442" providerId="ADAL" clId="{21E2B8B3-4987-4357-AB64-91229E0C8535}" dt="2023-05-31T18:48:55.831" v="163" actId="18245"/>
          <ac:grpSpMkLst>
            <pc:docMk/>
            <pc:sldMk cId="93462912" sldId="317"/>
            <ac:grpSpMk id="3" creationId="{F31F1215-117C-4921-8BC1-00B6021DB6F2}"/>
          </ac:grpSpMkLst>
        </pc:grpChg>
        <pc:graphicFrameChg chg="del mod">
          <ac:chgData name="Alex Cummings" userId="35c4c996-482a-4fc8-986e-c06e0f16d442" providerId="ADAL" clId="{21E2B8B3-4987-4357-AB64-91229E0C8535}" dt="2023-05-31T18:48:55.831" v="163" actId="18245"/>
          <ac:graphicFrameMkLst>
            <pc:docMk/>
            <pc:sldMk cId="93462912" sldId="317"/>
            <ac:graphicFrameMk id="2" creationId="{42391FA6-E79A-4F15-BCC3-F5A99F2B7FF3}"/>
          </ac:graphicFrameMkLst>
        </pc:graphicFrameChg>
      </pc:sldChg>
      <pc:sldChg chg="add del">
        <pc:chgData name="Alex Cummings" userId="35c4c996-482a-4fc8-986e-c06e0f16d442" providerId="ADAL" clId="{21E2B8B3-4987-4357-AB64-91229E0C8535}" dt="2023-05-31T18:49:21.137" v="168" actId="2696"/>
        <pc:sldMkLst>
          <pc:docMk/>
          <pc:sldMk cId="613147747" sldId="318"/>
        </pc:sldMkLst>
      </pc:sldChg>
      <pc:sldChg chg="modSp add">
        <pc:chgData name="Alex Cummings" userId="35c4c996-482a-4fc8-986e-c06e0f16d442" providerId="ADAL" clId="{21E2B8B3-4987-4357-AB64-91229E0C8535}" dt="2023-05-31T18:01:59.320" v="156" actId="403"/>
        <pc:sldMkLst>
          <pc:docMk/>
          <pc:sldMk cId="2469358587" sldId="319"/>
        </pc:sldMkLst>
        <pc:spChg chg="mod">
          <ac:chgData name="Alex Cummings" userId="35c4c996-482a-4fc8-986e-c06e0f16d442" providerId="ADAL" clId="{21E2B8B3-4987-4357-AB64-91229E0C8535}" dt="2023-05-31T18:01:59.320" v="156" actId="403"/>
          <ac:spMkLst>
            <pc:docMk/>
            <pc:sldMk cId="2469358587" sldId="319"/>
            <ac:spMk id="6" creationId="{6063FD79-47CF-4575-93F2-FC3D782328B7}"/>
          </ac:spMkLst>
        </pc:spChg>
      </pc:sldChg>
      <pc:sldChg chg="modSp add">
        <pc:chgData name="Alex Cummings" userId="35c4c996-482a-4fc8-986e-c06e0f16d442" providerId="ADAL" clId="{21E2B8B3-4987-4357-AB64-91229E0C8535}" dt="2023-05-31T18:55:41.409" v="218" actId="1076"/>
        <pc:sldMkLst>
          <pc:docMk/>
          <pc:sldMk cId="2554524916" sldId="320"/>
        </pc:sldMkLst>
        <pc:spChg chg="mod">
          <ac:chgData name="Alex Cummings" userId="35c4c996-482a-4fc8-986e-c06e0f16d442" providerId="ADAL" clId="{21E2B8B3-4987-4357-AB64-91229E0C8535}" dt="2023-05-31T18:53:28.741" v="216" actId="1076"/>
          <ac:spMkLst>
            <pc:docMk/>
            <pc:sldMk cId="2554524916" sldId="320"/>
            <ac:spMk id="13" creationId="{32454D70-7120-436D-B5DC-A9ACE5BFE97D}"/>
          </ac:spMkLst>
        </pc:spChg>
        <pc:picChg chg="mod">
          <ac:chgData name="Alex Cummings" userId="35c4c996-482a-4fc8-986e-c06e0f16d442" providerId="ADAL" clId="{21E2B8B3-4987-4357-AB64-91229E0C8535}" dt="2023-05-31T18:55:41.409" v="218" actId="1076"/>
          <ac:picMkLst>
            <pc:docMk/>
            <pc:sldMk cId="2554524916" sldId="320"/>
            <ac:picMk id="12" creationId="{2AE156F2-6A3F-414C-8572-A51DEC287D9E}"/>
          </ac:picMkLst>
        </pc:picChg>
      </pc:sldChg>
      <pc:sldChg chg="modSp add">
        <pc:chgData name="Alex Cummings" userId="35c4c996-482a-4fc8-986e-c06e0f16d442" providerId="ADAL" clId="{21E2B8B3-4987-4357-AB64-91229E0C8535}" dt="2023-05-31T18:00:04.598" v="138" actId="5793"/>
        <pc:sldMkLst>
          <pc:docMk/>
          <pc:sldMk cId="3091030327" sldId="321"/>
        </pc:sldMkLst>
        <pc:spChg chg="mod">
          <ac:chgData name="Alex Cummings" userId="35c4c996-482a-4fc8-986e-c06e0f16d442" providerId="ADAL" clId="{21E2B8B3-4987-4357-AB64-91229E0C8535}" dt="2023-05-31T18:00:04.598" v="138" actId="5793"/>
          <ac:spMkLst>
            <pc:docMk/>
            <pc:sldMk cId="3091030327" sldId="321"/>
            <ac:spMk id="6" creationId="{6063FD79-47CF-4575-93F2-FC3D782328B7}"/>
          </ac:spMkLst>
        </pc:spChg>
      </pc:sldChg>
      <pc:sldChg chg="modSp add">
        <pc:chgData name="Alex Cummings" userId="35c4c996-482a-4fc8-986e-c06e0f16d442" providerId="ADAL" clId="{21E2B8B3-4987-4357-AB64-91229E0C8535}" dt="2023-05-31T18:00:08.940" v="140" actId="5793"/>
        <pc:sldMkLst>
          <pc:docMk/>
          <pc:sldMk cId="1030357178" sldId="322"/>
        </pc:sldMkLst>
        <pc:spChg chg="mod">
          <ac:chgData name="Alex Cummings" userId="35c4c996-482a-4fc8-986e-c06e0f16d442" providerId="ADAL" clId="{21E2B8B3-4987-4357-AB64-91229E0C8535}" dt="2023-05-31T18:00:08.940" v="140" actId="5793"/>
          <ac:spMkLst>
            <pc:docMk/>
            <pc:sldMk cId="1030357178" sldId="322"/>
            <ac:spMk id="6" creationId="{6063FD79-47CF-4575-93F2-FC3D782328B7}"/>
          </ac:spMkLst>
        </pc:spChg>
      </pc:sldChg>
      <pc:sldChg chg="modSp add">
        <pc:chgData name="Alex Cummings" userId="35c4c996-482a-4fc8-986e-c06e0f16d442" providerId="ADAL" clId="{21E2B8B3-4987-4357-AB64-91229E0C8535}" dt="2023-05-31T18:00:13.829" v="142" actId="5793"/>
        <pc:sldMkLst>
          <pc:docMk/>
          <pc:sldMk cId="1122573880" sldId="323"/>
        </pc:sldMkLst>
        <pc:spChg chg="mod">
          <ac:chgData name="Alex Cummings" userId="35c4c996-482a-4fc8-986e-c06e0f16d442" providerId="ADAL" clId="{21E2B8B3-4987-4357-AB64-91229E0C8535}" dt="2023-05-31T18:00:13.829" v="142" actId="5793"/>
          <ac:spMkLst>
            <pc:docMk/>
            <pc:sldMk cId="1122573880" sldId="323"/>
            <ac:spMk id="13" creationId="{32454D70-7120-436D-B5DC-A9ACE5BFE97D}"/>
          </ac:spMkLst>
        </pc:spChg>
      </pc:sldChg>
      <pc:sldChg chg="modSp add">
        <pc:chgData name="Alex Cummings" userId="35c4c996-482a-4fc8-986e-c06e0f16d442" providerId="ADAL" clId="{21E2B8B3-4987-4357-AB64-91229E0C8535}" dt="2023-05-31T18:00:18.397" v="144" actId="5793"/>
        <pc:sldMkLst>
          <pc:docMk/>
          <pc:sldMk cId="720345878" sldId="324"/>
        </pc:sldMkLst>
        <pc:spChg chg="mod">
          <ac:chgData name="Alex Cummings" userId="35c4c996-482a-4fc8-986e-c06e0f16d442" providerId="ADAL" clId="{21E2B8B3-4987-4357-AB64-91229E0C8535}" dt="2023-05-31T18:00:18.397" v="144" actId="5793"/>
          <ac:spMkLst>
            <pc:docMk/>
            <pc:sldMk cId="720345878" sldId="324"/>
            <ac:spMk id="6" creationId="{6063FD79-47CF-4575-93F2-FC3D782328B7}"/>
          </ac:spMkLst>
        </pc:spChg>
      </pc:sldChg>
      <pc:sldChg chg="modSp add">
        <pc:chgData name="Alex Cummings" userId="35c4c996-482a-4fc8-986e-c06e0f16d442" providerId="ADAL" clId="{21E2B8B3-4987-4357-AB64-91229E0C8535}" dt="2023-05-31T18:01:25.183" v="154" actId="1076"/>
        <pc:sldMkLst>
          <pc:docMk/>
          <pc:sldMk cId="3556245534" sldId="325"/>
        </pc:sldMkLst>
        <pc:spChg chg="mod">
          <ac:chgData name="Alex Cummings" userId="35c4c996-482a-4fc8-986e-c06e0f16d442" providerId="ADAL" clId="{21E2B8B3-4987-4357-AB64-91229E0C8535}" dt="2023-05-31T18:01:25.183" v="154" actId="1076"/>
          <ac:spMkLst>
            <pc:docMk/>
            <pc:sldMk cId="3556245534" sldId="325"/>
            <ac:spMk id="10" creationId="{D2A46C3F-1177-48C3-96D6-57FB4ACDD82C}"/>
          </ac:spMkLst>
        </pc:spChg>
      </pc:sldChg>
      <pc:sldChg chg="add ord">
        <pc:chgData name="Alex Cummings" userId="35c4c996-482a-4fc8-986e-c06e0f16d442" providerId="ADAL" clId="{21E2B8B3-4987-4357-AB64-91229E0C8535}" dt="2023-05-31T18:49:19.619" v="167"/>
        <pc:sldMkLst>
          <pc:docMk/>
          <pc:sldMk cId="1488085850" sldId="32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B6244-8B4B-4D42-9860-513DBEED2CB9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F82B71-DBB1-47DD-A2FE-C8555A7BC300}">
      <dgm:prSet phldrT="[Text]" custT="1"/>
      <dgm:spPr/>
      <dgm:t>
        <a:bodyPr/>
        <a:lstStyle/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200" kern="1200" dirty="0">
              <a:solidFill>
                <a:prstClr val="white"/>
              </a:solidFill>
              <a:latin typeface="Brandon Grotesque Regular" panose="020B0503020203060202" pitchFamily="34" charset="0"/>
              <a:ea typeface="+mn-ea"/>
              <a:cs typeface="+mn-cs"/>
            </a:rPr>
            <a:t>Patrick Mancuso, </a:t>
          </a:r>
        </a:p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200" kern="1200" dirty="0">
              <a:solidFill>
                <a:prstClr val="white"/>
              </a:solidFill>
              <a:latin typeface="Brandon Grotesque Regular" panose="020B0503020203060202" pitchFamily="34" charset="0"/>
              <a:ea typeface="+mn-ea"/>
              <a:cs typeface="+mn-cs"/>
            </a:rPr>
            <a:t>District Manager</a:t>
          </a:r>
        </a:p>
      </dgm:t>
    </dgm:pt>
    <dgm:pt modelId="{AEECA3DF-00A4-4BFD-AED6-24722ADC066E}" type="parTrans" cxnId="{24CA96B6-FBB1-431B-923E-9D15651E4B2C}">
      <dgm:prSet/>
      <dgm:spPr/>
      <dgm:t>
        <a:bodyPr/>
        <a:lstStyle/>
        <a:p>
          <a:endParaRPr lang="en-US"/>
        </a:p>
      </dgm:t>
    </dgm:pt>
    <dgm:pt modelId="{E82FE394-C28C-4168-91CC-C16C878091C8}" type="sibTrans" cxnId="{24CA96B6-FBB1-431B-923E-9D15651E4B2C}">
      <dgm:prSet/>
      <dgm:spPr/>
      <dgm:t>
        <a:bodyPr/>
        <a:lstStyle/>
        <a:p>
          <a:endParaRPr lang="en-US"/>
        </a:p>
      </dgm:t>
    </dgm:pt>
    <dgm:pt modelId="{40CFCF1C-7AD6-44A9-9E4C-AC9774C1CF4D}" type="pres">
      <dgm:prSet presAssocID="{218B6244-8B4B-4D42-9860-513DBEED2CB9}" presName="diagram" presStyleCnt="0">
        <dgm:presLayoutVars>
          <dgm:dir/>
        </dgm:presLayoutVars>
      </dgm:prSet>
      <dgm:spPr/>
    </dgm:pt>
    <dgm:pt modelId="{AFCA3884-D2EC-4C9F-8AFC-D0E83ECCE930}" type="pres">
      <dgm:prSet presAssocID="{EDF82B71-DBB1-47DD-A2FE-C8555A7BC300}" presName="composite" presStyleCnt="0"/>
      <dgm:spPr/>
    </dgm:pt>
    <dgm:pt modelId="{67DA049D-FEA9-4A75-B4CB-2BE9A44B3BE7}" type="pres">
      <dgm:prSet presAssocID="{EDF82B71-DBB1-47DD-A2FE-C8555A7BC300}" presName="Image" presStyleLbl="bgShp" presStyleIdx="0" presStyleCnt="1" custScaleX="81992" custScaleY="106039" custLinFactNeighborX="5706" custLinFactNeighborY="-14952"/>
      <dgm:spPr/>
    </dgm:pt>
    <dgm:pt modelId="{C9BFD27F-5EEB-4376-9862-2D3C1E058BC6}" type="pres">
      <dgm:prSet presAssocID="{EDF82B71-DBB1-47DD-A2FE-C8555A7BC300}" presName="Parent" presStyleLbl="node0" presStyleIdx="0" presStyleCnt="1" custLinFactNeighborX="-8444" custLinFactNeighborY="-12678">
        <dgm:presLayoutVars>
          <dgm:bulletEnabled val="1"/>
        </dgm:presLayoutVars>
      </dgm:prSet>
      <dgm:spPr/>
    </dgm:pt>
  </dgm:ptLst>
  <dgm:cxnLst>
    <dgm:cxn modelId="{B5087D9A-3FB5-4763-A425-9A914EE9F12C}" type="presOf" srcId="{EDF82B71-DBB1-47DD-A2FE-C8555A7BC300}" destId="{C9BFD27F-5EEB-4376-9862-2D3C1E058BC6}" srcOrd="0" destOrd="0" presId="urn:microsoft.com/office/officeart/2008/layout/BendingPictureCaption"/>
    <dgm:cxn modelId="{12E3929B-8597-415D-9452-B377F5F945B3}" type="presOf" srcId="{218B6244-8B4B-4D42-9860-513DBEED2CB9}" destId="{40CFCF1C-7AD6-44A9-9E4C-AC9774C1CF4D}" srcOrd="0" destOrd="0" presId="urn:microsoft.com/office/officeart/2008/layout/BendingPictureCaption"/>
    <dgm:cxn modelId="{24CA96B6-FBB1-431B-923E-9D15651E4B2C}" srcId="{218B6244-8B4B-4D42-9860-513DBEED2CB9}" destId="{EDF82B71-DBB1-47DD-A2FE-C8555A7BC300}" srcOrd="0" destOrd="0" parTransId="{AEECA3DF-00A4-4BFD-AED6-24722ADC066E}" sibTransId="{E82FE394-C28C-4168-91CC-C16C878091C8}"/>
    <dgm:cxn modelId="{F69EACE6-EE14-4FA9-9B6E-822049DB34C8}" type="presParOf" srcId="{40CFCF1C-7AD6-44A9-9E4C-AC9774C1CF4D}" destId="{AFCA3884-D2EC-4C9F-8AFC-D0E83ECCE930}" srcOrd="0" destOrd="0" presId="urn:microsoft.com/office/officeart/2008/layout/BendingPictureCaption"/>
    <dgm:cxn modelId="{274C1290-F1DF-4F6D-BB09-4F55E4F11A83}" type="presParOf" srcId="{AFCA3884-D2EC-4C9F-8AFC-D0E83ECCE930}" destId="{67DA049D-FEA9-4A75-B4CB-2BE9A44B3BE7}" srcOrd="0" destOrd="0" presId="urn:microsoft.com/office/officeart/2008/layout/BendingPictureCaption"/>
    <dgm:cxn modelId="{A26A1649-C776-4C60-9848-C364FD00CE46}" type="presParOf" srcId="{AFCA3884-D2EC-4C9F-8AFC-D0E83ECCE930}" destId="{C9BFD27F-5EEB-4376-9862-2D3C1E058BC6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8B6244-8B4B-4D42-9860-513DBEED2CB9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F82B71-DBB1-47DD-A2FE-C8555A7BC300}">
      <dgm:prSet phldrT="[Text]" custT="1"/>
      <dgm:spPr/>
      <dgm:t>
        <a:bodyPr/>
        <a:lstStyle/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200" kern="1200" dirty="0">
              <a:solidFill>
                <a:prstClr val="white"/>
              </a:solidFill>
              <a:latin typeface="Brandon Grotesque Regular" panose="020B0503020203060202" pitchFamily="34" charset="0"/>
              <a:ea typeface="+mn-ea"/>
              <a:cs typeface="+mn-cs"/>
            </a:rPr>
            <a:t>Rey Zelaya, </a:t>
          </a:r>
        </a:p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200" kern="1200" dirty="0">
              <a:solidFill>
                <a:prstClr val="white"/>
              </a:solidFill>
              <a:latin typeface="Brandon Grotesque Regular" panose="020B0503020203060202" pitchFamily="34" charset="0"/>
              <a:ea typeface="+mn-ea"/>
              <a:cs typeface="+mn-cs"/>
            </a:rPr>
            <a:t>District Manager</a:t>
          </a:r>
        </a:p>
      </dgm:t>
    </dgm:pt>
    <dgm:pt modelId="{AEECA3DF-00A4-4BFD-AED6-24722ADC066E}" type="parTrans" cxnId="{24CA96B6-FBB1-431B-923E-9D15651E4B2C}">
      <dgm:prSet/>
      <dgm:spPr/>
      <dgm:t>
        <a:bodyPr/>
        <a:lstStyle/>
        <a:p>
          <a:endParaRPr lang="en-US"/>
        </a:p>
      </dgm:t>
    </dgm:pt>
    <dgm:pt modelId="{E82FE394-C28C-4168-91CC-C16C878091C8}" type="sibTrans" cxnId="{24CA96B6-FBB1-431B-923E-9D15651E4B2C}">
      <dgm:prSet/>
      <dgm:spPr/>
      <dgm:t>
        <a:bodyPr/>
        <a:lstStyle/>
        <a:p>
          <a:endParaRPr lang="en-US"/>
        </a:p>
      </dgm:t>
    </dgm:pt>
    <dgm:pt modelId="{40CFCF1C-7AD6-44A9-9E4C-AC9774C1CF4D}" type="pres">
      <dgm:prSet presAssocID="{218B6244-8B4B-4D42-9860-513DBEED2CB9}" presName="diagram" presStyleCnt="0">
        <dgm:presLayoutVars>
          <dgm:dir/>
        </dgm:presLayoutVars>
      </dgm:prSet>
      <dgm:spPr/>
    </dgm:pt>
    <dgm:pt modelId="{AFCA3884-D2EC-4C9F-8AFC-D0E83ECCE930}" type="pres">
      <dgm:prSet presAssocID="{EDF82B71-DBB1-47DD-A2FE-C8555A7BC300}" presName="composite" presStyleCnt="0"/>
      <dgm:spPr/>
    </dgm:pt>
    <dgm:pt modelId="{67DA049D-FEA9-4A75-B4CB-2BE9A44B3BE7}" type="pres">
      <dgm:prSet presAssocID="{EDF82B71-DBB1-47DD-A2FE-C8555A7BC300}" presName="Image" presStyleLbl="bgShp" presStyleIdx="0" presStyleCnt="1" custScaleX="83502" custScaleY="117496" custLinFactNeighborX="11700" custLinFactNeighborY="-15157"/>
      <dgm:spPr/>
    </dgm:pt>
    <dgm:pt modelId="{C9BFD27F-5EEB-4376-9862-2D3C1E058BC6}" type="pres">
      <dgm:prSet presAssocID="{EDF82B71-DBB1-47DD-A2FE-C8555A7BC300}" presName="Parent" presStyleLbl="node0" presStyleIdx="0" presStyleCnt="1" custLinFactNeighborX="-1786" custLinFactNeighborY="-21328">
        <dgm:presLayoutVars>
          <dgm:bulletEnabled val="1"/>
        </dgm:presLayoutVars>
      </dgm:prSet>
      <dgm:spPr/>
    </dgm:pt>
  </dgm:ptLst>
  <dgm:cxnLst>
    <dgm:cxn modelId="{B5087D9A-3FB5-4763-A425-9A914EE9F12C}" type="presOf" srcId="{EDF82B71-DBB1-47DD-A2FE-C8555A7BC300}" destId="{C9BFD27F-5EEB-4376-9862-2D3C1E058BC6}" srcOrd="0" destOrd="0" presId="urn:microsoft.com/office/officeart/2008/layout/BendingPictureCaption"/>
    <dgm:cxn modelId="{12E3929B-8597-415D-9452-B377F5F945B3}" type="presOf" srcId="{218B6244-8B4B-4D42-9860-513DBEED2CB9}" destId="{40CFCF1C-7AD6-44A9-9E4C-AC9774C1CF4D}" srcOrd="0" destOrd="0" presId="urn:microsoft.com/office/officeart/2008/layout/BendingPictureCaption"/>
    <dgm:cxn modelId="{24CA96B6-FBB1-431B-923E-9D15651E4B2C}" srcId="{218B6244-8B4B-4D42-9860-513DBEED2CB9}" destId="{EDF82B71-DBB1-47DD-A2FE-C8555A7BC300}" srcOrd="0" destOrd="0" parTransId="{AEECA3DF-00A4-4BFD-AED6-24722ADC066E}" sibTransId="{E82FE394-C28C-4168-91CC-C16C878091C8}"/>
    <dgm:cxn modelId="{F69EACE6-EE14-4FA9-9B6E-822049DB34C8}" type="presParOf" srcId="{40CFCF1C-7AD6-44A9-9E4C-AC9774C1CF4D}" destId="{AFCA3884-D2EC-4C9F-8AFC-D0E83ECCE930}" srcOrd="0" destOrd="0" presId="urn:microsoft.com/office/officeart/2008/layout/BendingPictureCaption"/>
    <dgm:cxn modelId="{274C1290-F1DF-4F6D-BB09-4F55E4F11A83}" type="presParOf" srcId="{AFCA3884-D2EC-4C9F-8AFC-D0E83ECCE930}" destId="{67DA049D-FEA9-4A75-B4CB-2BE9A44B3BE7}" srcOrd="0" destOrd="0" presId="urn:microsoft.com/office/officeart/2008/layout/BendingPictureCaption"/>
    <dgm:cxn modelId="{A26A1649-C776-4C60-9848-C364FD00CE46}" type="presParOf" srcId="{AFCA3884-D2EC-4C9F-8AFC-D0E83ECCE930}" destId="{C9BFD27F-5EEB-4376-9862-2D3C1E058BC6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A049D-FEA9-4A75-B4CB-2BE9A44B3BE7}">
      <dsp:nvSpPr>
        <dsp:cNvPr id="0" name=""/>
        <dsp:cNvSpPr/>
      </dsp:nvSpPr>
      <dsp:spPr>
        <a:xfrm>
          <a:off x="421329" y="0"/>
          <a:ext cx="3384177" cy="3234368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FD27F-5EEB-4376-9862-2D3C1E058BC6}">
      <dsp:nvSpPr>
        <dsp:cNvPr id="0" name=""/>
        <dsp:cNvSpPr/>
      </dsp:nvSpPr>
      <dsp:spPr>
        <a:xfrm>
          <a:off x="348131" y="2891766"/>
          <a:ext cx="3556630" cy="8547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200" kern="1200" dirty="0">
              <a:solidFill>
                <a:prstClr val="white"/>
              </a:solidFill>
              <a:latin typeface="Brandon Grotesque Regular" panose="020B0503020203060202" pitchFamily="34" charset="0"/>
              <a:ea typeface="+mn-ea"/>
              <a:cs typeface="+mn-cs"/>
            </a:rPr>
            <a:t>Patrick Mancuso,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200" kern="1200" dirty="0">
              <a:solidFill>
                <a:prstClr val="white"/>
              </a:solidFill>
              <a:latin typeface="Brandon Grotesque Regular" panose="020B0503020203060202" pitchFamily="34" charset="0"/>
              <a:ea typeface="+mn-ea"/>
              <a:cs typeface="+mn-cs"/>
            </a:rPr>
            <a:t>District Manager</a:t>
          </a:r>
        </a:p>
      </dsp:txBody>
      <dsp:txXfrm>
        <a:off x="348131" y="2891766"/>
        <a:ext cx="3556630" cy="854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A049D-FEA9-4A75-B4CB-2BE9A44B3BE7}">
      <dsp:nvSpPr>
        <dsp:cNvPr id="0" name=""/>
        <dsp:cNvSpPr/>
      </dsp:nvSpPr>
      <dsp:spPr>
        <a:xfrm>
          <a:off x="653147" y="0"/>
          <a:ext cx="3446501" cy="3583826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FD27F-5EEB-4376-9862-2D3C1E058BC6}">
      <dsp:nvSpPr>
        <dsp:cNvPr id="0" name=""/>
        <dsp:cNvSpPr/>
      </dsp:nvSpPr>
      <dsp:spPr>
        <a:xfrm>
          <a:off x="600513" y="2900384"/>
          <a:ext cx="3556630" cy="8547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200" kern="1200" dirty="0">
              <a:solidFill>
                <a:prstClr val="white"/>
              </a:solidFill>
              <a:latin typeface="Brandon Grotesque Regular" panose="020B0503020203060202" pitchFamily="34" charset="0"/>
              <a:ea typeface="+mn-ea"/>
              <a:cs typeface="+mn-cs"/>
            </a:rPr>
            <a:t>Rey Zelaya,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2200" kern="1200" dirty="0">
              <a:solidFill>
                <a:prstClr val="white"/>
              </a:solidFill>
              <a:latin typeface="Brandon Grotesque Regular" panose="020B0503020203060202" pitchFamily="34" charset="0"/>
              <a:ea typeface="+mn-ea"/>
              <a:cs typeface="+mn-cs"/>
            </a:rPr>
            <a:t>District Manager</a:t>
          </a:r>
        </a:p>
      </dsp:txBody>
      <dsp:txXfrm>
        <a:off x="600513" y="2900384"/>
        <a:ext cx="3556630" cy="854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C9F587-0BB0-44A1-9134-D86A1D50BE5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A3E553-9945-4A78-92F1-C3FDEC36B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1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Natalie will be main presenter</a:t>
            </a:r>
          </a:p>
          <a:p>
            <a:r>
              <a:rPr lang="en-US" dirty="0"/>
              <a:t>Justin to co present.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AC51E-0E53-48F8-8288-DF019B33F6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40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various quality factors</a:t>
            </a:r>
          </a:p>
          <a:p>
            <a:endParaRPr lang="en-US" dirty="0"/>
          </a:p>
          <a:p>
            <a:r>
              <a:rPr lang="en-US" dirty="0"/>
              <a:t>Show examples of high-quality and low-quality linen products.</a:t>
            </a:r>
          </a:p>
          <a:p>
            <a:endParaRPr lang="en-US" dirty="0"/>
          </a:p>
          <a:p>
            <a:r>
              <a:rPr lang="en-US" dirty="0"/>
              <a:t>Ask the participants to identify the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3E553-9945-4A78-92F1-C3FDEC36BA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6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various quality factors</a:t>
            </a:r>
          </a:p>
          <a:p>
            <a:endParaRPr lang="en-US" dirty="0"/>
          </a:p>
          <a:p>
            <a:r>
              <a:rPr lang="en-US" dirty="0"/>
              <a:t>Show examples of high-quality and low-quality linen products.</a:t>
            </a:r>
          </a:p>
          <a:p>
            <a:endParaRPr lang="en-US" dirty="0"/>
          </a:p>
          <a:p>
            <a:r>
              <a:rPr lang="en-US" dirty="0"/>
              <a:t>Ask the participants to identify the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3E553-9945-4A78-92F1-C3FDEC36BA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71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3E553-9945-4A78-92F1-C3FDEC36BA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31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3E553-9945-4A78-92F1-C3FDEC36BA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22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the objectives and explain the purpose of the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AC51E-0E53-48F8-8288-DF019B33F6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85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key takeaways from the session?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3E553-9945-4A78-92F1-C3FDEC36BA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11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the objectives and explain the purpose of the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AC51E-0E53-48F8-8288-DF019B33F6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42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participants race to see who can fold a fitted sheet the fastest. Award a prize to the winning 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AC51E-0E53-48F8-8288-DF019B33F6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59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how to assign a value to linen products based on the quality factors discussed in Topic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3E553-9945-4A78-92F1-C3FDEC36BA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7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3E553-9945-4A78-92F1-C3FDEC36BA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10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various quality factors</a:t>
            </a:r>
          </a:p>
          <a:p>
            <a:endParaRPr lang="en-US" dirty="0"/>
          </a:p>
          <a:p>
            <a:r>
              <a:rPr lang="en-US" dirty="0"/>
              <a:t>Show examples of high-quality and low-quality linen products.</a:t>
            </a:r>
          </a:p>
          <a:p>
            <a:endParaRPr lang="en-US" dirty="0"/>
          </a:p>
          <a:p>
            <a:r>
              <a:rPr lang="en-US" dirty="0"/>
              <a:t>Ask the participants to identify the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3E553-9945-4A78-92F1-C3FDEC36BA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70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various quality factors</a:t>
            </a:r>
          </a:p>
          <a:p>
            <a:endParaRPr lang="en-US" dirty="0"/>
          </a:p>
          <a:p>
            <a:r>
              <a:rPr lang="en-US" dirty="0"/>
              <a:t>Show examples of high-quality and low-quality linen products.</a:t>
            </a:r>
          </a:p>
          <a:p>
            <a:endParaRPr lang="en-US" dirty="0"/>
          </a:p>
          <a:p>
            <a:r>
              <a:rPr lang="en-US" dirty="0"/>
              <a:t>Ask the participants to identify the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3E553-9945-4A78-92F1-C3FDEC36BA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3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various quality factors</a:t>
            </a:r>
          </a:p>
          <a:p>
            <a:endParaRPr lang="en-US" dirty="0"/>
          </a:p>
          <a:p>
            <a:r>
              <a:rPr lang="en-US" dirty="0"/>
              <a:t>Show examples of high-quality and low-quality linen products.</a:t>
            </a:r>
          </a:p>
          <a:p>
            <a:endParaRPr lang="en-US" dirty="0"/>
          </a:p>
          <a:p>
            <a:r>
              <a:rPr lang="en-US" dirty="0"/>
              <a:t>Ask the participants to identify the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3E553-9945-4A78-92F1-C3FDEC36BA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21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various quality factors</a:t>
            </a:r>
          </a:p>
          <a:p>
            <a:endParaRPr lang="en-US" dirty="0"/>
          </a:p>
          <a:p>
            <a:r>
              <a:rPr lang="en-US" dirty="0"/>
              <a:t>Show examples of high-quality and low-quality linen products.</a:t>
            </a:r>
          </a:p>
          <a:p>
            <a:endParaRPr lang="en-US" dirty="0"/>
          </a:p>
          <a:p>
            <a:r>
              <a:rPr lang="en-US" dirty="0"/>
              <a:t>Ask the participants to identify the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3E553-9945-4A78-92F1-C3FDEC36BA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8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3887-F3D6-445D-B3BD-0B4FD70B9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79CB8-F670-4DF8-9632-B9B43A856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2F2D6-5110-48E6-8A2A-A55F3CE9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8703C-057F-463B-93B0-CCA80FED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98394-B821-4602-8724-6FB7FD7D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3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2E14-7BA2-495B-AA4B-54E8C1D0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7C996-8FBA-4298-8CC3-413F9E3EB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C0A3F-C112-49BD-8FA9-ED6933C6D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5FD95-72AA-4A87-A72C-476954BD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598A0-CA9E-42F9-8DC6-52275AAB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3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B17484-0F47-40FA-B17A-41CBEBF0A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EDABE-4D31-4EBA-AB5D-9C9FB7C34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DAEAE-1FF7-41A2-B659-78520AEAF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A38EA-755E-4FF6-B18B-8E1E34746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94DBB-0AE0-4083-A401-41EFBC3FF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4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3B93-B568-4232-A188-E997CC5D8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E7798-BE90-4EC9-93F1-DA2C7A3E7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7EB1B-BDB4-46FE-A19B-286141DA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2F423-0546-48E3-8553-00FF9EBEE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42325-4C46-471D-B76E-A83E716C7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3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81941-6CF2-47DE-B628-E890F144A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08F4F-BBC6-480A-BFCD-B5231BE73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26115-EB52-4E3C-9C71-A383F7D8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8AFE8-53B6-4585-8A36-2CF406AD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E183E-C95A-4A71-BEE0-FF98E3C5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0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26E91-CDB4-4198-8D3F-CEE2C47A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F1B2C-E50B-427A-9A19-36AB96F91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1E6C9-9EA9-4C88-B211-2A7687DEB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4CA78-09E6-41A4-8B76-14E8F50F9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8DF19-1519-4606-AC88-CAAC83BA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68FFC-0DCD-482D-AF86-CB94C0293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9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9B830-CDBB-4145-8F80-C6904A32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84038-2E07-46D4-BF33-B506A7174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69038-50C1-45B0-8102-C7E623D95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BA3804-C0B7-4C79-80D4-EB940CF64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E325B-01CD-4DB5-B762-1A28CF7C6F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74CCFC-6EDC-4872-8A0E-344D67814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27A148-ECDC-4A25-B92E-983D90A7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120AC1-773A-4470-B26D-581A41E9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4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E357-A0BC-417D-8DBA-F3D6BEBDD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D49F9-6E50-46CE-B06B-A93DC5869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0E9C8-FA6E-4E99-ABFE-59B959519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4594F-49A5-45BB-96B6-CEAE712AD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1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DC16BA-3BEB-478A-87BC-5FC93E8AC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63557F-5CCE-4596-AFBE-47D1B12B9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B108-8E45-450F-ABAE-64AB9443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1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9FA9-7767-4A9E-A9AC-F3F235D0B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BCBB4-9E35-44B0-B3C2-49A0394FF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BB66D-1900-4C96-BC5D-955E3B32A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32A6D-7BA6-499D-844A-8215537E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68DB9-1572-4049-AF9A-D26DB9E17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274A8-FD7B-403D-9270-6D51A7CE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1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7C0E-22F1-4CFE-A57B-286592545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A3DF09-D5C5-4337-AC68-6D586DB74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4824C-08D8-4AF5-B5F6-F1F3AE099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9B745-75D0-43F1-8150-CB0966310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C43-AA2E-4B82-A866-D84E895E4AF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3CF38-7B53-43FC-88EF-A0F6BBCF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D2798-484D-4166-8726-C541B20E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6BE925-9C90-438C-9720-D7067B752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F351A-12E7-4A78-8B9F-603C1AA45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5BFEE-4E3F-460E-BF4B-38061E97B1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A0C43-AA2E-4B82-A866-D84E895E4AF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642AC-C3EF-41F6-B263-03FE18F91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1647-25E8-490A-8CD2-5FE87FE60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52A6C-B330-472C-9234-39965A55C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0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3.jpg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2.jpg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236FAD-41FB-4D1B-BFCC-198C60057BF2}"/>
              </a:ext>
            </a:extLst>
          </p:cNvPr>
          <p:cNvSpPr/>
          <p:nvPr/>
        </p:nvSpPr>
        <p:spPr>
          <a:xfrm>
            <a:off x="698500" y="2516174"/>
            <a:ext cx="4279900" cy="4418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B6AA35-A3EE-42E8-9524-69E64B4AC6E8}"/>
              </a:ext>
            </a:extLst>
          </p:cNvPr>
          <p:cNvSpPr/>
          <p:nvPr/>
        </p:nvSpPr>
        <p:spPr>
          <a:xfrm>
            <a:off x="-127001" y="2516174"/>
            <a:ext cx="2755902" cy="5847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421B04-E176-423C-8967-43E052D32EA7}"/>
              </a:ext>
            </a:extLst>
          </p:cNvPr>
          <p:cNvSpPr/>
          <p:nvPr/>
        </p:nvSpPr>
        <p:spPr>
          <a:xfrm>
            <a:off x="0" y="5686752"/>
            <a:ext cx="12192000" cy="1279258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D376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391FEF-4612-4674-91FD-6332F01F8A3D}"/>
              </a:ext>
            </a:extLst>
          </p:cNvPr>
          <p:cNvSpPr txBox="1"/>
          <p:nvPr/>
        </p:nvSpPr>
        <p:spPr>
          <a:xfrm>
            <a:off x="1155700" y="768856"/>
            <a:ext cx="11036300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Retail</a:t>
            </a:r>
          </a:p>
          <a:p>
            <a:pPr>
              <a:lnSpc>
                <a:spcPts val="65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Culture &amp;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7C044-0A90-4BE4-9E0E-988245A6FC35}"/>
              </a:ext>
            </a:extLst>
          </p:cNvPr>
          <p:cNvSpPr txBox="1"/>
          <p:nvPr/>
        </p:nvSpPr>
        <p:spPr>
          <a:xfrm>
            <a:off x="1155700" y="2490212"/>
            <a:ext cx="1094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O N </a:t>
            </a:r>
            <a:r>
              <a:rPr lang="en-US" sz="3200" b="1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C 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F7B4FC-1D2B-4FBC-82C7-FAC7412BD339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acifico" panose="00000500000000000000" pitchFamily="2" charset="0"/>
              </a:rPr>
              <a:t>Goodwill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9918D8-6248-4858-8359-6602E2C48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89" y="4902246"/>
            <a:ext cx="1619250" cy="514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A46C3F-1177-48C3-96D6-57FB4ACDD82C}"/>
              </a:ext>
            </a:extLst>
          </p:cNvPr>
          <p:cNvSpPr txBox="1"/>
          <p:nvPr/>
        </p:nvSpPr>
        <p:spPr>
          <a:xfrm>
            <a:off x="4835290" y="3644585"/>
            <a:ext cx="7410920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Let’s Talk Linens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6245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7EAAA9-9A79-4520-80FB-A0B5EDF774B6}"/>
              </a:ext>
            </a:extLst>
          </p:cNvPr>
          <p:cNvSpPr/>
          <p:nvPr/>
        </p:nvSpPr>
        <p:spPr>
          <a:xfrm>
            <a:off x="1057530" y="1407886"/>
            <a:ext cx="11134469" cy="5450114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Brandon Grotesque Regular" panose="020B0503020203060202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039C-EBEC-4C7A-A918-0718C681170B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3CAA1B-C3D8-47B6-A1E9-764779D1A0F9}"/>
              </a:ext>
            </a:extLst>
          </p:cNvPr>
          <p:cNvSpPr txBox="1"/>
          <p:nvPr/>
        </p:nvSpPr>
        <p:spPr>
          <a:xfrm>
            <a:off x="528764" y="391859"/>
            <a:ext cx="12191999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Table 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DAC877-3838-4539-B0C1-EFAD3A81E54C}"/>
              </a:ext>
            </a:extLst>
          </p:cNvPr>
          <p:cNvSpPr/>
          <p:nvPr/>
        </p:nvSpPr>
        <p:spPr>
          <a:xfrm>
            <a:off x="877907" y="1268786"/>
            <a:ext cx="515464" cy="583376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8F80D-32CF-4303-BF0D-28C7F1699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0231" y="2531900"/>
            <a:ext cx="4095772" cy="3071829"/>
          </a:xfrm>
          <a:prstGeom prst="ellipse">
            <a:avLst/>
          </a:prstGeom>
          <a:ln w="63500" cap="rnd">
            <a:solidFill>
              <a:srgbClr val="03A1B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63FD79-47CF-4575-93F2-FC3D782328B7}"/>
              </a:ext>
            </a:extLst>
          </p:cNvPr>
          <p:cNvSpPr txBox="1"/>
          <p:nvPr/>
        </p:nvSpPr>
        <p:spPr>
          <a:xfrm>
            <a:off x="6587971" y="2640650"/>
            <a:ext cx="3832500" cy="2554545"/>
          </a:xfrm>
          <a:prstGeom prst="rect">
            <a:avLst/>
          </a:prstGeom>
          <a:noFill/>
          <a:ln>
            <a:solidFill>
              <a:srgbClr val="03A1B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Justin belt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Brandon Grotesque Regular" panose="020B0503020203060202" pitchFamily="34" charset="0"/>
            </a:endParaRPr>
          </a:p>
          <a:p>
            <a:pPr algn="ctr"/>
            <a:endParaRPr lang="en-US" sz="4000" dirty="0">
              <a:solidFill>
                <a:schemeClr val="bg1"/>
              </a:solidFill>
              <a:latin typeface="Brandon Grotesque Regular" panose="020B0503020203060202" pitchFamily="34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Price - $85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0357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7EAAA9-9A79-4520-80FB-A0B5EDF774B6}"/>
              </a:ext>
            </a:extLst>
          </p:cNvPr>
          <p:cNvSpPr/>
          <p:nvPr/>
        </p:nvSpPr>
        <p:spPr>
          <a:xfrm>
            <a:off x="1057530" y="1407886"/>
            <a:ext cx="11134469" cy="5450114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Brandon Grotesque Regular" panose="020B0503020203060202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039C-EBEC-4C7A-A918-0718C681170B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3CAA1B-C3D8-47B6-A1E9-764779D1A0F9}"/>
              </a:ext>
            </a:extLst>
          </p:cNvPr>
          <p:cNvSpPr txBox="1"/>
          <p:nvPr/>
        </p:nvSpPr>
        <p:spPr>
          <a:xfrm>
            <a:off x="528764" y="391859"/>
            <a:ext cx="12191999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Table 5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DAC877-3838-4539-B0C1-EFAD3A81E54C}"/>
              </a:ext>
            </a:extLst>
          </p:cNvPr>
          <p:cNvSpPr/>
          <p:nvPr/>
        </p:nvSpPr>
        <p:spPr>
          <a:xfrm>
            <a:off x="877907" y="1268786"/>
            <a:ext cx="515464" cy="583376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E156F2-6A3F-414C-8572-A51DEC287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9580" y="2518464"/>
            <a:ext cx="3973745" cy="2980308"/>
          </a:xfrm>
          <a:prstGeom prst="ellipse">
            <a:avLst/>
          </a:prstGeom>
          <a:ln w="63500" cap="rnd">
            <a:solidFill>
              <a:srgbClr val="03A1B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454D70-7120-436D-B5DC-A9ACE5BFE97D}"/>
              </a:ext>
            </a:extLst>
          </p:cNvPr>
          <p:cNvSpPr txBox="1"/>
          <p:nvPr/>
        </p:nvSpPr>
        <p:spPr>
          <a:xfrm>
            <a:off x="2146958" y="2803022"/>
            <a:ext cx="4339299" cy="2554545"/>
          </a:xfrm>
          <a:prstGeom prst="rect">
            <a:avLst/>
          </a:prstGeom>
          <a:noFill/>
          <a:ln>
            <a:solidFill>
              <a:srgbClr val="03A1B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Kantha Blanket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Brandon Grotesque Regular" panose="020B0503020203060202" pitchFamily="34" charset="0"/>
            </a:endParaRPr>
          </a:p>
          <a:p>
            <a:pPr algn="ctr"/>
            <a:endParaRPr lang="en-US" sz="4000" dirty="0">
              <a:solidFill>
                <a:schemeClr val="bg1"/>
              </a:solidFill>
              <a:latin typeface="Brandon Grotesque Regular" panose="020B0503020203060202" pitchFamily="34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Price - $200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2573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7EAAA9-9A79-4520-80FB-A0B5EDF774B6}"/>
              </a:ext>
            </a:extLst>
          </p:cNvPr>
          <p:cNvSpPr/>
          <p:nvPr/>
        </p:nvSpPr>
        <p:spPr>
          <a:xfrm>
            <a:off x="1057530" y="1407886"/>
            <a:ext cx="11134469" cy="5450114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Brandon Grotesque Regular" panose="020B0503020203060202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039C-EBEC-4C7A-A918-0718C681170B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3CAA1B-C3D8-47B6-A1E9-764779D1A0F9}"/>
              </a:ext>
            </a:extLst>
          </p:cNvPr>
          <p:cNvSpPr txBox="1"/>
          <p:nvPr/>
        </p:nvSpPr>
        <p:spPr>
          <a:xfrm>
            <a:off x="528764" y="391859"/>
            <a:ext cx="12191999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Table 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DAC877-3838-4539-B0C1-EFAD3A81E54C}"/>
              </a:ext>
            </a:extLst>
          </p:cNvPr>
          <p:cNvSpPr/>
          <p:nvPr/>
        </p:nvSpPr>
        <p:spPr>
          <a:xfrm>
            <a:off x="877907" y="1268786"/>
            <a:ext cx="515464" cy="583376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8F80D-32CF-4303-BF0D-28C7F1699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6460" y="2441691"/>
            <a:ext cx="4443253" cy="3332439"/>
          </a:xfrm>
          <a:prstGeom prst="ellipse">
            <a:avLst/>
          </a:prstGeom>
          <a:ln w="63500" cap="rnd">
            <a:solidFill>
              <a:srgbClr val="03A1B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63FD79-47CF-4575-93F2-FC3D782328B7}"/>
              </a:ext>
            </a:extLst>
          </p:cNvPr>
          <p:cNvSpPr txBox="1"/>
          <p:nvPr/>
        </p:nvSpPr>
        <p:spPr>
          <a:xfrm>
            <a:off x="6942804" y="2522860"/>
            <a:ext cx="4068096" cy="2554545"/>
          </a:xfrm>
          <a:prstGeom prst="rect">
            <a:avLst/>
          </a:prstGeom>
          <a:noFill/>
          <a:ln>
            <a:solidFill>
              <a:srgbClr val="03A1B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Wool horse blanket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Brandon Grotesque Regular" panose="020B0503020203060202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Brandon Grotesque Regular" panose="020B0503020203060202" pitchFamily="34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Price - $250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0345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C9BBE6-43B5-4023-BE36-497C7A2B05D6}"/>
              </a:ext>
            </a:extLst>
          </p:cNvPr>
          <p:cNvSpPr/>
          <p:nvPr/>
        </p:nvSpPr>
        <p:spPr>
          <a:xfrm>
            <a:off x="2774950" y="1257300"/>
            <a:ext cx="65405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C4EBC5-C024-4460-8936-EF0B9310CC1D}"/>
              </a:ext>
            </a:extLst>
          </p:cNvPr>
          <p:cNvSpPr/>
          <p:nvPr/>
        </p:nvSpPr>
        <p:spPr>
          <a:xfrm>
            <a:off x="-113788" y="0"/>
            <a:ext cx="12369761" cy="1485899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055B3D-E619-418D-917F-E9AC4682B56C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759EB-73F0-41C1-BBDE-8DCF71037DAD}"/>
              </a:ext>
            </a:extLst>
          </p:cNvPr>
          <p:cNvSpPr txBox="1"/>
          <p:nvPr/>
        </p:nvSpPr>
        <p:spPr>
          <a:xfrm>
            <a:off x="1191929" y="391859"/>
            <a:ext cx="9808142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of Quality in Linen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6C7446-A739-4486-AD25-605A1590EA31}"/>
              </a:ext>
            </a:extLst>
          </p:cNvPr>
          <p:cNvGrpSpPr>
            <a:grpSpLocks noChangeAspect="1"/>
          </p:cNvGrpSpPr>
          <p:nvPr/>
        </p:nvGrpSpPr>
        <p:grpSpPr>
          <a:xfrm>
            <a:off x="813217" y="1877758"/>
            <a:ext cx="10565566" cy="4743020"/>
            <a:chOff x="2898699" y="2601055"/>
            <a:chExt cx="7108901" cy="319127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D120E0A-FA39-4954-AAA3-A59AA212CC3A}"/>
                </a:ext>
              </a:extLst>
            </p:cNvPr>
            <p:cNvGrpSpPr/>
            <p:nvPr/>
          </p:nvGrpSpPr>
          <p:grpSpPr>
            <a:xfrm>
              <a:off x="2898699" y="2604735"/>
              <a:ext cx="4511705" cy="3187598"/>
              <a:chOff x="1228705" y="2542497"/>
              <a:chExt cx="4511705" cy="318759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2A645B6-5348-439C-AB39-0C211EAC070D}"/>
                  </a:ext>
                </a:extLst>
              </p:cNvPr>
              <p:cNvSpPr/>
              <p:nvPr/>
            </p:nvSpPr>
            <p:spPr>
              <a:xfrm>
                <a:off x="5054273" y="3850123"/>
                <a:ext cx="686137" cy="69035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F0793B5-22DF-476C-B1C6-A7E6C9A5C0D4}"/>
                  </a:ext>
                </a:extLst>
              </p:cNvPr>
              <p:cNvSpPr/>
              <p:nvPr/>
            </p:nvSpPr>
            <p:spPr>
              <a:xfrm>
                <a:off x="1228705" y="2900289"/>
                <a:ext cx="1017944" cy="69035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5F57E00-6960-488A-AA8C-AD744C312207}"/>
                  </a:ext>
                </a:extLst>
              </p:cNvPr>
              <p:cNvSpPr/>
              <p:nvPr/>
            </p:nvSpPr>
            <p:spPr>
              <a:xfrm>
                <a:off x="2895763" y="3539712"/>
                <a:ext cx="1084271" cy="1198111"/>
              </a:xfrm>
              <a:custGeom>
                <a:avLst/>
                <a:gdLst>
                  <a:gd name="connsiteX0" fmla="*/ 0 w 1150591"/>
                  <a:gd name="connsiteY0" fmla="*/ 500507 h 1001014"/>
                  <a:gd name="connsiteX1" fmla="*/ 250254 w 1150591"/>
                  <a:gd name="connsiteY1" fmla="*/ 0 h 1001014"/>
                  <a:gd name="connsiteX2" fmla="*/ 900338 w 1150591"/>
                  <a:gd name="connsiteY2" fmla="*/ 0 h 1001014"/>
                  <a:gd name="connsiteX3" fmla="*/ 1150591 w 1150591"/>
                  <a:gd name="connsiteY3" fmla="*/ 500507 h 1001014"/>
                  <a:gd name="connsiteX4" fmla="*/ 900338 w 1150591"/>
                  <a:gd name="connsiteY4" fmla="*/ 1001014 h 1001014"/>
                  <a:gd name="connsiteX5" fmla="*/ 250254 w 1150591"/>
                  <a:gd name="connsiteY5" fmla="*/ 1001014 h 1001014"/>
                  <a:gd name="connsiteX6" fmla="*/ 0 w 1150591"/>
                  <a:gd name="connsiteY6" fmla="*/ 500507 h 1001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0591" h="1001014">
                    <a:moveTo>
                      <a:pt x="575296" y="0"/>
                    </a:moveTo>
                    <a:lnTo>
                      <a:pt x="1150590" y="217721"/>
                    </a:lnTo>
                    <a:lnTo>
                      <a:pt x="1150590" y="783294"/>
                    </a:lnTo>
                    <a:lnTo>
                      <a:pt x="575296" y="1001014"/>
                    </a:lnTo>
                    <a:lnTo>
                      <a:pt x="1" y="783294"/>
                    </a:lnTo>
                    <a:lnTo>
                      <a:pt x="1" y="217721"/>
                    </a:lnTo>
                    <a:lnTo>
                      <a:pt x="575296" y="0"/>
                    </a:lnTo>
                    <a:close/>
                  </a:path>
                </a:pathLst>
              </a:custGeom>
              <a:solidFill>
                <a:srgbClr val="002D7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9331" tIns="232641" rIns="209332" bIns="23264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latin typeface="Brandon Grotesque Regular" panose="020B0503020203060202" pitchFamily="34" charset="0"/>
                  </a:rPr>
                  <a:t>Condition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AA7E742-1B97-4EC4-9B7A-56FCCA45ADDC}"/>
                  </a:ext>
                </a:extLst>
              </p:cNvPr>
              <p:cNvSpPr/>
              <p:nvPr/>
            </p:nvSpPr>
            <p:spPr>
              <a:xfrm>
                <a:off x="1695758" y="4802814"/>
                <a:ext cx="625234" cy="69035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20251A3-F90D-4B33-88BC-735DDD9FA483}"/>
                  </a:ext>
                </a:extLst>
              </p:cNvPr>
              <p:cNvSpPr/>
              <p:nvPr/>
            </p:nvSpPr>
            <p:spPr>
              <a:xfrm>
                <a:off x="2358536" y="4579503"/>
                <a:ext cx="1001015" cy="1150592"/>
              </a:xfrm>
              <a:custGeom>
                <a:avLst/>
                <a:gdLst>
                  <a:gd name="connsiteX0" fmla="*/ 0 w 1150591"/>
                  <a:gd name="connsiteY0" fmla="*/ 500507 h 1001014"/>
                  <a:gd name="connsiteX1" fmla="*/ 250254 w 1150591"/>
                  <a:gd name="connsiteY1" fmla="*/ 0 h 1001014"/>
                  <a:gd name="connsiteX2" fmla="*/ 900338 w 1150591"/>
                  <a:gd name="connsiteY2" fmla="*/ 0 h 1001014"/>
                  <a:gd name="connsiteX3" fmla="*/ 1150591 w 1150591"/>
                  <a:gd name="connsiteY3" fmla="*/ 500507 h 1001014"/>
                  <a:gd name="connsiteX4" fmla="*/ 900338 w 1150591"/>
                  <a:gd name="connsiteY4" fmla="*/ 1001014 h 1001014"/>
                  <a:gd name="connsiteX5" fmla="*/ 250254 w 1150591"/>
                  <a:gd name="connsiteY5" fmla="*/ 1001014 h 1001014"/>
                  <a:gd name="connsiteX6" fmla="*/ 0 w 1150591"/>
                  <a:gd name="connsiteY6" fmla="*/ 500507 h 1001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0591" h="1001014">
                    <a:moveTo>
                      <a:pt x="575296" y="0"/>
                    </a:moveTo>
                    <a:lnTo>
                      <a:pt x="1150590" y="217721"/>
                    </a:lnTo>
                    <a:lnTo>
                      <a:pt x="1150590" y="783294"/>
                    </a:lnTo>
                    <a:lnTo>
                      <a:pt x="575296" y="1001014"/>
                    </a:lnTo>
                    <a:lnTo>
                      <a:pt x="1" y="783294"/>
                    </a:lnTo>
                    <a:lnTo>
                      <a:pt x="1" y="217721"/>
                    </a:lnTo>
                    <a:lnTo>
                      <a:pt x="575296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5991" tIns="179301" rIns="155992" bIns="17930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300" kern="120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AC709C0-8767-45D7-B8AB-4C7A35775183}"/>
                  </a:ext>
                </a:extLst>
              </p:cNvPr>
              <p:cNvSpPr/>
              <p:nvPr/>
            </p:nvSpPr>
            <p:spPr>
              <a:xfrm>
                <a:off x="3496415" y="4531984"/>
                <a:ext cx="1080525" cy="1198111"/>
              </a:xfrm>
              <a:custGeom>
                <a:avLst/>
                <a:gdLst>
                  <a:gd name="connsiteX0" fmla="*/ 0 w 1150591"/>
                  <a:gd name="connsiteY0" fmla="*/ 500507 h 1001014"/>
                  <a:gd name="connsiteX1" fmla="*/ 250254 w 1150591"/>
                  <a:gd name="connsiteY1" fmla="*/ 0 h 1001014"/>
                  <a:gd name="connsiteX2" fmla="*/ 900338 w 1150591"/>
                  <a:gd name="connsiteY2" fmla="*/ 0 h 1001014"/>
                  <a:gd name="connsiteX3" fmla="*/ 1150591 w 1150591"/>
                  <a:gd name="connsiteY3" fmla="*/ 500507 h 1001014"/>
                  <a:gd name="connsiteX4" fmla="*/ 900338 w 1150591"/>
                  <a:gd name="connsiteY4" fmla="*/ 1001014 h 1001014"/>
                  <a:gd name="connsiteX5" fmla="*/ 250254 w 1150591"/>
                  <a:gd name="connsiteY5" fmla="*/ 1001014 h 1001014"/>
                  <a:gd name="connsiteX6" fmla="*/ 0 w 1150591"/>
                  <a:gd name="connsiteY6" fmla="*/ 500507 h 1001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0591" h="1001014">
                    <a:moveTo>
                      <a:pt x="575296" y="0"/>
                    </a:moveTo>
                    <a:lnTo>
                      <a:pt x="1150590" y="217721"/>
                    </a:lnTo>
                    <a:lnTo>
                      <a:pt x="1150590" y="783294"/>
                    </a:lnTo>
                    <a:lnTo>
                      <a:pt x="575296" y="1001014"/>
                    </a:lnTo>
                    <a:lnTo>
                      <a:pt x="1" y="783294"/>
                    </a:lnTo>
                    <a:lnTo>
                      <a:pt x="1" y="217721"/>
                    </a:lnTo>
                    <a:lnTo>
                      <a:pt x="575296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9331" tIns="232641" rIns="209332" bIns="23264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latin typeface="Brandon Grotesque Regular" panose="020B0503020203060202" pitchFamily="34" charset="0"/>
                  </a:rPr>
                  <a:t>Trends /</a:t>
                </a:r>
              </a:p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latin typeface="Brandon Grotesque Regular" panose="020B0503020203060202" pitchFamily="34" charset="0"/>
                  </a:rPr>
                  <a:t>Brands</a:t>
                </a:r>
              </a:p>
            </p:txBody>
          </p:sp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E60FD36E-C1A5-4BE3-ADE1-47D86AF4BAB8}"/>
                  </a:ext>
                </a:extLst>
              </p:cNvPr>
              <p:cNvSpPr/>
              <p:nvPr/>
            </p:nvSpPr>
            <p:spPr>
              <a:xfrm>
                <a:off x="3487272" y="2542497"/>
                <a:ext cx="1080526" cy="1198110"/>
              </a:xfrm>
              <a:custGeom>
                <a:avLst/>
                <a:gdLst>
                  <a:gd name="connsiteX0" fmla="*/ 0 w 1150591"/>
                  <a:gd name="connsiteY0" fmla="*/ 500507 h 1001014"/>
                  <a:gd name="connsiteX1" fmla="*/ 250254 w 1150591"/>
                  <a:gd name="connsiteY1" fmla="*/ 0 h 1001014"/>
                  <a:gd name="connsiteX2" fmla="*/ 900338 w 1150591"/>
                  <a:gd name="connsiteY2" fmla="*/ 0 h 1001014"/>
                  <a:gd name="connsiteX3" fmla="*/ 1150591 w 1150591"/>
                  <a:gd name="connsiteY3" fmla="*/ 500507 h 1001014"/>
                  <a:gd name="connsiteX4" fmla="*/ 900338 w 1150591"/>
                  <a:gd name="connsiteY4" fmla="*/ 1001014 h 1001014"/>
                  <a:gd name="connsiteX5" fmla="*/ 250254 w 1150591"/>
                  <a:gd name="connsiteY5" fmla="*/ 1001014 h 1001014"/>
                  <a:gd name="connsiteX6" fmla="*/ 0 w 1150591"/>
                  <a:gd name="connsiteY6" fmla="*/ 500507 h 1001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0591" h="1001014">
                    <a:moveTo>
                      <a:pt x="575296" y="0"/>
                    </a:moveTo>
                    <a:lnTo>
                      <a:pt x="1150590" y="217721"/>
                    </a:lnTo>
                    <a:lnTo>
                      <a:pt x="1150590" y="783294"/>
                    </a:lnTo>
                    <a:lnTo>
                      <a:pt x="575296" y="1001014"/>
                    </a:lnTo>
                    <a:lnTo>
                      <a:pt x="1" y="783294"/>
                    </a:lnTo>
                    <a:lnTo>
                      <a:pt x="1" y="217721"/>
                    </a:lnTo>
                    <a:lnTo>
                      <a:pt x="575296" y="0"/>
                    </a:lnTo>
                    <a:close/>
                  </a:path>
                </a:pathLst>
              </a:custGeom>
              <a:solidFill>
                <a:srgbClr val="00C18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9331" tIns="232641" rIns="209332" bIns="23264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latin typeface="Brandon Grotesque Regular" panose="020B0503020203060202" pitchFamily="34" charset="0"/>
                  </a:rPr>
                  <a:t>Age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1759050-0D21-4361-985D-71FEDE04C2E3}"/>
                </a:ext>
              </a:extLst>
            </p:cNvPr>
            <p:cNvGrpSpPr/>
            <p:nvPr/>
          </p:nvGrpSpPr>
          <p:grpSpPr>
            <a:xfrm>
              <a:off x="5024255" y="2601055"/>
              <a:ext cx="4983345" cy="3183679"/>
              <a:chOff x="5232673" y="2849803"/>
              <a:chExt cx="4511705" cy="3087295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351743F-1C05-448E-B349-7DBBC45E7E0B}"/>
                  </a:ext>
                </a:extLst>
              </p:cNvPr>
              <p:cNvSpPr/>
              <p:nvPr/>
            </p:nvSpPr>
            <p:spPr>
              <a:xfrm>
                <a:off x="6418569" y="2849803"/>
                <a:ext cx="978262" cy="1157298"/>
              </a:xfrm>
              <a:custGeom>
                <a:avLst/>
                <a:gdLst>
                  <a:gd name="connsiteX0" fmla="*/ 0 w 1150591"/>
                  <a:gd name="connsiteY0" fmla="*/ 500507 h 1001014"/>
                  <a:gd name="connsiteX1" fmla="*/ 250254 w 1150591"/>
                  <a:gd name="connsiteY1" fmla="*/ 0 h 1001014"/>
                  <a:gd name="connsiteX2" fmla="*/ 900338 w 1150591"/>
                  <a:gd name="connsiteY2" fmla="*/ 0 h 1001014"/>
                  <a:gd name="connsiteX3" fmla="*/ 1150591 w 1150591"/>
                  <a:gd name="connsiteY3" fmla="*/ 500507 h 1001014"/>
                  <a:gd name="connsiteX4" fmla="*/ 900338 w 1150591"/>
                  <a:gd name="connsiteY4" fmla="*/ 1001014 h 1001014"/>
                  <a:gd name="connsiteX5" fmla="*/ 250254 w 1150591"/>
                  <a:gd name="connsiteY5" fmla="*/ 1001014 h 1001014"/>
                  <a:gd name="connsiteX6" fmla="*/ 0 w 1150591"/>
                  <a:gd name="connsiteY6" fmla="*/ 500507 h 1001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0591" h="1001014">
                    <a:moveTo>
                      <a:pt x="575296" y="0"/>
                    </a:moveTo>
                    <a:lnTo>
                      <a:pt x="1150590" y="217721"/>
                    </a:lnTo>
                    <a:lnTo>
                      <a:pt x="1150590" y="783294"/>
                    </a:lnTo>
                    <a:lnTo>
                      <a:pt x="575296" y="1001014"/>
                    </a:lnTo>
                    <a:lnTo>
                      <a:pt x="1" y="783294"/>
                    </a:lnTo>
                    <a:lnTo>
                      <a:pt x="1" y="217721"/>
                    </a:lnTo>
                    <a:lnTo>
                      <a:pt x="575296" y="0"/>
                    </a:lnTo>
                    <a:close/>
                  </a:path>
                </a:pathLst>
              </a:custGeom>
              <a:solidFill>
                <a:srgbClr val="002D7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5521" tIns="228831" rIns="205522" bIns="228830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latin typeface="Brandon Grotesque Regular" panose="020B0503020203060202" pitchFamily="34" charset="0"/>
                  </a:rPr>
                  <a:t>Build Quality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CF3BBFD-23D5-477C-B70E-EE6614514EAF}"/>
                  </a:ext>
                </a:extLst>
              </p:cNvPr>
              <p:cNvSpPr/>
              <p:nvPr/>
            </p:nvSpPr>
            <p:spPr>
              <a:xfrm>
                <a:off x="9058241" y="4056139"/>
                <a:ext cx="686137" cy="69035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05B01C5-4F3D-4E75-AAAA-4C2D4C104A2A}"/>
                  </a:ext>
                </a:extLst>
              </p:cNvPr>
              <p:cNvSpPr/>
              <p:nvPr/>
            </p:nvSpPr>
            <p:spPr>
              <a:xfrm>
                <a:off x="6973196" y="3808251"/>
                <a:ext cx="997063" cy="1158011"/>
              </a:xfrm>
              <a:custGeom>
                <a:avLst/>
                <a:gdLst>
                  <a:gd name="connsiteX0" fmla="*/ 0 w 1150591"/>
                  <a:gd name="connsiteY0" fmla="*/ 500507 h 1001014"/>
                  <a:gd name="connsiteX1" fmla="*/ 250254 w 1150591"/>
                  <a:gd name="connsiteY1" fmla="*/ 0 h 1001014"/>
                  <a:gd name="connsiteX2" fmla="*/ 900338 w 1150591"/>
                  <a:gd name="connsiteY2" fmla="*/ 0 h 1001014"/>
                  <a:gd name="connsiteX3" fmla="*/ 1150591 w 1150591"/>
                  <a:gd name="connsiteY3" fmla="*/ 500507 h 1001014"/>
                  <a:gd name="connsiteX4" fmla="*/ 900338 w 1150591"/>
                  <a:gd name="connsiteY4" fmla="*/ 1001014 h 1001014"/>
                  <a:gd name="connsiteX5" fmla="*/ 250254 w 1150591"/>
                  <a:gd name="connsiteY5" fmla="*/ 1001014 h 1001014"/>
                  <a:gd name="connsiteX6" fmla="*/ 0 w 1150591"/>
                  <a:gd name="connsiteY6" fmla="*/ 500507 h 1001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0591" h="1001014">
                    <a:moveTo>
                      <a:pt x="575296" y="0"/>
                    </a:moveTo>
                    <a:lnTo>
                      <a:pt x="1150590" y="217721"/>
                    </a:lnTo>
                    <a:lnTo>
                      <a:pt x="1150590" y="783294"/>
                    </a:lnTo>
                    <a:lnTo>
                      <a:pt x="575296" y="1001014"/>
                    </a:lnTo>
                    <a:lnTo>
                      <a:pt x="1" y="783294"/>
                    </a:lnTo>
                    <a:lnTo>
                      <a:pt x="1" y="217721"/>
                    </a:lnTo>
                    <a:lnTo>
                      <a:pt x="575296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5521" tIns="228831" rIns="205522" bIns="228830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latin typeface="Brandon Grotesque Regular" panose="020B0503020203060202" pitchFamily="34" charset="0"/>
                  </a:rPr>
                  <a:t>Stitching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731EED9-BF03-477A-9AF7-574BB9F3AD45}"/>
                  </a:ext>
                </a:extLst>
              </p:cNvPr>
              <p:cNvSpPr/>
              <p:nvPr/>
            </p:nvSpPr>
            <p:spPr>
              <a:xfrm>
                <a:off x="5232673" y="3106305"/>
                <a:ext cx="1017944" cy="69035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3D77BAD-4F01-4B38-AC25-9C834AF7F804}"/>
                  </a:ext>
                </a:extLst>
              </p:cNvPr>
              <p:cNvSpPr/>
              <p:nvPr/>
            </p:nvSpPr>
            <p:spPr>
              <a:xfrm>
                <a:off x="6422534" y="4764371"/>
                <a:ext cx="1001015" cy="1158011"/>
              </a:xfrm>
              <a:custGeom>
                <a:avLst/>
                <a:gdLst>
                  <a:gd name="connsiteX0" fmla="*/ 0 w 1150591"/>
                  <a:gd name="connsiteY0" fmla="*/ 500507 h 1001014"/>
                  <a:gd name="connsiteX1" fmla="*/ 250254 w 1150591"/>
                  <a:gd name="connsiteY1" fmla="*/ 0 h 1001014"/>
                  <a:gd name="connsiteX2" fmla="*/ 900338 w 1150591"/>
                  <a:gd name="connsiteY2" fmla="*/ 0 h 1001014"/>
                  <a:gd name="connsiteX3" fmla="*/ 1150591 w 1150591"/>
                  <a:gd name="connsiteY3" fmla="*/ 500507 h 1001014"/>
                  <a:gd name="connsiteX4" fmla="*/ 900338 w 1150591"/>
                  <a:gd name="connsiteY4" fmla="*/ 1001014 h 1001014"/>
                  <a:gd name="connsiteX5" fmla="*/ 250254 w 1150591"/>
                  <a:gd name="connsiteY5" fmla="*/ 1001014 h 1001014"/>
                  <a:gd name="connsiteX6" fmla="*/ 0 w 1150591"/>
                  <a:gd name="connsiteY6" fmla="*/ 500507 h 1001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0591" h="1001014">
                    <a:moveTo>
                      <a:pt x="575296" y="0"/>
                    </a:moveTo>
                    <a:lnTo>
                      <a:pt x="1150590" y="217721"/>
                    </a:lnTo>
                    <a:lnTo>
                      <a:pt x="1150590" y="783294"/>
                    </a:lnTo>
                    <a:lnTo>
                      <a:pt x="575296" y="1001014"/>
                    </a:lnTo>
                    <a:lnTo>
                      <a:pt x="1" y="783294"/>
                    </a:lnTo>
                    <a:lnTo>
                      <a:pt x="1" y="217721"/>
                    </a:lnTo>
                    <a:lnTo>
                      <a:pt x="575296" y="0"/>
                    </a:lnTo>
                    <a:close/>
                  </a:path>
                </a:pathLst>
              </a:custGeom>
              <a:solidFill>
                <a:srgbClr val="00C18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5521" tIns="228831" rIns="205522" bIns="228830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latin typeface="Brandon Grotesque Regular" panose="020B0503020203060202" pitchFamily="34" charset="0"/>
                  </a:rPr>
                  <a:t>Material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4B2868B-5102-492C-ADF8-522E52FAD52D}"/>
                  </a:ext>
                </a:extLst>
              </p:cNvPr>
              <p:cNvSpPr/>
              <p:nvPr/>
            </p:nvSpPr>
            <p:spPr>
              <a:xfrm>
                <a:off x="5699726" y="5008830"/>
                <a:ext cx="625234" cy="69035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E1BA6D1-6900-4917-B38F-9EF20279DF97}"/>
                  </a:ext>
                </a:extLst>
              </p:cNvPr>
              <p:cNvSpPr/>
              <p:nvPr/>
            </p:nvSpPr>
            <p:spPr>
              <a:xfrm>
                <a:off x="7494481" y="4786506"/>
                <a:ext cx="1001015" cy="1150592"/>
              </a:xfrm>
              <a:custGeom>
                <a:avLst/>
                <a:gdLst>
                  <a:gd name="connsiteX0" fmla="*/ 0 w 1150591"/>
                  <a:gd name="connsiteY0" fmla="*/ 500507 h 1001014"/>
                  <a:gd name="connsiteX1" fmla="*/ 250254 w 1150591"/>
                  <a:gd name="connsiteY1" fmla="*/ 0 h 1001014"/>
                  <a:gd name="connsiteX2" fmla="*/ 900338 w 1150591"/>
                  <a:gd name="connsiteY2" fmla="*/ 0 h 1001014"/>
                  <a:gd name="connsiteX3" fmla="*/ 1150591 w 1150591"/>
                  <a:gd name="connsiteY3" fmla="*/ 500507 h 1001014"/>
                  <a:gd name="connsiteX4" fmla="*/ 900338 w 1150591"/>
                  <a:gd name="connsiteY4" fmla="*/ 1001014 h 1001014"/>
                  <a:gd name="connsiteX5" fmla="*/ 250254 w 1150591"/>
                  <a:gd name="connsiteY5" fmla="*/ 1001014 h 1001014"/>
                  <a:gd name="connsiteX6" fmla="*/ 0 w 1150591"/>
                  <a:gd name="connsiteY6" fmla="*/ 500507 h 1001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0591" h="1001014">
                    <a:moveTo>
                      <a:pt x="575296" y="0"/>
                    </a:moveTo>
                    <a:lnTo>
                      <a:pt x="1150590" y="217721"/>
                    </a:lnTo>
                    <a:lnTo>
                      <a:pt x="1150590" y="783294"/>
                    </a:lnTo>
                    <a:lnTo>
                      <a:pt x="575296" y="1001014"/>
                    </a:lnTo>
                    <a:lnTo>
                      <a:pt x="1" y="783294"/>
                    </a:lnTo>
                    <a:lnTo>
                      <a:pt x="1" y="217721"/>
                    </a:lnTo>
                    <a:lnTo>
                      <a:pt x="575296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5991" tIns="179301" rIns="155992" bIns="17930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14941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C9BBE6-43B5-4023-BE36-497C7A2B05D6}"/>
              </a:ext>
            </a:extLst>
          </p:cNvPr>
          <p:cNvSpPr/>
          <p:nvPr/>
        </p:nvSpPr>
        <p:spPr>
          <a:xfrm>
            <a:off x="2774950" y="1257300"/>
            <a:ext cx="65405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C4EBC5-C024-4460-8936-EF0B9310CC1D}"/>
              </a:ext>
            </a:extLst>
          </p:cNvPr>
          <p:cNvSpPr/>
          <p:nvPr/>
        </p:nvSpPr>
        <p:spPr>
          <a:xfrm>
            <a:off x="-113788" y="0"/>
            <a:ext cx="12369761" cy="1485899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055B3D-E619-418D-917F-E9AC4682B56C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3C926D-EC15-48A7-9890-F7B07E8839AF}"/>
              </a:ext>
            </a:extLst>
          </p:cNvPr>
          <p:cNvSpPr txBox="1"/>
          <p:nvPr/>
        </p:nvSpPr>
        <p:spPr>
          <a:xfrm>
            <a:off x="654602" y="391859"/>
            <a:ext cx="10882796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Linen 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1673A9-7910-4853-B3EF-E2705006A9B4}"/>
              </a:ext>
            </a:extLst>
          </p:cNvPr>
          <p:cNvSpPr txBox="1"/>
          <p:nvPr/>
        </p:nvSpPr>
        <p:spPr>
          <a:xfrm>
            <a:off x="1207603" y="2351340"/>
            <a:ext cx="967519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Brandon Grotesque Regular" panose="020B0503020203060202" pitchFamily="34" charset="0"/>
                <a:cs typeface="Arial" panose="020B0604020202020204" pitchFamily="34" charset="0"/>
              </a:rPr>
              <a:t>Regularly check racks and as-is.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Brandon Grotesque Regular" panose="020B0503020203060202" pitchFamily="34" charset="0"/>
                <a:cs typeface="Arial" panose="020B0604020202020204" pitchFamily="34" charset="0"/>
              </a:rPr>
              <a:t>Spend time in the department.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Brandon Grotesque Regular" panose="020B0503020203060202" pitchFamily="34" charset="0"/>
                <a:cs typeface="Arial" panose="020B0604020202020204" pitchFamily="34" charset="0"/>
              </a:rPr>
              <a:t>Communicate effectively with your team.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534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3BDAFF-297E-43CC-AECD-7EEC5A2F0297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D9506-B58A-485F-8ABF-87459FD5E0BE}"/>
              </a:ext>
            </a:extLst>
          </p:cNvPr>
          <p:cNvSpPr txBox="1"/>
          <p:nvPr/>
        </p:nvSpPr>
        <p:spPr>
          <a:xfrm>
            <a:off x="696686" y="96252"/>
            <a:ext cx="10798628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6000" b="1" dirty="0">
                <a:solidFill>
                  <a:srgbClr val="1D3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8386A0-A8AA-4A84-8D33-F3179DF7D291}"/>
              </a:ext>
            </a:extLst>
          </p:cNvPr>
          <p:cNvSpPr/>
          <p:nvPr/>
        </p:nvSpPr>
        <p:spPr>
          <a:xfrm>
            <a:off x="-45655" y="0"/>
            <a:ext cx="660252" cy="6858000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B23B37-F3D6-4892-ABCB-5B44E8CEE9A4}"/>
              </a:ext>
            </a:extLst>
          </p:cNvPr>
          <p:cNvSpPr/>
          <p:nvPr/>
        </p:nvSpPr>
        <p:spPr>
          <a:xfrm>
            <a:off x="380057" y="1862431"/>
            <a:ext cx="234540" cy="4995569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1F1215-117C-4921-8BC1-00B6021DB6F2}"/>
              </a:ext>
            </a:extLst>
          </p:cNvPr>
          <p:cNvGrpSpPr/>
          <p:nvPr/>
        </p:nvGrpSpPr>
        <p:grpSpPr>
          <a:xfrm>
            <a:off x="1573967" y="1560597"/>
            <a:ext cx="9921347" cy="3920400"/>
            <a:chOff x="1573967" y="1560597"/>
            <a:chExt cx="9921347" cy="3920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7D6A24-8879-44A8-8D71-6AC0AC789851}"/>
                </a:ext>
              </a:extLst>
            </p:cNvPr>
            <p:cNvSpPr/>
            <p:nvPr/>
          </p:nvSpPr>
          <p:spPr>
            <a:xfrm>
              <a:off x="1573967" y="2003396"/>
              <a:ext cx="9921347" cy="756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9D8AF51-C188-4E12-8C52-7F5F28FE690F}"/>
                </a:ext>
              </a:extLst>
            </p:cNvPr>
            <p:cNvSpPr/>
            <p:nvPr/>
          </p:nvSpPr>
          <p:spPr>
            <a:xfrm>
              <a:off x="1705577" y="1560597"/>
              <a:ext cx="9652759" cy="885600"/>
            </a:xfrm>
            <a:custGeom>
              <a:avLst/>
              <a:gdLst>
                <a:gd name="connsiteX0" fmla="*/ 0 w 9491362"/>
                <a:gd name="connsiteY0" fmla="*/ 147603 h 885600"/>
                <a:gd name="connsiteX1" fmla="*/ 147603 w 9491362"/>
                <a:gd name="connsiteY1" fmla="*/ 0 h 885600"/>
                <a:gd name="connsiteX2" fmla="*/ 9343759 w 9491362"/>
                <a:gd name="connsiteY2" fmla="*/ 0 h 885600"/>
                <a:gd name="connsiteX3" fmla="*/ 9491362 w 9491362"/>
                <a:gd name="connsiteY3" fmla="*/ 147603 h 885600"/>
                <a:gd name="connsiteX4" fmla="*/ 9491362 w 9491362"/>
                <a:gd name="connsiteY4" fmla="*/ 737997 h 885600"/>
                <a:gd name="connsiteX5" fmla="*/ 9343759 w 9491362"/>
                <a:gd name="connsiteY5" fmla="*/ 885600 h 885600"/>
                <a:gd name="connsiteX6" fmla="*/ 147603 w 9491362"/>
                <a:gd name="connsiteY6" fmla="*/ 885600 h 885600"/>
                <a:gd name="connsiteX7" fmla="*/ 0 w 9491362"/>
                <a:gd name="connsiteY7" fmla="*/ 737997 h 885600"/>
                <a:gd name="connsiteX8" fmla="*/ 0 w 9491362"/>
                <a:gd name="connsiteY8" fmla="*/ 147603 h 88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91362" h="885600">
                  <a:moveTo>
                    <a:pt x="0" y="147603"/>
                  </a:moveTo>
                  <a:cubicBezTo>
                    <a:pt x="0" y="66084"/>
                    <a:pt x="66084" y="0"/>
                    <a:pt x="147603" y="0"/>
                  </a:cubicBezTo>
                  <a:lnTo>
                    <a:pt x="9343759" y="0"/>
                  </a:lnTo>
                  <a:cubicBezTo>
                    <a:pt x="9425278" y="0"/>
                    <a:pt x="9491362" y="66084"/>
                    <a:pt x="9491362" y="147603"/>
                  </a:cubicBezTo>
                  <a:lnTo>
                    <a:pt x="9491362" y="737997"/>
                  </a:lnTo>
                  <a:cubicBezTo>
                    <a:pt x="9491362" y="819516"/>
                    <a:pt x="9425278" y="885600"/>
                    <a:pt x="9343759" y="885600"/>
                  </a:cubicBezTo>
                  <a:lnTo>
                    <a:pt x="147603" y="885600"/>
                  </a:lnTo>
                  <a:cubicBezTo>
                    <a:pt x="66084" y="885600"/>
                    <a:pt x="0" y="819516"/>
                    <a:pt x="0" y="737997"/>
                  </a:cubicBezTo>
                  <a:lnTo>
                    <a:pt x="0" y="147603"/>
                  </a:lnTo>
                  <a:close/>
                </a:path>
              </a:pathLst>
            </a:custGeom>
            <a:solidFill>
              <a:srgbClr val="1D376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5733" tIns="43231" rIns="305733" bIns="43231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Brandon Grotesque Regular" panose="020B0503020203060202" pitchFamily="34" charset="0"/>
                  <a:cs typeface="Arial" panose="020B0604020202020204" pitchFamily="34" charset="0"/>
                </a:rPr>
                <a:t>Discuss ways to capture value in your linens department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83BBB01-6307-4FE9-AC88-78BDF0539779}"/>
                </a:ext>
              </a:extLst>
            </p:cNvPr>
            <p:cNvSpPr/>
            <p:nvPr/>
          </p:nvSpPr>
          <p:spPr>
            <a:xfrm>
              <a:off x="1573967" y="3364197"/>
              <a:ext cx="9921347" cy="756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0D2F6FB-9B77-4E6B-8D64-CD203ACDEE22}"/>
                </a:ext>
              </a:extLst>
            </p:cNvPr>
            <p:cNvSpPr/>
            <p:nvPr/>
          </p:nvSpPr>
          <p:spPr>
            <a:xfrm>
              <a:off x="1704148" y="2921397"/>
              <a:ext cx="9651344" cy="885600"/>
            </a:xfrm>
            <a:custGeom>
              <a:avLst/>
              <a:gdLst>
                <a:gd name="connsiteX0" fmla="*/ 0 w 9489971"/>
                <a:gd name="connsiteY0" fmla="*/ 147603 h 885600"/>
                <a:gd name="connsiteX1" fmla="*/ 147603 w 9489971"/>
                <a:gd name="connsiteY1" fmla="*/ 0 h 885600"/>
                <a:gd name="connsiteX2" fmla="*/ 9342368 w 9489971"/>
                <a:gd name="connsiteY2" fmla="*/ 0 h 885600"/>
                <a:gd name="connsiteX3" fmla="*/ 9489971 w 9489971"/>
                <a:gd name="connsiteY3" fmla="*/ 147603 h 885600"/>
                <a:gd name="connsiteX4" fmla="*/ 9489971 w 9489971"/>
                <a:gd name="connsiteY4" fmla="*/ 737997 h 885600"/>
                <a:gd name="connsiteX5" fmla="*/ 9342368 w 9489971"/>
                <a:gd name="connsiteY5" fmla="*/ 885600 h 885600"/>
                <a:gd name="connsiteX6" fmla="*/ 147603 w 9489971"/>
                <a:gd name="connsiteY6" fmla="*/ 885600 h 885600"/>
                <a:gd name="connsiteX7" fmla="*/ 0 w 9489971"/>
                <a:gd name="connsiteY7" fmla="*/ 737997 h 885600"/>
                <a:gd name="connsiteX8" fmla="*/ 0 w 9489971"/>
                <a:gd name="connsiteY8" fmla="*/ 147603 h 88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89971" h="885600">
                  <a:moveTo>
                    <a:pt x="0" y="147603"/>
                  </a:moveTo>
                  <a:cubicBezTo>
                    <a:pt x="0" y="66084"/>
                    <a:pt x="66084" y="0"/>
                    <a:pt x="147603" y="0"/>
                  </a:cubicBezTo>
                  <a:lnTo>
                    <a:pt x="9342368" y="0"/>
                  </a:lnTo>
                  <a:cubicBezTo>
                    <a:pt x="9423887" y="0"/>
                    <a:pt x="9489971" y="66084"/>
                    <a:pt x="9489971" y="147603"/>
                  </a:cubicBezTo>
                  <a:lnTo>
                    <a:pt x="9489971" y="737997"/>
                  </a:lnTo>
                  <a:cubicBezTo>
                    <a:pt x="9489971" y="819516"/>
                    <a:pt x="9423887" y="885600"/>
                    <a:pt x="9342368" y="885600"/>
                  </a:cubicBezTo>
                  <a:lnTo>
                    <a:pt x="147603" y="885600"/>
                  </a:lnTo>
                  <a:cubicBezTo>
                    <a:pt x="66084" y="885600"/>
                    <a:pt x="0" y="819516"/>
                    <a:pt x="0" y="737997"/>
                  </a:cubicBezTo>
                  <a:lnTo>
                    <a:pt x="0" y="147603"/>
                  </a:lnTo>
                  <a:close/>
                </a:path>
              </a:pathLst>
            </a:custGeom>
            <a:solidFill>
              <a:srgbClr val="B5ADA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5733" tIns="43231" rIns="305733" bIns="43231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Brandon Grotesque Regular" panose="020B0503020203060202" pitchFamily="34" charset="0"/>
                  <a:cs typeface="Arial" panose="020B0604020202020204" pitchFamily="34" charset="0"/>
                </a:rPr>
                <a:t>Identify quality factors of linen products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A57562-9443-440D-89BA-F543A2B68F2B}"/>
                </a:ext>
              </a:extLst>
            </p:cNvPr>
            <p:cNvSpPr/>
            <p:nvPr/>
          </p:nvSpPr>
          <p:spPr>
            <a:xfrm>
              <a:off x="1573967" y="4724997"/>
              <a:ext cx="9921347" cy="756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6B37F8-76E2-4727-8370-FEA9165C6AD2}"/>
                </a:ext>
              </a:extLst>
            </p:cNvPr>
            <p:cNvSpPr/>
            <p:nvPr/>
          </p:nvSpPr>
          <p:spPr>
            <a:xfrm>
              <a:off x="1703671" y="4282197"/>
              <a:ext cx="9650865" cy="885600"/>
            </a:xfrm>
            <a:custGeom>
              <a:avLst/>
              <a:gdLst>
                <a:gd name="connsiteX0" fmla="*/ 0 w 9489500"/>
                <a:gd name="connsiteY0" fmla="*/ 147603 h 885600"/>
                <a:gd name="connsiteX1" fmla="*/ 147603 w 9489500"/>
                <a:gd name="connsiteY1" fmla="*/ 0 h 885600"/>
                <a:gd name="connsiteX2" fmla="*/ 9341897 w 9489500"/>
                <a:gd name="connsiteY2" fmla="*/ 0 h 885600"/>
                <a:gd name="connsiteX3" fmla="*/ 9489500 w 9489500"/>
                <a:gd name="connsiteY3" fmla="*/ 147603 h 885600"/>
                <a:gd name="connsiteX4" fmla="*/ 9489500 w 9489500"/>
                <a:gd name="connsiteY4" fmla="*/ 737997 h 885600"/>
                <a:gd name="connsiteX5" fmla="*/ 9341897 w 9489500"/>
                <a:gd name="connsiteY5" fmla="*/ 885600 h 885600"/>
                <a:gd name="connsiteX6" fmla="*/ 147603 w 9489500"/>
                <a:gd name="connsiteY6" fmla="*/ 885600 h 885600"/>
                <a:gd name="connsiteX7" fmla="*/ 0 w 9489500"/>
                <a:gd name="connsiteY7" fmla="*/ 737997 h 885600"/>
                <a:gd name="connsiteX8" fmla="*/ 0 w 9489500"/>
                <a:gd name="connsiteY8" fmla="*/ 147603 h 88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89500" h="885600">
                  <a:moveTo>
                    <a:pt x="0" y="147603"/>
                  </a:moveTo>
                  <a:cubicBezTo>
                    <a:pt x="0" y="66084"/>
                    <a:pt x="66084" y="0"/>
                    <a:pt x="147603" y="0"/>
                  </a:cubicBezTo>
                  <a:lnTo>
                    <a:pt x="9341897" y="0"/>
                  </a:lnTo>
                  <a:cubicBezTo>
                    <a:pt x="9423416" y="0"/>
                    <a:pt x="9489500" y="66084"/>
                    <a:pt x="9489500" y="147603"/>
                  </a:cubicBezTo>
                  <a:lnTo>
                    <a:pt x="9489500" y="737997"/>
                  </a:lnTo>
                  <a:cubicBezTo>
                    <a:pt x="9489500" y="819516"/>
                    <a:pt x="9423416" y="885600"/>
                    <a:pt x="9341897" y="885600"/>
                  </a:cubicBezTo>
                  <a:lnTo>
                    <a:pt x="147603" y="885600"/>
                  </a:lnTo>
                  <a:cubicBezTo>
                    <a:pt x="66084" y="885600"/>
                    <a:pt x="0" y="819516"/>
                    <a:pt x="0" y="737997"/>
                  </a:cubicBezTo>
                  <a:lnTo>
                    <a:pt x="0" y="1476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5733" tIns="43231" rIns="305733" bIns="43231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Brandon Grotesque Regular" panose="020B0503020203060202" pitchFamily="34" charset="0"/>
                  <a:cs typeface="Arial" panose="020B0604020202020204" pitchFamily="34" charset="0"/>
                </a:rPr>
                <a:t>Employ linen best practices to maximize department productivity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88085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7EAAA9-9A79-4520-80FB-A0B5EDF774B6}"/>
              </a:ext>
            </a:extLst>
          </p:cNvPr>
          <p:cNvSpPr/>
          <p:nvPr/>
        </p:nvSpPr>
        <p:spPr>
          <a:xfrm>
            <a:off x="1057531" y="517417"/>
            <a:ext cx="10076938" cy="5178533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039C-EBEC-4C7A-A918-0718C681170B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C5FAFC57-8B9D-4D74-B17D-C58BE7B9A241}"/>
              </a:ext>
            </a:extLst>
          </p:cNvPr>
          <p:cNvSpPr/>
          <p:nvPr/>
        </p:nvSpPr>
        <p:spPr>
          <a:xfrm rot="10800000" flipH="1">
            <a:off x="959323" y="393512"/>
            <a:ext cx="1330326" cy="1231900"/>
          </a:xfrm>
          <a:prstGeom prst="corner">
            <a:avLst>
              <a:gd name="adj1" fmla="val 24939"/>
              <a:gd name="adj2" fmla="val 244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19AE373-3213-434D-95E6-14356E05B4CF}"/>
              </a:ext>
            </a:extLst>
          </p:cNvPr>
          <p:cNvGrpSpPr/>
          <p:nvPr/>
        </p:nvGrpSpPr>
        <p:grpSpPr>
          <a:xfrm>
            <a:off x="1524000" y="1442592"/>
            <a:ext cx="9144000" cy="3328182"/>
            <a:chOff x="1524000" y="1819359"/>
            <a:chExt cx="9144000" cy="332818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343406-76D4-4FC2-A85C-0A959C8BEDCF}"/>
                </a:ext>
              </a:extLst>
            </p:cNvPr>
            <p:cNvSpPr txBox="1"/>
            <p:nvPr/>
          </p:nvSpPr>
          <p:spPr>
            <a:xfrm>
              <a:off x="1846732" y="1819359"/>
              <a:ext cx="4751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ACB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“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F8358D32-9CFE-45CF-B646-5E4E70968639}"/>
                </a:ext>
              </a:extLst>
            </p:cNvPr>
            <p:cNvSpPr/>
            <p:nvPr/>
          </p:nvSpPr>
          <p:spPr>
            <a:xfrm>
              <a:off x="2456331" y="2088299"/>
              <a:ext cx="7404847" cy="91440"/>
            </a:xfrm>
            <a:prstGeom prst="roundRect">
              <a:avLst/>
            </a:prstGeom>
            <a:solidFill>
              <a:srgbClr val="00ACBB"/>
            </a:solidFill>
            <a:ln>
              <a:solidFill>
                <a:srgbClr val="00AC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810C0F65-C111-4BA0-B67C-DB75593D661C}"/>
                </a:ext>
              </a:extLst>
            </p:cNvPr>
            <p:cNvSpPr/>
            <p:nvPr/>
          </p:nvSpPr>
          <p:spPr>
            <a:xfrm>
              <a:off x="2456330" y="4475224"/>
              <a:ext cx="7404847" cy="91440"/>
            </a:xfrm>
            <a:prstGeom prst="roundRect">
              <a:avLst/>
            </a:prstGeom>
            <a:solidFill>
              <a:srgbClr val="00ACBB"/>
            </a:solidFill>
            <a:ln>
              <a:solidFill>
                <a:srgbClr val="00AC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1D3DE8-7275-4DD6-ACB2-40F6907B8635}"/>
                </a:ext>
              </a:extLst>
            </p:cNvPr>
            <p:cNvSpPr txBox="1"/>
            <p:nvPr/>
          </p:nvSpPr>
          <p:spPr>
            <a:xfrm>
              <a:off x="9986683" y="4224211"/>
              <a:ext cx="5647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ACB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”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0A9302-DE7C-4577-B833-43D6D71D8A35}"/>
                </a:ext>
              </a:extLst>
            </p:cNvPr>
            <p:cNvSpPr txBox="1"/>
            <p:nvPr/>
          </p:nvSpPr>
          <p:spPr>
            <a:xfrm>
              <a:off x="1524000" y="2625215"/>
              <a:ext cx="9144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cifico" panose="00000500000000000000" pitchFamily="2" charset="0"/>
                  <a:ea typeface="+mn-ea"/>
                  <a:cs typeface="+mn-cs"/>
                </a:rPr>
                <a:t>Questions?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5865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D46F77B-C562-4414-A8E2-6819D37D5B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3562670"/>
              </p:ext>
            </p:extLst>
          </p:nvPr>
        </p:nvGraphicFramePr>
        <p:xfrm>
          <a:off x="1705098" y="2319685"/>
          <a:ext cx="4390902" cy="4265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6E22238-0B4C-4CE1-8165-38B4A9DDE8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61" y="2316963"/>
            <a:ext cx="2760975" cy="28621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C9BBE6-43B5-4023-BE36-497C7A2B05D6}"/>
              </a:ext>
            </a:extLst>
          </p:cNvPr>
          <p:cNvSpPr/>
          <p:nvPr/>
        </p:nvSpPr>
        <p:spPr>
          <a:xfrm>
            <a:off x="2774950" y="1257300"/>
            <a:ext cx="65405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C4EBC5-C024-4460-8936-EF0B9310CC1D}"/>
              </a:ext>
            </a:extLst>
          </p:cNvPr>
          <p:cNvSpPr/>
          <p:nvPr/>
        </p:nvSpPr>
        <p:spPr>
          <a:xfrm>
            <a:off x="-113788" y="0"/>
            <a:ext cx="12369761" cy="1485899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4240E-4E75-4DBF-B4FD-F67550F3722D}"/>
              </a:ext>
            </a:extLst>
          </p:cNvPr>
          <p:cNvSpPr txBox="1"/>
          <p:nvPr/>
        </p:nvSpPr>
        <p:spPr>
          <a:xfrm>
            <a:off x="1" y="296608"/>
            <a:ext cx="12192000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Facilitators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2D1A05B-E5BE-4C5E-A960-5B5537C724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9605627"/>
              </p:ext>
            </p:extLst>
          </p:nvPr>
        </p:nvGraphicFramePr>
        <p:xfrm>
          <a:off x="6071092" y="2321235"/>
          <a:ext cx="4390902" cy="425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CFA2F69-D312-4549-9547-771571F27861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098AEA-CEA9-4BA3-981D-F0D1706876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170" y="2313158"/>
            <a:ext cx="2841779" cy="28952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24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3BDAFF-297E-43CC-AECD-7EEC5A2F0297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D9506-B58A-485F-8ABF-87459FD5E0BE}"/>
              </a:ext>
            </a:extLst>
          </p:cNvPr>
          <p:cNvSpPr txBox="1"/>
          <p:nvPr/>
        </p:nvSpPr>
        <p:spPr>
          <a:xfrm>
            <a:off x="696686" y="96252"/>
            <a:ext cx="10798628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6000" b="1" dirty="0">
                <a:solidFill>
                  <a:srgbClr val="1D3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8386A0-A8AA-4A84-8D33-F3179DF7D291}"/>
              </a:ext>
            </a:extLst>
          </p:cNvPr>
          <p:cNvSpPr/>
          <p:nvPr/>
        </p:nvSpPr>
        <p:spPr>
          <a:xfrm>
            <a:off x="-45655" y="0"/>
            <a:ext cx="660252" cy="6858000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B23B37-F3D6-4892-ABCB-5B44E8CEE9A4}"/>
              </a:ext>
            </a:extLst>
          </p:cNvPr>
          <p:cNvSpPr/>
          <p:nvPr/>
        </p:nvSpPr>
        <p:spPr>
          <a:xfrm>
            <a:off x="380057" y="1862431"/>
            <a:ext cx="234540" cy="4995569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1F1215-117C-4921-8BC1-00B6021DB6F2}"/>
              </a:ext>
            </a:extLst>
          </p:cNvPr>
          <p:cNvGrpSpPr/>
          <p:nvPr/>
        </p:nvGrpSpPr>
        <p:grpSpPr>
          <a:xfrm>
            <a:off x="1573967" y="1560597"/>
            <a:ext cx="9921347" cy="3920400"/>
            <a:chOff x="1573967" y="1560597"/>
            <a:chExt cx="9921347" cy="3920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7D6A24-8879-44A8-8D71-6AC0AC789851}"/>
                </a:ext>
              </a:extLst>
            </p:cNvPr>
            <p:cNvSpPr/>
            <p:nvPr/>
          </p:nvSpPr>
          <p:spPr>
            <a:xfrm>
              <a:off x="1573967" y="2003396"/>
              <a:ext cx="9921347" cy="756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9D8AF51-C188-4E12-8C52-7F5F28FE690F}"/>
                </a:ext>
              </a:extLst>
            </p:cNvPr>
            <p:cNvSpPr/>
            <p:nvPr/>
          </p:nvSpPr>
          <p:spPr>
            <a:xfrm>
              <a:off x="1705577" y="1560597"/>
              <a:ext cx="9652759" cy="885600"/>
            </a:xfrm>
            <a:custGeom>
              <a:avLst/>
              <a:gdLst>
                <a:gd name="connsiteX0" fmla="*/ 0 w 9491362"/>
                <a:gd name="connsiteY0" fmla="*/ 147603 h 885600"/>
                <a:gd name="connsiteX1" fmla="*/ 147603 w 9491362"/>
                <a:gd name="connsiteY1" fmla="*/ 0 h 885600"/>
                <a:gd name="connsiteX2" fmla="*/ 9343759 w 9491362"/>
                <a:gd name="connsiteY2" fmla="*/ 0 h 885600"/>
                <a:gd name="connsiteX3" fmla="*/ 9491362 w 9491362"/>
                <a:gd name="connsiteY3" fmla="*/ 147603 h 885600"/>
                <a:gd name="connsiteX4" fmla="*/ 9491362 w 9491362"/>
                <a:gd name="connsiteY4" fmla="*/ 737997 h 885600"/>
                <a:gd name="connsiteX5" fmla="*/ 9343759 w 9491362"/>
                <a:gd name="connsiteY5" fmla="*/ 885600 h 885600"/>
                <a:gd name="connsiteX6" fmla="*/ 147603 w 9491362"/>
                <a:gd name="connsiteY6" fmla="*/ 885600 h 885600"/>
                <a:gd name="connsiteX7" fmla="*/ 0 w 9491362"/>
                <a:gd name="connsiteY7" fmla="*/ 737997 h 885600"/>
                <a:gd name="connsiteX8" fmla="*/ 0 w 9491362"/>
                <a:gd name="connsiteY8" fmla="*/ 147603 h 88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91362" h="885600">
                  <a:moveTo>
                    <a:pt x="0" y="147603"/>
                  </a:moveTo>
                  <a:cubicBezTo>
                    <a:pt x="0" y="66084"/>
                    <a:pt x="66084" y="0"/>
                    <a:pt x="147603" y="0"/>
                  </a:cubicBezTo>
                  <a:lnTo>
                    <a:pt x="9343759" y="0"/>
                  </a:lnTo>
                  <a:cubicBezTo>
                    <a:pt x="9425278" y="0"/>
                    <a:pt x="9491362" y="66084"/>
                    <a:pt x="9491362" y="147603"/>
                  </a:cubicBezTo>
                  <a:lnTo>
                    <a:pt x="9491362" y="737997"/>
                  </a:lnTo>
                  <a:cubicBezTo>
                    <a:pt x="9491362" y="819516"/>
                    <a:pt x="9425278" y="885600"/>
                    <a:pt x="9343759" y="885600"/>
                  </a:cubicBezTo>
                  <a:lnTo>
                    <a:pt x="147603" y="885600"/>
                  </a:lnTo>
                  <a:cubicBezTo>
                    <a:pt x="66084" y="885600"/>
                    <a:pt x="0" y="819516"/>
                    <a:pt x="0" y="737997"/>
                  </a:cubicBezTo>
                  <a:lnTo>
                    <a:pt x="0" y="147603"/>
                  </a:lnTo>
                  <a:close/>
                </a:path>
              </a:pathLst>
            </a:custGeom>
            <a:solidFill>
              <a:srgbClr val="1D376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5733" tIns="43231" rIns="305733" bIns="43231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Brandon Grotesque Regular" panose="020B0503020203060202" pitchFamily="34" charset="0"/>
                  <a:cs typeface="Arial" panose="020B0604020202020204" pitchFamily="34" charset="0"/>
                </a:rPr>
                <a:t>Discuss ways to capture value in your linens department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83BBB01-6307-4FE9-AC88-78BDF0539779}"/>
                </a:ext>
              </a:extLst>
            </p:cNvPr>
            <p:cNvSpPr/>
            <p:nvPr/>
          </p:nvSpPr>
          <p:spPr>
            <a:xfrm>
              <a:off x="1573967" y="3364197"/>
              <a:ext cx="9921347" cy="756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0D2F6FB-9B77-4E6B-8D64-CD203ACDEE22}"/>
                </a:ext>
              </a:extLst>
            </p:cNvPr>
            <p:cNvSpPr/>
            <p:nvPr/>
          </p:nvSpPr>
          <p:spPr>
            <a:xfrm>
              <a:off x="1704148" y="2921397"/>
              <a:ext cx="9651344" cy="885600"/>
            </a:xfrm>
            <a:custGeom>
              <a:avLst/>
              <a:gdLst>
                <a:gd name="connsiteX0" fmla="*/ 0 w 9489971"/>
                <a:gd name="connsiteY0" fmla="*/ 147603 h 885600"/>
                <a:gd name="connsiteX1" fmla="*/ 147603 w 9489971"/>
                <a:gd name="connsiteY1" fmla="*/ 0 h 885600"/>
                <a:gd name="connsiteX2" fmla="*/ 9342368 w 9489971"/>
                <a:gd name="connsiteY2" fmla="*/ 0 h 885600"/>
                <a:gd name="connsiteX3" fmla="*/ 9489971 w 9489971"/>
                <a:gd name="connsiteY3" fmla="*/ 147603 h 885600"/>
                <a:gd name="connsiteX4" fmla="*/ 9489971 w 9489971"/>
                <a:gd name="connsiteY4" fmla="*/ 737997 h 885600"/>
                <a:gd name="connsiteX5" fmla="*/ 9342368 w 9489971"/>
                <a:gd name="connsiteY5" fmla="*/ 885600 h 885600"/>
                <a:gd name="connsiteX6" fmla="*/ 147603 w 9489971"/>
                <a:gd name="connsiteY6" fmla="*/ 885600 h 885600"/>
                <a:gd name="connsiteX7" fmla="*/ 0 w 9489971"/>
                <a:gd name="connsiteY7" fmla="*/ 737997 h 885600"/>
                <a:gd name="connsiteX8" fmla="*/ 0 w 9489971"/>
                <a:gd name="connsiteY8" fmla="*/ 147603 h 88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89971" h="885600">
                  <a:moveTo>
                    <a:pt x="0" y="147603"/>
                  </a:moveTo>
                  <a:cubicBezTo>
                    <a:pt x="0" y="66084"/>
                    <a:pt x="66084" y="0"/>
                    <a:pt x="147603" y="0"/>
                  </a:cubicBezTo>
                  <a:lnTo>
                    <a:pt x="9342368" y="0"/>
                  </a:lnTo>
                  <a:cubicBezTo>
                    <a:pt x="9423887" y="0"/>
                    <a:pt x="9489971" y="66084"/>
                    <a:pt x="9489971" y="147603"/>
                  </a:cubicBezTo>
                  <a:lnTo>
                    <a:pt x="9489971" y="737997"/>
                  </a:lnTo>
                  <a:cubicBezTo>
                    <a:pt x="9489971" y="819516"/>
                    <a:pt x="9423887" y="885600"/>
                    <a:pt x="9342368" y="885600"/>
                  </a:cubicBezTo>
                  <a:lnTo>
                    <a:pt x="147603" y="885600"/>
                  </a:lnTo>
                  <a:cubicBezTo>
                    <a:pt x="66084" y="885600"/>
                    <a:pt x="0" y="819516"/>
                    <a:pt x="0" y="737997"/>
                  </a:cubicBezTo>
                  <a:lnTo>
                    <a:pt x="0" y="147603"/>
                  </a:lnTo>
                  <a:close/>
                </a:path>
              </a:pathLst>
            </a:custGeom>
            <a:solidFill>
              <a:srgbClr val="B5ADA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5733" tIns="43231" rIns="305733" bIns="43231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Brandon Grotesque Regular" panose="020B0503020203060202" pitchFamily="34" charset="0"/>
                  <a:cs typeface="Arial" panose="020B0604020202020204" pitchFamily="34" charset="0"/>
                </a:rPr>
                <a:t>Identify quality factors of linen products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A57562-9443-440D-89BA-F543A2B68F2B}"/>
                </a:ext>
              </a:extLst>
            </p:cNvPr>
            <p:cNvSpPr/>
            <p:nvPr/>
          </p:nvSpPr>
          <p:spPr>
            <a:xfrm>
              <a:off x="1573967" y="4724997"/>
              <a:ext cx="9921347" cy="756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6B37F8-76E2-4727-8370-FEA9165C6AD2}"/>
                </a:ext>
              </a:extLst>
            </p:cNvPr>
            <p:cNvSpPr/>
            <p:nvPr/>
          </p:nvSpPr>
          <p:spPr>
            <a:xfrm>
              <a:off x="1703671" y="4282197"/>
              <a:ext cx="9650865" cy="885600"/>
            </a:xfrm>
            <a:custGeom>
              <a:avLst/>
              <a:gdLst>
                <a:gd name="connsiteX0" fmla="*/ 0 w 9489500"/>
                <a:gd name="connsiteY0" fmla="*/ 147603 h 885600"/>
                <a:gd name="connsiteX1" fmla="*/ 147603 w 9489500"/>
                <a:gd name="connsiteY1" fmla="*/ 0 h 885600"/>
                <a:gd name="connsiteX2" fmla="*/ 9341897 w 9489500"/>
                <a:gd name="connsiteY2" fmla="*/ 0 h 885600"/>
                <a:gd name="connsiteX3" fmla="*/ 9489500 w 9489500"/>
                <a:gd name="connsiteY3" fmla="*/ 147603 h 885600"/>
                <a:gd name="connsiteX4" fmla="*/ 9489500 w 9489500"/>
                <a:gd name="connsiteY4" fmla="*/ 737997 h 885600"/>
                <a:gd name="connsiteX5" fmla="*/ 9341897 w 9489500"/>
                <a:gd name="connsiteY5" fmla="*/ 885600 h 885600"/>
                <a:gd name="connsiteX6" fmla="*/ 147603 w 9489500"/>
                <a:gd name="connsiteY6" fmla="*/ 885600 h 885600"/>
                <a:gd name="connsiteX7" fmla="*/ 0 w 9489500"/>
                <a:gd name="connsiteY7" fmla="*/ 737997 h 885600"/>
                <a:gd name="connsiteX8" fmla="*/ 0 w 9489500"/>
                <a:gd name="connsiteY8" fmla="*/ 147603 h 88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89500" h="885600">
                  <a:moveTo>
                    <a:pt x="0" y="147603"/>
                  </a:moveTo>
                  <a:cubicBezTo>
                    <a:pt x="0" y="66084"/>
                    <a:pt x="66084" y="0"/>
                    <a:pt x="147603" y="0"/>
                  </a:cubicBezTo>
                  <a:lnTo>
                    <a:pt x="9341897" y="0"/>
                  </a:lnTo>
                  <a:cubicBezTo>
                    <a:pt x="9423416" y="0"/>
                    <a:pt x="9489500" y="66084"/>
                    <a:pt x="9489500" y="147603"/>
                  </a:cubicBezTo>
                  <a:lnTo>
                    <a:pt x="9489500" y="737997"/>
                  </a:lnTo>
                  <a:cubicBezTo>
                    <a:pt x="9489500" y="819516"/>
                    <a:pt x="9423416" y="885600"/>
                    <a:pt x="9341897" y="885600"/>
                  </a:cubicBezTo>
                  <a:lnTo>
                    <a:pt x="147603" y="885600"/>
                  </a:lnTo>
                  <a:cubicBezTo>
                    <a:pt x="66084" y="885600"/>
                    <a:pt x="0" y="819516"/>
                    <a:pt x="0" y="737997"/>
                  </a:cubicBezTo>
                  <a:lnTo>
                    <a:pt x="0" y="1476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5733" tIns="43231" rIns="305733" bIns="43231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Brandon Grotesque Regular" panose="020B0503020203060202" pitchFamily="34" charset="0"/>
                  <a:cs typeface="Arial" panose="020B0604020202020204" pitchFamily="34" charset="0"/>
                </a:rPr>
                <a:t>Employ linen best practices to maximize department productivity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346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7EAAA9-9A79-4520-80FB-A0B5EDF774B6}"/>
              </a:ext>
            </a:extLst>
          </p:cNvPr>
          <p:cNvSpPr/>
          <p:nvPr/>
        </p:nvSpPr>
        <p:spPr>
          <a:xfrm>
            <a:off x="1057531" y="517417"/>
            <a:ext cx="10076938" cy="5178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039C-EBEC-4C7A-A918-0718C681170B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D38760-A22B-43AD-8F45-9D7096AAEFE8}"/>
              </a:ext>
            </a:extLst>
          </p:cNvPr>
          <p:cNvSpPr txBox="1"/>
          <p:nvPr/>
        </p:nvSpPr>
        <p:spPr>
          <a:xfrm>
            <a:off x="2568390" y="3324713"/>
            <a:ext cx="7055219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11500" dirty="0">
                <a:solidFill>
                  <a:schemeClr val="bg1"/>
                </a:solidFill>
                <a:latin typeface="Pacifico" panose="00000500000000000000" pitchFamily="2" charset="0"/>
                <a:cs typeface="Arial" panose="020B0604020202020204" pitchFamily="34" charset="0"/>
              </a:rPr>
              <a:t>Icebreaker</a:t>
            </a:r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C5FAFC57-8B9D-4D74-B17D-C58BE7B9A241}"/>
              </a:ext>
            </a:extLst>
          </p:cNvPr>
          <p:cNvSpPr/>
          <p:nvPr/>
        </p:nvSpPr>
        <p:spPr>
          <a:xfrm rot="10800000" flipH="1">
            <a:off x="959323" y="393512"/>
            <a:ext cx="1330326" cy="1231900"/>
          </a:xfrm>
          <a:prstGeom prst="corner">
            <a:avLst>
              <a:gd name="adj1" fmla="val 24939"/>
              <a:gd name="adj2" fmla="val 24467"/>
            </a:avLst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DF0E05-1FD5-4533-8B13-93C0ECCAC1A6}"/>
              </a:ext>
            </a:extLst>
          </p:cNvPr>
          <p:cNvSpPr txBox="1"/>
          <p:nvPr/>
        </p:nvSpPr>
        <p:spPr>
          <a:xfrm>
            <a:off x="1294194" y="672768"/>
            <a:ext cx="5056205" cy="88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dirty="0">
                <a:solidFill>
                  <a:schemeClr val="bg1"/>
                </a:solidFill>
                <a:latin typeface="Brandon Grotesque Regular" panose="020B0503020203060202" pitchFamily="34" charset="0"/>
                <a:cs typeface="Arial" panose="020B0604020202020204" pitchFamily="34" charset="0"/>
              </a:rPr>
              <a:t>Fitted Sheet Folding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5520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C9BBE6-43B5-4023-BE36-497C7A2B05D6}"/>
              </a:ext>
            </a:extLst>
          </p:cNvPr>
          <p:cNvSpPr/>
          <p:nvPr/>
        </p:nvSpPr>
        <p:spPr>
          <a:xfrm>
            <a:off x="2774950" y="1257300"/>
            <a:ext cx="65405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C4EBC5-C024-4460-8936-EF0B9310CC1D}"/>
              </a:ext>
            </a:extLst>
          </p:cNvPr>
          <p:cNvSpPr/>
          <p:nvPr/>
        </p:nvSpPr>
        <p:spPr>
          <a:xfrm>
            <a:off x="-113788" y="0"/>
            <a:ext cx="12369761" cy="1485899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4240E-4E75-4DBF-B4FD-F67550F3722D}"/>
              </a:ext>
            </a:extLst>
          </p:cNvPr>
          <p:cNvSpPr txBox="1"/>
          <p:nvPr/>
        </p:nvSpPr>
        <p:spPr>
          <a:xfrm>
            <a:off x="1" y="296608"/>
            <a:ext cx="12192000" cy="94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055B3D-E619-418D-917F-E9AC4682B56C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95626A-DB19-41BD-AF75-0408DFA46B85}"/>
              </a:ext>
            </a:extLst>
          </p:cNvPr>
          <p:cNvSpPr txBox="1"/>
          <p:nvPr/>
        </p:nvSpPr>
        <p:spPr>
          <a:xfrm>
            <a:off x="1141212" y="3429000"/>
            <a:ext cx="9909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randon Grotesque Regular" panose="020B0503020203060202" pitchFamily="34" charset="0"/>
                <a:cs typeface="Arial" panose="020B0604020202020204" pitchFamily="34" charset="0"/>
              </a:rPr>
              <a:t>How do we identify the value of linen products, and what factors can we use to help assign a value?</a:t>
            </a:r>
            <a:endParaRPr lang="en-US" sz="3600" dirty="0">
              <a:latin typeface="Brandon Grotesque Regular" panose="020B0503020203060202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3126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7EAAA9-9A79-4520-80FB-A0B5EDF774B6}"/>
              </a:ext>
            </a:extLst>
          </p:cNvPr>
          <p:cNvSpPr/>
          <p:nvPr/>
        </p:nvSpPr>
        <p:spPr>
          <a:xfrm>
            <a:off x="1057531" y="517417"/>
            <a:ext cx="10076938" cy="5178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A80344-5E33-4896-ACEB-E5F431F7A9F8}"/>
              </a:ext>
            </a:extLst>
          </p:cNvPr>
          <p:cNvSpPr txBox="1"/>
          <p:nvPr/>
        </p:nvSpPr>
        <p:spPr>
          <a:xfrm>
            <a:off x="0" y="2175659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Pacifico" panose="02000000000000000000" pitchFamily="2" charset="0"/>
                <a:cs typeface="Arial" panose="020B0604020202020204" pitchFamily="34" charset="0"/>
              </a:rPr>
              <a:t>Activity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039C-EBEC-4C7A-A918-0718C681170B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D376C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C5FAFC57-8B9D-4D74-B17D-C58BE7B9A241}"/>
              </a:ext>
            </a:extLst>
          </p:cNvPr>
          <p:cNvSpPr/>
          <p:nvPr/>
        </p:nvSpPr>
        <p:spPr>
          <a:xfrm rot="10800000" flipH="1">
            <a:off x="959323" y="393512"/>
            <a:ext cx="1330326" cy="1231900"/>
          </a:xfrm>
          <a:prstGeom prst="corner">
            <a:avLst>
              <a:gd name="adj1" fmla="val 24939"/>
              <a:gd name="adj2" fmla="val 24467"/>
            </a:avLst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7C3960-9805-487E-BAF8-7F2AC6B1D2E7}"/>
              </a:ext>
            </a:extLst>
          </p:cNvPr>
          <p:cNvSpPr txBox="1"/>
          <p:nvPr/>
        </p:nvSpPr>
        <p:spPr>
          <a:xfrm>
            <a:off x="1294194" y="672768"/>
            <a:ext cx="5056205" cy="88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dirty="0">
                <a:solidFill>
                  <a:schemeClr val="bg1"/>
                </a:solidFill>
                <a:latin typeface="Brandon Grotesque Regular" panose="020B0503020203060202" pitchFamily="34" charset="0"/>
                <a:cs typeface="Arial" panose="020B0604020202020204" pitchFamily="34" charset="0"/>
              </a:rPr>
              <a:t>Identifying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7599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7EAAA9-9A79-4520-80FB-A0B5EDF774B6}"/>
              </a:ext>
            </a:extLst>
          </p:cNvPr>
          <p:cNvSpPr/>
          <p:nvPr/>
        </p:nvSpPr>
        <p:spPr>
          <a:xfrm>
            <a:off x="1057530" y="1407886"/>
            <a:ext cx="11134469" cy="5450114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Brandon Grotesque Regular" panose="020B0503020203060202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039C-EBEC-4C7A-A918-0718C681170B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3CAA1B-C3D8-47B6-A1E9-764779D1A0F9}"/>
              </a:ext>
            </a:extLst>
          </p:cNvPr>
          <p:cNvSpPr txBox="1"/>
          <p:nvPr/>
        </p:nvSpPr>
        <p:spPr>
          <a:xfrm>
            <a:off x="528764" y="391859"/>
            <a:ext cx="12191999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Table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DAC877-3838-4539-B0C1-EFAD3A81E54C}"/>
              </a:ext>
            </a:extLst>
          </p:cNvPr>
          <p:cNvSpPr/>
          <p:nvPr/>
        </p:nvSpPr>
        <p:spPr>
          <a:xfrm>
            <a:off x="877907" y="1268786"/>
            <a:ext cx="515464" cy="583376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8F80D-32CF-4303-BF0D-28C7F1699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27939" y="2502789"/>
            <a:ext cx="3931699" cy="2948774"/>
          </a:xfrm>
          <a:prstGeom prst="ellipse">
            <a:avLst/>
          </a:prstGeom>
          <a:ln w="63500" cap="rnd">
            <a:solidFill>
              <a:srgbClr val="03A1B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63FD79-47CF-4575-93F2-FC3D782328B7}"/>
              </a:ext>
            </a:extLst>
          </p:cNvPr>
          <p:cNvSpPr txBox="1"/>
          <p:nvPr/>
        </p:nvSpPr>
        <p:spPr>
          <a:xfrm>
            <a:off x="1572994" y="2196268"/>
            <a:ext cx="5451649" cy="3170099"/>
          </a:xfrm>
          <a:prstGeom prst="rect">
            <a:avLst/>
          </a:prstGeom>
          <a:noFill/>
          <a:ln>
            <a:solidFill>
              <a:srgbClr val="03A1B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Felt stocking made in India (Wool)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Brandon Grotesque Regular" panose="020B0503020203060202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Brandon Grotesque Regular" panose="020B0503020203060202" pitchFamily="34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Price - $50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9358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7EAAA9-9A79-4520-80FB-A0B5EDF774B6}"/>
              </a:ext>
            </a:extLst>
          </p:cNvPr>
          <p:cNvSpPr/>
          <p:nvPr/>
        </p:nvSpPr>
        <p:spPr>
          <a:xfrm>
            <a:off x="1057530" y="1407886"/>
            <a:ext cx="11134469" cy="5450114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Brandon Grotesque Regular" panose="020B0503020203060202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039C-EBEC-4C7A-A918-0718C681170B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3CAA1B-C3D8-47B6-A1E9-764779D1A0F9}"/>
              </a:ext>
            </a:extLst>
          </p:cNvPr>
          <p:cNvSpPr txBox="1"/>
          <p:nvPr/>
        </p:nvSpPr>
        <p:spPr>
          <a:xfrm>
            <a:off x="528764" y="391859"/>
            <a:ext cx="12191999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Table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DAC877-3838-4539-B0C1-EFAD3A81E54C}"/>
              </a:ext>
            </a:extLst>
          </p:cNvPr>
          <p:cNvSpPr/>
          <p:nvPr/>
        </p:nvSpPr>
        <p:spPr>
          <a:xfrm>
            <a:off x="877907" y="1268786"/>
            <a:ext cx="515464" cy="583376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E156F2-6A3F-414C-8572-A51DEC287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2377" y="2563195"/>
            <a:ext cx="4060007" cy="3045004"/>
          </a:xfrm>
          <a:prstGeom prst="ellipse">
            <a:avLst/>
          </a:prstGeom>
          <a:ln w="63500" cap="rnd">
            <a:solidFill>
              <a:srgbClr val="03A1B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454D70-7120-436D-B5DC-A9ACE5BFE97D}"/>
              </a:ext>
            </a:extLst>
          </p:cNvPr>
          <p:cNvSpPr txBox="1">
            <a:spLocks noChangeAspect="1"/>
          </p:cNvSpPr>
          <p:nvPr/>
        </p:nvSpPr>
        <p:spPr>
          <a:xfrm>
            <a:off x="6646210" y="2895569"/>
            <a:ext cx="4514462" cy="2554545"/>
          </a:xfrm>
          <a:prstGeom prst="rect">
            <a:avLst/>
          </a:prstGeom>
          <a:noFill/>
          <a:ln>
            <a:solidFill>
              <a:srgbClr val="03A1B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Vintage Turkish pillow 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Brandon Grotesque Regular" panose="020B0503020203060202" pitchFamily="34" charset="0"/>
            </a:endParaRPr>
          </a:p>
          <a:p>
            <a:pPr algn="ctr"/>
            <a:endParaRPr lang="en-US" sz="4000" dirty="0">
              <a:solidFill>
                <a:schemeClr val="bg1"/>
              </a:solidFill>
              <a:latin typeface="Brandon Grotesque Regular" panose="020B0503020203060202" pitchFamily="34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Price - $200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452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7EAAA9-9A79-4520-80FB-A0B5EDF774B6}"/>
              </a:ext>
            </a:extLst>
          </p:cNvPr>
          <p:cNvSpPr/>
          <p:nvPr/>
        </p:nvSpPr>
        <p:spPr>
          <a:xfrm>
            <a:off x="1057530" y="1407886"/>
            <a:ext cx="11134469" cy="5450114"/>
          </a:xfrm>
          <a:prstGeom prst="rect">
            <a:avLst/>
          </a:prstGeom>
          <a:solidFill>
            <a:srgbClr val="1D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Brandon Grotesque Regular" panose="020B0503020203060202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039C-EBEC-4C7A-A918-0718C681170B}"/>
              </a:ext>
            </a:extLst>
          </p:cNvPr>
          <p:cNvSpPr txBox="1"/>
          <p:nvPr/>
        </p:nvSpPr>
        <p:spPr>
          <a:xfrm>
            <a:off x="10007600" y="61157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acifico" panose="00000500000000000000" pitchFamily="2" charset="0"/>
              </a:rPr>
              <a:t>Goodwill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3CAA1B-C3D8-47B6-A1E9-764779D1A0F9}"/>
              </a:ext>
            </a:extLst>
          </p:cNvPr>
          <p:cNvSpPr txBox="1"/>
          <p:nvPr/>
        </p:nvSpPr>
        <p:spPr>
          <a:xfrm>
            <a:off x="528764" y="391859"/>
            <a:ext cx="12191999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Table 3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DAC877-3838-4539-B0C1-EFAD3A81E54C}"/>
              </a:ext>
            </a:extLst>
          </p:cNvPr>
          <p:cNvSpPr/>
          <p:nvPr/>
        </p:nvSpPr>
        <p:spPr>
          <a:xfrm>
            <a:off x="877907" y="1268786"/>
            <a:ext cx="515464" cy="583376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8F80D-32CF-4303-BF0D-28C7F1699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50582" y="2489692"/>
            <a:ext cx="3981588" cy="2986191"/>
          </a:xfrm>
          <a:prstGeom prst="ellipse">
            <a:avLst/>
          </a:prstGeom>
          <a:ln w="63500" cap="rnd">
            <a:solidFill>
              <a:srgbClr val="03A1B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63FD79-47CF-4575-93F2-FC3D782328B7}"/>
              </a:ext>
            </a:extLst>
          </p:cNvPr>
          <p:cNvSpPr txBox="1"/>
          <p:nvPr/>
        </p:nvSpPr>
        <p:spPr>
          <a:xfrm>
            <a:off x="2391151" y="2705514"/>
            <a:ext cx="4052687" cy="2554545"/>
          </a:xfrm>
          <a:prstGeom prst="rect">
            <a:avLst/>
          </a:prstGeom>
          <a:noFill/>
          <a:ln>
            <a:solidFill>
              <a:srgbClr val="03A1B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Tumi Backpack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Brandon Grotesque Regular" panose="020B0503020203060202" pitchFamily="34" charset="0"/>
            </a:endParaRPr>
          </a:p>
          <a:p>
            <a:pPr algn="ctr"/>
            <a:endParaRPr lang="en-US" sz="4000" dirty="0">
              <a:solidFill>
                <a:schemeClr val="bg1"/>
              </a:solidFill>
              <a:latin typeface="Brandon Grotesque Regular" panose="020B0503020203060202" pitchFamily="34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Price - $600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10303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7HtEQAAw"/>
  <p:tag name="ARTICULATE_PROJECT_OPEN" val="0"/>
  <p:tag name="ARTICULATE_SLIDE_COUNT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Goodwill_07_2021">
      <a:dk1>
        <a:sysClr val="windowText" lastClr="000000"/>
      </a:dk1>
      <a:lt1>
        <a:sysClr val="window" lastClr="FFFFFF"/>
      </a:lt1>
      <a:dk2>
        <a:srgbClr val="002D73"/>
      </a:dk2>
      <a:lt2>
        <a:srgbClr val="EEECE1"/>
      </a:lt2>
      <a:accent1>
        <a:srgbClr val="00ADBC"/>
      </a:accent1>
      <a:accent2>
        <a:srgbClr val="00C18C"/>
      </a:accent2>
      <a:accent3>
        <a:srgbClr val="FF9016"/>
      </a:accent3>
      <a:accent4>
        <a:srgbClr val="D02C30"/>
      </a:accent4>
      <a:accent5>
        <a:srgbClr val="B5ADA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DF0CC41C985D4D8225D1525FA7B417" ma:contentTypeVersion="6" ma:contentTypeDescription="Create a new document." ma:contentTypeScope="" ma:versionID="bd57a55e9e3edc0aecdee95162b5e1a1">
  <xsd:schema xmlns:xsd="http://www.w3.org/2001/XMLSchema" xmlns:xs="http://www.w3.org/2001/XMLSchema" xmlns:p="http://schemas.microsoft.com/office/2006/metadata/properties" xmlns:ns3="8f1a24f6-d4fe-4f4c-a482-adf62c860c28" targetNamespace="http://schemas.microsoft.com/office/2006/metadata/properties" ma:root="true" ma:fieldsID="ea5b598d82797b818b17da4231dafd5b" ns3:_="">
    <xsd:import namespace="8f1a24f6-d4fe-4f4c-a482-adf62c860c2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1a24f6-d4fe-4f4c-a482-adf62c860c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830B39-7F19-4AC6-8101-5C698ACEF3CF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8f1a24f6-d4fe-4f4c-a482-adf62c860c28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C1CBB06-9D69-486F-A5E4-44E5581E26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1a24f6-d4fe-4f4c-a482-adf62c860c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179E87-D181-45F5-BF36-4A45968F57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434</Words>
  <Application>Microsoft Office PowerPoint</Application>
  <PresentationFormat>Widescreen</PresentationFormat>
  <Paragraphs>136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Brandon Grotesque Regular</vt:lpstr>
      <vt:lpstr>Calibri</vt:lpstr>
      <vt:lpstr>Calibri Light</vt:lpstr>
      <vt:lpstr>Pacifico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Van Wave</dc:creator>
  <cp:lastModifiedBy>Alex Cummings</cp:lastModifiedBy>
  <cp:revision>107</cp:revision>
  <cp:lastPrinted>2023-02-17T16:49:03Z</cp:lastPrinted>
  <dcterms:created xsi:type="dcterms:W3CDTF">2022-03-08T20:05:27Z</dcterms:created>
  <dcterms:modified xsi:type="dcterms:W3CDTF">2023-05-31T23:27:44Z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61ADE7A0-5575-4606-9B0F-24D524440910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0x01010030DF0CC41C985D4D8225D1525FA7B417</vt:lpwstr>
  </property>
</Properties>
</file>