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8" r:id="rId5"/>
    <p:sldId id="298" r:id="rId6"/>
    <p:sldId id="289" r:id="rId7"/>
    <p:sldId id="299" r:id="rId8"/>
    <p:sldId id="318" r:id="rId9"/>
    <p:sldId id="324" r:id="rId10"/>
    <p:sldId id="313" r:id="rId11"/>
    <p:sldId id="325" r:id="rId12"/>
    <p:sldId id="326" r:id="rId13"/>
    <p:sldId id="319" r:id="rId14"/>
    <p:sldId id="316" r:id="rId15"/>
    <p:sldId id="310" r:id="rId16"/>
    <p:sldId id="317" r:id="rId17"/>
    <p:sldId id="308" r:id="rId18"/>
    <p:sldId id="315" r:id="rId19"/>
    <p:sldId id="301" r:id="rId20"/>
    <p:sldId id="320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Edelman" initials="JE" lastIdx="1" clrIdx="0">
    <p:extLst>
      <p:ext uri="{19B8F6BF-5375-455C-9EA6-DF929625EA0E}">
        <p15:presenceInfo xmlns:p15="http://schemas.microsoft.com/office/powerpoint/2012/main" userId="Jason Edelman" providerId="None"/>
      </p:ext>
    </p:extLst>
  </p:cmAuthor>
  <p:cmAuthor id="2" name="Emilio Mendoza Perez" initials="EMP" lastIdx="1" clrIdx="1">
    <p:extLst>
      <p:ext uri="{19B8F6BF-5375-455C-9EA6-DF929625EA0E}">
        <p15:presenceInfo xmlns:p15="http://schemas.microsoft.com/office/powerpoint/2012/main" userId="Emilio Mendoza Pe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76C"/>
    <a:srgbClr val="00ADBC"/>
    <a:srgbClr val="00C18C"/>
    <a:srgbClr val="00ADBB"/>
    <a:srgbClr val="B5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6082" autoAdjust="0"/>
  </p:normalViewPr>
  <p:slideViewPr>
    <p:cSldViewPr snapToGrid="0">
      <p:cViewPr varScale="1">
        <p:scale>
          <a:sx n="74" d="100"/>
          <a:sy n="74" d="100"/>
        </p:scale>
        <p:origin x="104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Al Cardenas,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3502" custScaleY="117496" custLinFactNeighborX="11700" custLinFactNeighborY="-15157"/>
      <dgm:spPr/>
    </dgm:pt>
    <dgm:pt modelId="{C9BFD27F-5EEB-4376-9862-2D3C1E058BC6}" type="pres">
      <dgm:prSet presAssocID="{EDF82B71-DBB1-47DD-A2FE-C8555A7BC300}" presName="Parent" presStyleLbl="node0" presStyleIdx="0" presStyleCnt="1" custLinFactNeighborX="-1786" custLinFactNeighborY="-2132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Robert Enger,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1992" custScaleY="106039" custLinFactNeighborX="5706" custLinFactNeighborY="-14952"/>
      <dgm:spPr/>
    </dgm:pt>
    <dgm:pt modelId="{C9BFD27F-5EEB-4376-9862-2D3C1E058BC6}" type="pres">
      <dgm:prSet presAssocID="{EDF82B71-DBB1-47DD-A2FE-C8555A7BC300}" presName="Parent" presStyleLbl="node0" presStyleIdx="0" presStyleCnt="1" custLinFactNeighborX="-8444" custLinFactNeighborY="-1267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4B326-B3F8-42D6-8C63-D5089C033E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6503A-5D61-4AC9-BA18-45D592A7BBC6}">
      <dgm:prSet phldrT="[Text]" custT="1"/>
      <dgm:spPr>
        <a:solidFill>
          <a:srgbClr val="1D376C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grading factors using the fundamental four  </a:t>
          </a:r>
        </a:p>
      </dgm:t>
    </dgm:pt>
    <dgm:pt modelId="{53964FF6-F428-41CB-B767-A2C552DE267D}" type="parTrans" cxnId="{80E55BA3-3DD3-4E65-B1DD-9DCC86E82BAB}">
      <dgm:prSet/>
      <dgm:spPr/>
      <dgm:t>
        <a:bodyPr/>
        <a:lstStyle/>
        <a:p>
          <a:endParaRPr lang="en-US"/>
        </a:p>
      </dgm:t>
    </dgm:pt>
    <dgm:pt modelId="{743AE005-03A5-4860-B97E-DC734052403F}" type="sibTrans" cxnId="{80E55BA3-3DD3-4E65-B1DD-9DCC86E82BAB}">
      <dgm:prSet/>
      <dgm:spPr/>
      <dgm:t>
        <a:bodyPr/>
        <a:lstStyle/>
        <a:p>
          <a:endParaRPr lang="en-US"/>
        </a:p>
      </dgm:t>
    </dgm:pt>
    <dgm:pt modelId="{15A68372-8C42-4381-9A0D-24FFB041801A}">
      <dgm:prSet phldrT="[Text]" custT="1"/>
      <dgm:spPr>
        <a:solidFill>
          <a:srgbClr val="B5ADA5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Define our “A”</a:t>
          </a:r>
        </a:p>
      </dgm:t>
    </dgm:pt>
    <dgm:pt modelId="{0CC9B645-0322-465E-9734-7C602EE89ECB}" type="parTrans" cxnId="{D238C875-33D2-4715-818D-31248EEBE486}">
      <dgm:prSet/>
      <dgm:spPr/>
      <dgm:t>
        <a:bodyPr/>
        <a:lstStyle/>
        <a:p>
          <a:endParaRPr lang="en-US"/>
        </a:p>
      </dgm:t>
    </dgm:pt>
    <dgm:pt modelId="{41957A8B-574A-4ED7-BCDA-F4F78B2D5146}" type="sibTrans" cxnId="{D238C875-33D2-4715-818D-31248EEBE486}">
      <dgm:prSet/>
      <dgm:spPr/>
      <dgm:t>
        <a:bodyPr/>
        <a:lstStyle/>
        <a:p>
          <a:endParaRPr lang="en-US"/>
        </a:p>
      </dgm:t>
    </dgm:pt>
    <dgm:pt modelId="{C87C53A0-6765-4E36-A110-95EB507BE086}">
      <dgm:prSet phldrT="[Text]" custT="1"/>
      <dgm:spPr/>
      <dgm:t>
        <a:bodyPr/>
        <a:lstStyle/>
        <a:p>
          <a:r>
            <a:rPr lang="en-US" sz="2400" dirty="0">
              <a:latin typeface="Brandon Grotesque Regular" panose="020B0503020203060202" pitchFamily="34" charset="0"/>
              <a:cs typeface="Arial" panose="020B0604020202020204" pitchFamily="34" charset="0"/>
            </a:rPr>
            <a:t>Help you be able to work with your teams to increase grading accuracy and evaluate and iterate on the effectiveness of grading  </a:t>
          </a:r>
        </a:p>
      </dgm:t>
    </dgm:pt>
    <dgm:pt modelId="{1FE954C6-1689-4C94-BB6E-1DE87C484F2D}" type="parTrans" cxnId="{CE02BE5D-7349-41AF-ACA8-BDAE817A93A7}">
      <dgm:prSet/>
      <dgm:spPr/>
      <dgm:t>
        <a:bodyPr/>
        <a:lstStyle/>
        <a:p>
          <a:endParaRPr lang="en-US"/>
        </a:p>
      </dgm:t>
    </dgm:pt>
    <dgm:pt modelId="{E786DDA4-8FD0-4210-BB1B-CF1189D44C4D}" type="sibTrans" cxnId="{CE02BE5D-7349-41AF-ACA8-BDAE817A93A7}">
      <dgm:prSet/>
      <dgm:spPr/>
      <dgm:t>
        <a:bodyPr/>
        <a:lstStyle/>
        <a:p>
          <a:endParaRPr lang="en-US"/>
        </a:p>
      </dgm:t>
    </dgm:pt>
    <dgm:pt modelId="{237F76CF-F88A-4497-9204-2D26DFBFC967}" type="pres">
      <dgm:prSet presAssocID="{F6E4B326-B3F8-42D6-8C63-D5089C033E03}" presName="linear" presStyleCnt="0">
        <dgm:presLayoutVars>
          <dgm:dir/>
          <dgm:animLvl val="lvl"/>
          <dgm:resizeHandles val="exact"/>
        </dgm:presLayoutVars>
      </dgm:prSet>
      <dgm:spPr/>
    </dgm:pt>
    <dgm:pt modelId="{7C02A03E-5A3C-4AB2-AE49-737B53A2842E}" type="pres">
      <dgm:prSet presAssocID="{DBA6503A-5D61-4AC9-BA18-45D592A7BBC6}" presName="parentLin" presStyleCnt="0"/>
      <dgm:spPr/>
    </dgm:pt>
    <dgm:pt modelId="{8B973E4E-565A-450F-90DB-1FE1E5864D83}" type="pres">
      <dgm:prSet presAssocID="{DBA6503A-5D61-4AC9-BA18-45D592A7BBC6}" presName="parentLeftMargin" presStyleLbl="node1" presStyleIdx="0" presStyleCnt="3"/>
      <dgm:spPr/>
    </dgm:pt>
    <dgm:pt modelId="{269D1CB0-C297-4789-9FAC-C0AE2C2C786A}" type="pres">
      <dgm:prSet presAssocID="{DBA6503A-5D61-4AC9-BA18-45D592A7BBC6}" presName="parentText" presStyleLbl="node1" presStyleIdx="0" presStyleCnt="3" custScaleX="134401" custLinFactNeighborX="2698" custLinFactNeighborY="13868">
        <dgm:presLayoutVars>
          <dgm:chMax val="0"/>
          <dgm:bulletEnabled val="1"/>
        </dgm:presLayoutVars>
      </dgm:prSet>
      <dgm:spPr/>
    </dgm:pt>
    <dgm:pt modelId="{0201CC89-427B-4A8B-94CB-A44F72DE0A3B}" type="pres">
      <dgm:prSet presAssocID="{DBA6503A-5D61-4AC9-BA18-45D592A7BBC6}" presName="negativeSpace" presStyleCnt="0"/>
      <dgm:spPr/>
    </dgm:pt>
    <dgm:pt modelId="{927C95E2-6246-4519-9443-F6E75F90FDA6}" type="pres">
      <dgm:prSet presAssocID="{DBA6503A-5D61-4AC9-BA18-45D592A7BBC6}" presName="childText" presStyleLbl="conFgAcc1" presStyleIdx="0" presStyleCnt="3">
        <dgm:presLayoutVars>
          <dgm:bulletEnabled val="1"/>
        </dgm:presLayoutVars>
      </dgm:prSet>
      <dgm:spPr/>
    </dgm:pt>
    <dgm:pt modelId="{D7679260-F744-4248-A362-1B752A3CE090}" type="pres">
      <dgm:prSet presAssocID="{743AE005-03A5-4860-B97E-DC734052403F}" presName="spaceBetweenRectangles" presStyleCnt="0"/>
      <dgm:spPr/>
    </dgm:pt>
    <dgm:pt modelId="{8E4E181D-8EF4-4E02-B83C-9A732656168E}" type="pres">
      <dgm:prSet presAssocID="{15A68372-8C42-4381-9A0D-24FFB041801A}" presName="parentLin" presStyleCnt="0"/>
      <dgm:spPr/>
    </dgm:pt>
    <dgm:pt modelId="{E0C56CCF-3764-4642-8124-366EC8B812E9}" type="pres">
      <dgm:prSet presAssocID="{15A68372-8C42-4381-9A0D-24FFB041801A}" presName="parentLeftMargin" presStyleLbl="node1" presStyleIdx="0" presStyleCnt="3"/>
      <dgm:spPr/>
    </dgm:pt>
    <dgm:pt modelId="{667EFEF0-0B97-4770-951A-7C4E84A0F8BE}" type="pres">
      <dgm:prSet presAssocID="{15A68372-8C42-4381-9A0D-24FFB041801A}" presName="parentText" presStyleLbl="node1" presStyleIdx="1" presStyleCnt="3" custScaleX="133945" custLinFactNeighborX="9173" custLinFactNeighborY="7317">
        <dgm:presLayoutVars>
          <dgm:chMax val="0"/>
          <dgm:bulletEnabled val="1"/>
        </dgm:presLayoutVars>
      </dgm:prSet>
      <dgm:spPr/>
    </dgm:pt>
    <dgm:pt modelId="{FA7D15DA-882D-487B-A14D-D772311ECC43}" type="pres">
      <dgm:prSet presAssocID="{15A68372-8C42-4381-9A0D-24FFB041801A}" presName="negativeSpace" presStyleCnt="0"/>
      <dgm:spPr/>
    </dgm:pt>
    <dgm:pt modelId="{F2BABB19-7046-4719-B795-90F48DF89321}" type="pres">
      <dgm:prSet presAssocID="{15A68372-8C42-4381-9A0D-24FFB041801A}" presName="childText" presStyleLbl="conFgAcc1" presStyleIdx="1" presStyleCnt="3">
        <dgm:presLayoutVars>
          <dgm:bulletEnabled val="1"/>
        </dgm:presLayoutVars>
      </dgm:prSet>
      <dgm:spPr/>
    </dgm:pt>
    <dgm:pt modelId="{14E2393C-99DE-486F-B3E1-B6E5A4B3D989}" type="pres">
      <dgm:prSet presAssocID="{41957A8B-574A-4ED7-BCDA-F4F78B2D5146}" presName="spaceBetweenRectangles" presStyleCnt="0"/>
      <dgm:spPr/>
    </dgm:pt>
    <dgm:pt modelId="{CF2639B5-52D6-44B7-BE49-3262A0313DEC}" type="pres">
      <dgm:prSet presAssocID="{C87C53A0-6765-4E36-A110-95EB507BE086}" presName="parentLin" presStyleCnt="0"/>
      <dgm:spPr/>
    </dgm:pt>
    <dgm:pt modelId="{8610B4F4-AA07-4047-AA26-11D2236A447E}" type="pres">
      <dgm:prSet presAssocID="{C87C53A0-6765-4E36-A110-95EB507BE086}" presName="parentLeftMargin" presStyleLbl="node1" presStyleIdx="1" presStyleCnt="3"/>
      <dgm:spPr/>
    </dgm:pt>
    <dgm:pt modelId="{1DB801F5-3FCF-4D0C-9D34-19CDACAE45EA}" type="pres">
      <dgm:prSet presAssocID="{C87C53A0-6765-4E36-A110-95EB507BE086}" presName="parentText" presStyleLbl="node1" presStyleIdx="2" presStyleCnt="3" custScaleX="134072" custLinFactNeighborX="8508" custLinFactNeighborY="2383">
        <dgm:presLayoutVars>
          <dgm:chMax val="0"/>
          <dgm:bulletEnabled val="1"/>
        </dgm:presLayoutVars>
      </dgm:prSet>
      <dgm:spPr/>
    </dgm:pt>
    <dgm:pt modelId="{4CA246F5-A0CF-4DCA-9699-189452BCA21F}" type="pres">
      <dgm:prSet presAssocID="{C87C53A0-6765-4E36-A110-95EB507BE086}" presName="negativeSpace" presStyleCnt="0"/>
      <dgm:spPr/>
    </dgm:pt>
    <dgm:pt modelId="{78369955-C08A-49A2-B0C1-3E8C92808689}" type="pres">
      <dgm:prSet presAssocID="{C87C53A0-6765-4E36-A110-95EB507BE0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02BE5D-7349-41AF-ACA8-BDAE817A93A7}" srcId="{F6E4B326-B3F8-42D6-8C63-D5089C033E03}" destId="{C87C53A0-6765-4E36-A110-95EB507BE086}" srcOrd="2" destOrd="0" parTransId="{1FE954C6-1689-4C94-BB6E-1DE87C484F2D}" sibTransId="{E786DDA4-8FD0-4210-BB1B-CF1189D44C4D}"/>
    <dgm:cxn modelId="{C96EFA72-B214-4F4E-BF9B-BD862AD64B9C}" type="presOf" srcId="{DBA6503A-5D61-4AC9-BA18-45D592A7BBC6}" destId="{269D1CB0-C297-4789-9FAC-C0AE2C2C786A}" srcOrd="1" destOrd="0" presId="urn:microsoft.com/office/officeart/2005/8/layout/list1"/>
    <dgm:cxn modelId="{D238C875-33D2-4715-818D-31248EEBE486}" srcId="{F6E4B326-B3F8-42D6-8C63-D5089C033E03}" destId="{15A68372-8C42-4381-9A0D-24FFB041801A}" srcOrd="1" destOrd="0" parTransId="{0CC9B645-0322-465E-9734-7C602EE89ECB}" sibTransId="{41957A8B-574A-4ED7-BCDA-F4F78B2D5146}"/>
    <dgm:cxn modelId="{1B58EF84-B34B-4066-B868-75587A662017}" type="presOf" srcId="{C87C53A0-6765-4E36-A110-95EB507BE086}" destId="{1DB801F5-3FCF-4D0C-9D34-19CDACAE45EA}" srcOrd="1" destOrd="0" presId="urn:microsoft.com/office/officeart/2005/8/layout/list1"/>
    <dgm:cxn modelId="{973D9D87-0B77-4AC7-B437-5296BD4C51DF}" type="presOf" srcId="{DBA6503A-5D61-4AC9-BA18-45D592A7BBC6}" destId="{8B973E4E-565A-450F-90DB-1FE1E5864D83}" srcOrd="0" destOrd="0" presId="urn:microsoft.com/office/officeart/2005/8/layout/list1"/>
    <dgm:cxn modelId="{80E55BA3-3DD3-4E65-B1DD-9DCC86E82BAB}" srcId="{F6E4B326-B3F8-42D6-8C63-D5089C033E03}" destId="{DBA6503A-5D61-4AC9-BA18-45D592A7BBC6}" srcOrd="0" destOrd="0" parTransId="{53964FF6-F428-41CB-B767-A2C552DE267D}" sibTransId="{743AE005-03A5-4860-B97E-DC734052403F}"/>
    <dgm:cxn modelId="{F4EE72A3-817F-49F0-94BF-FDFEC94585C7}" type="presOf" srcId="{C87C53A0-6765-4E36-A110-95EB507BE086}" destId="{8610B4F4-AA07-4047-AA26-11D2236A447E}" srcOrd="0" destOrd="0" presId="urn:microsoft.com/office/officeart/2005/8/layout/list1"/>
    <dgm:cxn modelId="{AF9F23BE-BCC7-461D-B399-F3DC0193602D}" type="presOf" srcId="{F6E4B326-B3F8-42D6-8C63-D5089C033E03}" destId="{237F76CF-F88A-4497-9204-2D26DFBFC967}" srcOrd="0" destOrd="0" presId="urn:microsoft.com/office/officeart/2005/8/layout/list1"/>
    <dgm:cxn modelId="{30E7B9C2-5DAC-4BBA-BF62-B49FBF6A7E7E}" type="presOf" srcId="{15A68372-8C42-4381-9A0D-24FFB041801A}" destId="{667EFEF0-0B97-4770-951A-7C4E84A0F8BE}" srcOrd="1" destOrd="0" presId="urn:microsoft.com/office/officeart/2005/8/layout/list1"/>
    <dgm:cxn modelId="{33BAFAFA-935C-4B9D-A417-1CCE8721779A}" type="presOf" srcId="{15A68372-8C42-4381-9A0D-24FFB041801A}" destId="{E0C56CCF-3764-4642-8124-366EC8B812E9}" srcOrd="0" destOrd="0" presId="urn:microsoft.com/office/officeart/2005/8/layout/list1"/>
    <dgm:cxn modelId="{E343113F-8F47-463F-8142-B9978CF1973D}" type="presParOf" srcId="{237F76CF-F88A-4497-9204-2D26DFBFC967}" destId="{7C02A03E-5A3C-4AB2-AE49-737B53A2842E}" srcOrd="0" destOrd="0" presId="urn:microsoft.com/office/officeart/2005/8/layout/list1"/>
    <dgm:cxn modelId="{75D075CD-A940-4482-8B3C-BA2FB320AFF0}" type="presParOf" srcId="{7C02A03E-5A3C-4AB2-AE49-737B53A2842E}" destId="{8B973E4E-565A-450F-90DB-1FE1E5864D83}" srcOrd="0" destOrd="0" presId="urn:microsoft.com/office/officeart/2005/8/layout/list1"/>
    <dgm:cxn modelId="{A3242C88-6296-4901-9768-5866F48264F4}" type="presParOf" srcId="{7C02A03E-5A3C-4AB2-AE49-737B53A2842E}" destId="{269D1CB0-C297-4789-9FAC-C0AE2C2C786A}" srcOrd="1" destOrd="0" presId="urn:microsoft.com/office/officeart/2005/8/layout/list1"/>
    <dgm:cxn modelId="{E9EB0259-7761-4EC0-A870-B661083FBA5C}" type="presParOf" srcId="{237F76CF-F88A-4497-9204-2D26DFBFC967}" destId="{0201CC89-427B-4A8B-94CB-A44F72DE0A3B}" srcOrd="1" destOrd="0" presId="urn:microsoft.com/office/officeart/2005/8/layout/list1"/>
    <dgm:cxn modelId="{C58637A5-2E71-4C12-8339-42284B0A5887}" type="presParOf" srcId="{237F76CF-F88A-4497-9204-2D26DFBFC967}" destId="{927C95E2-6246-4519-9443-F6E75F90FDA6}" srcOrd="2" destOrd="0" presId="urn:microsoft.com/office/officeart/2005/8/layout/list1"/>
    <dgm:cxn modelId="{CB44B1FB-C970-48CF-B258-99F1F9C53270}" type="presParOf" srcId="{237F76CF-F88A-4497-9204-2D26DFBFC967}" destId="{D7679260-F744-4248-A362-1B752A3CE090}" srcOrd="3" destOrd="0" presId="urn:microsoft.com/office/officeart/2005/8/layout/list1"/>
    <dgm:cxn modelId="{4FBF1AB1-1910-42F5-8FE0-A978FE9966FD}" type="presParOf" srcId="{237F76CF-F88A-4497-9204-2D26DFBFC967}" destId="{8E4E181D-8EF4-4E02-B83C-9A732656168E}" srcOrd="4" destOrd="0" presId="urn:microsoft.com/office/officeart/2005/8/layout/list1"/>
    <dgm:cxn modelId="{E2856BD7-24E2-4825-9AEB-CB4A2F327184}" type="presParOf" srcId="{8E4E181D-8EF4-4E02-B83C-9A732656168E}" destId="{E0C56CCF-3764-4642-8124-366EC8B812E9}" srcOrd="0" destOrd="0" presId="urn:microsoft.com/office/officeart/2005/8/layout/list1"/>
    <dgm:cxn modelId="{E5AC46A5-58F7-485C-A323-D1F5866085E7}" type="presParOf" srcId="{8E4E181D-8EF4-4E02-B83C-9A732656168E}" destId="{667EFEF0-0B97-4770-951A-7C4E84A0F8BE}" srcOrd="1" destOrd="0" presId="urn:microsoft.com/office/officeart/2005/8/layout/list1"/>
    <dgm:cxn modelId="{2EC0F9FF-C6C8-46D7-A051-8380F4F5E4F8}" type="presParOf" srcId="{237F76CF-F88A-4497-9204-2D26DFBFC967}" destId="{FA7D15DA-882D-487B-A14D-D772311ECC43}" srcOrd="5" destOrd="0" presId="urn:microsoft.com/office/officeart/2005/8/layout/list1"/>
    <dgm:cxn modelId="{B4F8B3D3-8AC2-4096-8DFB-E8A755E15A20}" type="presParOf" srcId="{237F76CF-F88A-4497-9204-2D26DFBFC967}" destId="{F2BABB19-7046-4719-B795-90F48DF89321}" srcOrd="6" destOrd="0" presId="urn:microsoft.com/office/officeart/2005/8/layout/list1"/>
    <dgm:cxn modelId="{78814BB9-B1E2-463C-BA4C-0A916030BA49}" type="presParOf" srcId="{237F76CF-F88A-4497-9204-2D26DFBFC967}" destId="{14E2393C-99DE-486F-B3E1-B6E5A4B3D989}" srcOrd="7" destOrd="0" presId="urn:microsoft.com/office/officeart/2005/8/layout/list1"/>
    <dgm:cxn modelId="{0F00982F-3380-4B26-BA6A-C379BD591EFC}" type="presParOf" srcId="{237F76CF-F88A-4497-9204-2D26DFBFC967}" destId="{CF2639B5-52D6-44B7-BE49-3262A0313DEC}" srcOrd="8" destOrd="0" presId="urn:microsoft.com/office/officeart/2005/8/layout/list1"/>
    <dgm:cxn modelId="{A718D1B9-706D-4EBE-B7D8-BF38700C87B4}" type="presParOf" srcId="{CF2639B5-52D6-44B7-BE49-3262A0313DEC}" destId="{8610B4F4-AA07-4047-AA26-11D2236A447E}" srcOrd="0" destOrd="0" presId="urn:microsoft.com/office/officeart/2005/8/layout/list1"/>
    <dgm:cxn modelId="{CFE746B8-4F2F-41C8-BA4A-36CD9428EE55}" type="presParOf" srcId="{CF2639B5-52D6-44B7-BE49-3262A0313DEC}" destId="{1DB801F5-3FCF-4D0C-9D34-19CDACAE45EA}" srcOrd="1" destOrd="0" presId="urn:microsoft.com/office/officeart/2005/8/layout/list1"/>
    <dgm:cxn modelId="{23657799-8450-476F-A564-7AE578803219}" type="presParOf" srcId="{237F76CF-F88A-4497-9204-2D26DFBFC967}" destId="{4CA246F5-A0CF-4DCA-9699-189452BCA21F}" srcOrd="9" destOrd="0" presId="urn:microsoft.com/office/officeart/2005/8/layout/list1"/>
    <dgm:cxn modelId="{387F5E5E-CCD4-4E94-869B-D098E162A51F}" type="presParOf" srcId="{237F76CF-F88A-4497-9204-2D26DFBFC967}" destId="{78369955-C08A-49A2-B0C1-3E8C928086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EBDB4-31E9-4C00-BE43-E03D046680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3D046-230D-4F32-AA27-C2D00CC2E70A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Dillard's </a:t>
          </a:r>
        </a:p>
      </dgm:t>
    </dgm:pt>
    <dgm:pt modelId="{402A2BA6-35E7-4A50-9958-58DF895F0CD2}" type="parTrans" cxnId="{DD251047-DD12-4B1D-908B-836DD792F993}">
      <dgm:prSet/>
      <dgm:spPr/>
      <dgm:t>
        <a:bodyPr/>
        <a:lstStyle/>
        <a:p>
          <a:endParaRPr lang="en-US"/>
        </a:p>
      </dgm:t>
    </dgm:pt>
    <dgm:pt modelId="{54476F6D-59BB-4B9D-B958-908FB2889F8F}" type="sibTrans" cxnId="{DD251047-DD12-4B1D-908B-836DD792F993}">
      <dgm:prSet/>
      <dgm:spPr/>
      <dgm:t>
        <a:bodyPr/>
        <a:lstStyle/>
        <a:p>
          <a:endParaRPr lang="en-US"/>
        </a:p>
      </dgm:t>
    </dgm:pt>
    <dgm:pt modelId="{C27CD371-1282-48B2-B697-73B109D45003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Psycho Bunny</a:t>
          </a:r>
        </a:p>
      </dgm:t>
    </dgm:pt>
    <dgm:pt modelId="{AE22D41B-2FF9-47E5-B5A7-D13296FB01A5}" type="parTrans" cxnId="{6784208B-2F0A-4644-9E0D-370936EFC507}">
      <dgm:prSet/>
      <dgm:spPr/>
      <dgm:t>
        <a:bodyPr/>
        <a:lstStyle/>
        <a:p>
          <a:endParaRPr lang="en-US"/>
        </a:p>
      </dgm:t>
    </dgm:pt>
    <dgm:pt modelId="{DB68E799-6384-4486-B2FC-82A6F94968BF}" type="sibTrans" cxnId="{6784208B-2F0A-4644-9E0D-370936EFC507}">
      <dgm:prSet/>
      <dgm:spPr/>
      <dgm:t>
        <a:bodyPr/>
        <a:lstStyle/>
        <a:p>
          <a:endParaRPr lang="en-US"/>
        </a:p>
      </dgm:t>
    </dgm:pt>
    <dgm:pt modelId="{6AC7A5E4-DF30-406C-9986-106A9F0CA8E0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Pronto </a:t>
          </a:r>
          <a:r>
            <a:rPr lang="en-US" dirty="0" err="1">
              <a:latin typeface="Brandon Grotesque Regular" panose="020B0503020203060202" pitchFamily="34" charset="0"/>
            </a:rPr>
            <a:t>Uomo</a:t>
          </a:r>
          <a:endParaRPr lang="en-US" dirty="0">
            <a:latin typeface="Brandon Grotesque Regular" panose="020B0503020203060202" pitchFamily="34" charset="0"/>
          </a:endParaRPr>
        </a:p>
      </dgm:t>
    </dgm:pt>
    <dgm:pt modelId="{E78075B3-B82C-4639-8FEC-664198540A82}" type="parTrans" cxnId="{A3FB01CB-F9D7-4A42-9CCB-4117763CC566}">
      <dgm:prSet/>
      <dgm:spPr/>
      <dgm:t>
        <a:bodyPr/>
        <a:lstStyle/>
        <a:p>
          <a:endParaRPr lang="en-US"/>
        </a:p>
      </dgm:t>
    </dgm:pt>
    <dgm:pt modelId="{8B809217-9D1E-4063-AC3C-D1BE3CF39A21}" type="sibTrans" cxnId="{A3FB01CB-F9D7-4A42-9CCB-4117763CC566}">
      <dgm:prSet/>
      <dgm:spPr/>
      <dgm:t>
        <a:bodyPr/>
        <a:lstStyle/>
        <a:p>
          <a:endParaRPr lang="en-US"/>
        </a:p>
      </dgm:t>
    </dgm:pt>
    <dgm:pt modelId="{5B994281-9529-445A-9FA4-A3074AAD712A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Nick’s Menswear</a:t>
          </a:r>
        </a:p>
      </dgm:t>
    </dgm:pt>
    <dgm:pt modelId="{C475CD7C-6627-4F2B-8E7E-7F8FA7DE7639}" type="parTrans" cxnId="{19E5AFD7-D15D-49D5-A6F9-893BBB1B6742}">
      <dgm:prSet/>
      <dgm:spPr/>
      <dgm:t>
        <a:bodyPr/>
        <a:lstStyle/>
        <a:p>
          <a:endParaRPr lang="en-US"/>
        </a:p>
      </dgm:t>
    </dgm:pt>
    <dgm:pt modelId="{2DD950CE-1AEE-4A6E-A1AA-7CF10532A46E}" type="sibTrans" cxnId="{19E5AFD7-D15D-49D5-A6F9-893BBB1B6742}">
      <dgm:prSet/>
      <dgm:spPr/>
      <dgm:t>
        <a:bodyPr/>
        <a:lstStyle/>
        <a:p>
          <a:endParaRPr lang="en-US"/>
        </a:p>
      </dgm:t>
    </dgm:pt>
    <dgm:pt modelId="{5C11BE3B-A769-4209-8A64-834384FA558F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Nick Graham</a:t>
          </a:r>
        </a:p>
      </dgm:t>
    </dgm:pt>
    <dgm:pt modelId="{EFAD3B44-A031-49D6-850A-3659C3B7EC5E}" type="parTrans" cxnId="{2D189F33-46FF-4ACE-8082-A3991E5AE884}">
      <dgm:prSet/>
      <dgm:spPr/>
      <dgm:t>
        <a:bodyPr/>
        <a:lstStyle/>
        <a:p>
          <a:endParaRPr lang="en-US"/>
        </a:p>
      </dgm:t>
    </dgm:pt>
    <dgm:pt modelId="{27810BCE-4171-4145-BC01-1AB433AE8CC5}" type="sibTrans" cxnId="{2D189F33-46FF-4ACE-8082-A3991E5AE884}">
      <dgm:prSet/>
      <dgm:spPr/>
      <dgm:t>
        <a:bodyPr/>
        <a:lstStyle/>
        <a:p>
          <a:endParaRPr lang="en-US"/>
        </a:p>
      </dgm:t>
    </dgm:pt>
    <dgm:pt modelId="{59E45581-08BC-44F1-9BE4-6A5741E6DC3D}">
      <dgm:prSet phldrT="[Text]"/>
      <dgm:spPr/>
      <dgm:t>
        <a:bodyPr/>
        <a:lstStyle/>
        <a:p>
          <a:r>
            <a:rPr lang="en-US" dirty="0" err="1">
              <a:latin typeface="Brandon Grotesque Regular" panose="020B0503020203060202" pitchFamily="34" charset="0"/>
            </a:rPr>
            <a:t>Tiglio</a:t>
          </a:r>
          <a:r>
            <a:rPr lang="en-US" dirty="0">
              <a:latin typeface="Brandon Grotesque Regular" panose="020B0503020203060202" pitchFamily="34" charset="0"/>
            </a:rPr>
            <a:t> </a:t>
          </a:r>
        </a:p>
      </dgm:t>
    </dgm:pt>
    <dgm:pt modelId="{088DF687-1D62-4D49-8F2B-5F995EAAEC74}" type="parTrans" cxnId="{F757F333-954C-4BF1-8ADD-B262C38B2B39}">
      <dgm:prSet/>
      <dgm:spPr/>
      <dgm:t>
        <a:bodyPr/>
        <a:lstStyle/>
        <a:p>
          <a:endParaRPr lang="en-US"/>
        </a:p>
      </dgm:t>
    </dgm:pt>
    <dgm:pt modelId="{957C68CF-3C42-41E1-A44E-B6D49B427EA7}" type="sibTrans" cxnId="{F757F333-954C-4BF1-8ADD-B262C38B2B39}">
      <dgm:prSet/>
      <dgm:spPr/>
      <dgm:t>
        <a:bodyPr/>
        <a:lstStyle/>
        <a:p>
          <a:endParaRPr lang="en-US"/>
        </a:p>
      </dgm:t>
    </dgm:pt>
    <dgm:pt modelId="{66A68CEC-B988-420C-B599-38B03C76D286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Men’s Wearhouse </a:t>
          </a:r>
        </a:p>
      </dgm:t>
    </dgm:pt>
    <dgm:pt modelId="{88C4CC56-5E2B-4208-9619-68F6DAF77E6E}" type="parTrans" cxnId="{9B6EC5B2-4BA6-48F9-8A6B-D2B7E563AF4D}">
      <dgm:prSet/>
      <dgm:spPr/>
      <dgm:t>
        <a:bodyPr/>
        <a:lstStyle/>
        <a:p>
          <a:endParaRPr lang="en-US"/>
        </a:p>
      </dgm:t>
    </dgm:pt>
    <dgm:pt modelId="{7F15AE65-AE3B-4608-9A79-2E8494C16427}" type="sibTrans" cxnId="{9B6EC5B2-4BA6-48F9-8A6B-D2B7E563AF4D}">
      <dgm:prSet/>
      <dgm:spPr/>
      <dgm:t>
        <a:bodyPr/>
        <a:lstStyle/>
        <a:p>
          <a:endParaRPr lang="en-US"/>
        </a:p>
      </dgm:t>
    </dgm:pt>
    <dgm:pt modelId="{93DC0507-E188-4DA5-A391-FCBC96C81A50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Calvin Klein </a:t>
          </a:r>
        </a:p>
      </dgm:t>
    </dgm:pt>
    <dgm:pt modelId="{C95AA25A-562E-492E-AD6F-F43A37157E32}" type="parTrans" cxnId="{7E3553AD-C277-4AA5-AEF8-56574074649B}">
      <dgm:prSet/>
      <dgm:spPr/>
      <dgm:t>
        <a:bodyPr/>
        <a:lstStyle/>
        <a:p>
          <a:endParaRPr lang="en-US"/>
        </a:p>
      </dgm:t>
    </dgm:pt>
    <dgm:pt modelId="{3A823B0C-3A2E-482B-A4FD-1FB10EC12518}" type="sibTrans" cxnId="{7E3553AD-C277-4AA5-AEF8-56574074649B}">
      <dgm:prSet/>
      <dgm:spPr/>
      <dgm:t>
        <a:bodyPr/>
        <a:lstStyle/>
        <a:p>
          <a:endParaRPr lang="en-US"/>
        </a:p>
      </dgm:t>
    </dgm:pt>
    <dgm:pt modelId="{6232B921-D024-4590-8788-4ED734657D06}">
      <dgm:prSet phldrT="[Text]"/>
      <dgm:spPr/>
      <dgm:t>
        <a:bodyPr/>
        <a:lstStyle/>
        <a:p>
          <a:r>
            <a:rPr lang="en-US" dirty="0" err="1">
              <a:latin typeface="Brandon Grotesque Regular" panose="020B0503020203060202" pitchFamily="34" charset="0"/>
            </a:rPr>
            <a:t>Egara</a:t>
          </a:r>
          <a:endParaRPr lang="en-US" dirty="0">
            <a:latin typeface="Brandon Grotesque Regular" panose="020B0503020203060202" pitchFamily="34" charset="0"/>
          </a:endParaRPr>
        </a:p>
      </dgm:t>
    </dgm:pt>
    <dgm:pt modelId="{819A5FA8-AC96-4375-B598-BE1FC4F09CF2}" type="parTrans" cxnId="{9C64CB1B-E177-485B-B0B4-495FA328A990}">
      <dgm:prSet/>
      <dgm:spPr/>
      <dgm:t>
        <a:bodyPr/>
        <a:lstStyle/>
        <a:p>
          <a:endParaRPr lang="en-US"/>
        </a:p>
      </dgm:t>
    </dgm:pt>
    <dgm:pt modelId="{F05AA22C-DBBE-477C-8131-CB9458A27AFA}" type="sibTrans" cxnId="{9C64CB1B-E177-485B-B0B4-495FA328A990}">
      <dgm:prSet/>
      <dgm:spPr/>
      <dgm:t>
        <a:bodyPr/>
        <a:lstStyle/>
        <a:p>
          <a:endParaRPr lang="en-US"/>
        </a:p>
      </dgm:t>
    </dgm:pt>
    <dgm:pt modelId="{8A5D6714-9FBF-41F3-9473-52FF67596A8E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Ben Sherman</a:t>
          </a:r>
        </a:p>
      </dgm:t>
    </dgm:pt>
    <dgm:pt modelId="{318E12E4-FB9A-4B1C-8763-24D5D1342CFB}" type="parTrans" cxnId="{0361BE14-225F-44C1-8E66-E1CC583ED63B}">
      <dgm:prSet/>
      <dgm:spPr/>
      <dgm:t>
        <a:bodyPr/>
        <a:lstStyle/>
        <a:p>
          <a:endParaRPr lang="en-US"/>
        </a:p>
      </dgm:t>
    </dgm:pt>
    <dgm:pt modelId="{2C118221-E7D2-4505-9734-8CD6DCAB0071}" type="sibTrans" cxnId="{0361BE14-225F-44C1-8E66-E1CC583ED63B}">
      <dgm:prSet/>
      <dgm:spPr/>
      <dgm:t>
        <a:bodyPr/>
        <a:lstStyle/>
        <a:p>
          <a:endParaRPr lang="en-US"/>
        </a:p>
      </dgm:t>
    </dgm:pt>
    <dgm:pt modelId="{675F9E48-477E-4464-A44B-3CEC2ABD8616}">
      <dgm:prSet phldrT="[Text]"/>
      <dgm:spPr/>
      <dgm:t>
        <a:bodyPr/>
        <a:lstStyle/>
        <a:p>
          <a:endParaRPr lang="en-US" dirty="0">
            <a:latin typeface="Brandon Grotesque Regular" panose="020B0503020203060202" pitchFamily="34" charset="0"/>
          </a:endParaRPr>
        </a:p>
      </dgm:t>
    </dgm:pt>
    <dgm:pt modelId="{FA64B0EA-DF94-4D57-8DA1-E96014C218A1}" type="parTrans" cxnId="{3A85E4AB-C35E-411F-845C-C563B0F8573E}">
      <dgm:prSet/>
      <dgm:spPr/>
      <dgm:t>
        <a:bodyPr/>
        <a:lstStyle/>
        <a:p>
          <a:endParaRPr lang="en-US"/>
        </a:p>
      </dgm:t>
    </dgm:pt>
    <dgm:pt modelId="{AF8CE881-F5E8-40FF-93B0-F703762B0171}" type="sibTrans" cxnId="{3A85E4AB-C35E-411F-845C-C563B0F8573E}">
      <dgm:prSet/>
      <dgm:spPr/>
      <dgm:t>
        <a:bodyPr/>
        <a:lstStyle/>
        <a:p>
          <a:endParaRPr lang="en-US"/>
        </a:p>
      </dgm:t>
    </dgm:pt>
    <dgm:pt modelId="{AE97EB3F-FD80-4560-A091-D12351EB106C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Joseph </a:t>
          </a:r>
          <a:r>
            <a:rPr lang="en-US" dirty="0" err="1">
              <a:latin typeface="Brandon Grotesque Regular" panose="020B0503020203060202" pitchFamily="34" charset="0"/>
            </a:rPr>
            <a:t>Abboud</a:t>
          </a:r>
          <a:endParaRPr lang="en-US" dirty="0">
            <a:latin typeface="Brandon Grotesque Regular" panose="020B0503020203060202" pitchFamily="34" charset="0"/>
          </a:endParaRPr>
        </a:p>
      </dgm:t>
    </dgm:pt>
    <dgm:pt modelId="{DDD281EB-1322-43A9-8FD6-493DAF825D3B}" type="parTrans" cxnId="{2F47071B-28D5-4AC3-99D7-77E18BB15FAD}">
      <dgm:prSet/>
      <dgm:spPr/>
      <dgm:t>
        <a:bodyPr/>
        <a:lstStyle/>
        <a:p>
          <a:endParaRPr lang="en-US"/>
        </a:p>
      </dgm:t>
    </dgm:pt>
    <dgm:pt modelId="{1A187164-3B3C-4EE5-A9EB-FCDE5E14C2C6}" type="sibTrans" cxnId="{2F47071B-28D5-4AC3-99D7-77E18BB15FAD}">
      <dgm:prSet/>
      <dgm:spPr/>
      <dgm:t>
        <a:bodyPr/>
        <a:lstStyle/>
        <a:p>
          <a:endParaRPr lang="en-US"/>
        </a:p>
      </dgm:t>
    </dgm:pt>
    <dgm:pt modelId="{DE0FDBCB-0474-49A2-BF48-61AD9775491A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Calvin Klein </a:t>
          </a:r>
        </a:p>
      </dgm:t>
    </dgm:pt>
    <dgm:pt modelId="{BFE23157-3F31-48B2-B17C-7E4729B43056}" type="parTrans" cxnId="{8E463E78-A37A-410A-8DD5-E97220AAF953}">
      <dgm:prSet/>
      <dgm:spPr/>
      <dgm:t>
        <a:bodyPr/>
        <a:lstStyle/>
        <a:p>
          <a:endParaRPr lang="en-US"/>
        </a:p>
      </dgm:t>
    </dgm:pt>
    <dgm:pt modelId="{0CFBCFD4-5572-4F70-AC09-B95C256B11EA}" type="sibTrans" cxnId="{8E463E78-A37A-410A-8DD5-E97220AAF953}">
      <dgm:prSet/>
      <dgm:spPr/>
      <dgm:t>
        <a:bodyPr/>
        <a:lstStyle/>
        <a:p>
          <a:endParaRPr lang="en-US"/>
        </a:p>
      </dgm:t>
    </dgm:pt>
    <dgm:pt modelId="{4AEF6009-DDFC-4D2A-B505-CB92A7C379C4}">
      <dgm:prSet phldrT="[Text]"/>
      <dgm:spPr/>
      <dgm:t>
        <a:bodyPr/>
        <a:lstStyle/>
        <a:p>
          <a:endParaRPr lang="en-US" dirty="0">
            <a:latin typeface="Brandon Grotesque Regular" panose="020B0503020203060202" pitchFamily="34" charset="0"/>
          </a:endParaRPr>
        </a:p>
      </dgm:t>
    </dgm:pt>
    <dgm:pt modelId="{182FDD8C-C58D-4E52-8AD5-79FBB2696E10}" type="parTrans" cxnId="{BF3C8795-8D23-40D6-BE12-6E15985278CC}">
      <dgm:prSet/>
      <dgm:spPr/>
      <dgm:t>
        <a:bodyPr/>
        <a:lstStyle/>
        <a:p>
          <a:endParaRPr lang="en-US"/>
        </a:p>
      </dgm:t>
    </dgm:pt>
    <dgm:pt modelId="{459F91EF-A4B2-4D9F-8953-E4BD089E9650}" type="sibTrans" cxnId="{BF3C8795-8D23-40D6-BE12-6E15985278CC}">
      <dgm:prSet/>
      <dgm:spPr/>
      <dgm:t>
        <a:bodyPr/>
        <a:lstStyle/>
        <a:p>
          <a:endParaRPr lang="en-US"/>
        </a:p>
      </dgm:t>
    </dgm:pt>
    <dgm:pt modelId="{4EF179B3-0BEE-4994-B783-DF5FC707193B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Hugo Boss</a:t>
          </a:r>
        </a:p>
      </dgm:t>
    </dgm:pt>
    <dgm:pt modelId="{7D75D19C-DF7A-4E5F-AF64-C99F137BCCEB}" type="parTrans" cxnId="{AAB60422-5B23-4AF3-A215-A82040E2767C}">
      <dgm:prSet/>
      <dgm:spPr/>
    </dgm:pt>
    <dgm:pt modelId="{8220E03C-2049-4EEB-86BB-CC13A18436CE}" type="sibTrans" cxnId="{AAB60422-5B23-4AF3-A215-A82040E2767C}">
      <dgm:prSet/>
      <dgm:spPr/>
    </dgm:pt>
    <dgm:pt modelId="{E02FCBCD-933A-4E1D-BCE6-2EF5E62692A0}">
      <dgm:prSet phldrT="[Text]"/>
      <dgm:spPr/>
      <dgm:t>
        <a:bodyPr/>
        <a:lstStyle/>
        <a:p>
          <a:r>
            <a:rPr lang="en-US" dirty="0">
              <a:latin typeface="Brandon Grotesque Regular" panose="020B0503020203060202" pitchFamily="34" charset="0"/>
            </a:rPr>
            <a:t>Pronto </a:t>
          </a:r>
          <a:r>
            <a:rPr lang="en-US" dirty="0" err="1">
              <a:latin typeface="Brandon Grotesque Regular" panose="020B0503020203060202" pitchFamily="34" charset="0"/>
            </a:rPr>
            <a:t>Uomo</a:t>
          </a:r>
          <a:endParaRPr lang="en-US" dirty="0">
            <a:latin typeface="Brandon Grotesque Regular" panose="020B0503020203060202" pitchFamily="34" charset="0"/>
          </a:endParaRPr>
        </a:p>
      </dgm:t>
    </dgm:pt>
    <dgm:pt modelId="{8599E0AD-CEB1-4C0C-B68D-DDB1FEBE9D9B}" type="parTrans" cxnId="{804213E6-58D8-417C-A169-64DCE0BBAC62}">
      <dgm:prSet/>
      <dgm:spPr/>
    </dgm:pt>
    <dgm:pt modelId="{50B1E8F1-15FA-4ED7-96A1-E0441EFA50CC}" type="sibTrans" cxnId="{804213E6-58D8-417C-A169-64DCE0BBAC62}">
      <dgm:prSet/>
      <dgm:spPr/>
    </dgm:pt>
    <dgm:pt modelId="{18F96C82-3C8F-4F7A-B453-64717327F834}" type="pres">
      <dgm:prSet presAssocID="{B6DEBDB4-31E9-4C00-BE43-E03D04668034}" presName="Name0" presStyleCnt="0">
        <dgm:presLayoutVars>
          <dgm:dir/>
          <dgm:animLvl val="lvl"/>
          <dgm:resizeHandles val="exact"/>
        </dgm:presLayoutVars>
      </dgm:prSet>
      <dgm:spPr/>
    </dgm:pt>
    <dgm:pt modelId="{B2D11A81-8CE6-4D5A-BADE-34A36FBFA8B7}" type="pres">
      <dgm:prSet presAssocID="{C323D046-230D-4F32-AA27-C2D00CC2E70A}" presName="composite" presStyleCnt="0"/>
      <dgm:spPr/>
    </dgm:pt>
    <dgm:pt modelId="{E2185B77-3877-46F4-9E9D-4646DA3253E7}" type="pres">
      <dgm:prSet presAssocID="{C323D046-230D-4F32-AA27-C2D00CC2E70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450679-FD3C-4C25-8E87-92823C54A14C}" type="pres">
      <dgm:prSet presAssocID="{C323D046-230D-4F32-AA27-C2D00CC2E70A}" presName="desTx" presStyleLbl="alignAccFollowNode1" presStyleIdx="0" presStyleCnt="3">
        <dgm:presLayoutVars>
          <dgm:bulletEnabled val="1"/>
        </dgm:presLayoutVars>
      </dgm:prSet>
      <dgm:spPr/>
    </dgm:pt>
    <dgm:pt modelId="{F7BA1E48-A057-4220-B9A7-E3B7502A3C1D}" type="pres">
      <dgm:prSet presAssocID="{54476F6D-59BB-4B9D-B958-908FB2889F8F}" presName="space" presStyleCnt="0"/>
      <dgm:spPr/>
    </dgm:pt>
    <dgm:pt modelId="{A5A23DB7-F8C5-48AA-A307-9788724A868C}" type="pres">
      <dgm:prSet presAssocID="{5B994281-9529-445A-9FA4-A3074AAD712A}" presName="composite" presStyleCnt="0"/>
      <dgm:spPr/>
    </dgm:pt>
    <dgm:pt modelId="{ECDA2BF1-875A-40D3-B74C-265F9F65AEE1}" type="pres">
      <dgm:prSet presAssocID="{5B994281-9529-445A-9FA4-A3074AAD71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9EAC4CB-84BE-4D44-9CD3-793079D00A33}" type="pres">
      <dgm:prSet presAssocID="{5B994281-9529-445A-9FA4-A3074AAD712A}" presName="desTx" presStyleLbl="alignAccFollowNode1" presStyleIdx="1" presStyleCnt="3">
        <dgm:presLayoutVars>
          <dgm:bulletEnabled val="1"/>
        </dgm:presLayoutVars>
      </dgm:prSet>
      <dgm:spPr/>
    </dgm:pt>
    <dgm:pt modelId="{FC958EC2-0EAF-4E46-ADAC-F1201CAFE69A}" type="pres">
      <dgm:prSet presAssocID="{2DD950CE-1AEE-4A6E-A1AA-7CF10532A46E}" presName="space" presStyleCnt="0"/>
      <dgm:spPr/>
    </dgm:pt>
    <dgm:pt modelId="{73BE321B-6908-4B15-8A6B-3C16A8E9C718}" type="pres">
      <dgm:prSet presAssocID="{66A68CEC-B988-420C-B599-38B03C76D286}" presName="composite" presStyleCnt="0"/>
      <dgm:spPr/>
    </dgm:pt>
    <dgm:pt modelId="{0C6E0CC7-E6D8-4809-92D7-831604CEF0B3}" type="pres">
      <dgm:prSet presAssocID="{66A68CEC-B988-420C-B599-38B03C76D2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74ACC4-3926-40A8-8834-E4DDAA4D4869}" type="pres">
      <dgm:prSet presAssocID="{66A68CEC-B988-420C-B599-38B03C76D28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361BE14-225F-44C1-8E66-E1CC583ED63B}" srcId="{C323D046-230D-4F32-AA27-C2D00CC2E70A}" destId="{8A5D6714-9FBF-41F3-9473-52FF67596A8E}" srcOrd="2" destOrd="0" parTransId="{318E12E4-FB9A-4B1C-8763-24D5D1342CFB}" sibTransId="{2C118221-E7D2-4505-9734-8CD6DCAB0071}"/>
    <dgm:cxn modelId="{3C9D0F17-C0C3-4C5E-BEC0-BCD238EEF01A}" type="presOf" srcId="{59E45581-08BC-44F1-9BE4-6A5741E6DC3D}" destId="{59EAC4CB-84BE-4D44-9CD3-793079D00A33}" srcOrd="0" destOrd="1" presId="urn:microsoft.com/office/officeart/2005/8/layout/hList1"/>
    <dgm:cxn modelId="{34E53B19-DF3C-411C-8EFB-551D0D957DE0}" type="presOf" srcId="{5C11BE3B-A769-4209-8A64-834384FA558F}" destId="{59EAC4CB-84BE-4D44-9CD3-793079D00A33}" srcOrd="0" destOrd="0" presId="urn:microsoft.com/office/officeart/2005/8/layout/hList1"/>
    <dgm:cxn modelId="{2F47071B-28D5-4AC3-99D7-77E18BB15FAD}" srcId="{66A68CEC-B988-420C-B599-38B03C76D286}" destId="{AE97EB3F-FD80-4560-A091-D12351EB106C}" srcOrd="2" destOrd="0" parTransId="{DDD281EB-1322-43A9-8FD6-493DAF825D3B}" sibTransId="{1A187164-3B3C-4EE5-A9EB-FCDE5E14C2C6}"/>
    <dgm:cxn modelId="{9C64CB1B-E177-485B-B0B4-495FA328A990}" srcId="{66A68CEC-B988-420C-B599-38B03C76D286}" destId="{6232B921-D024-4590-8788-4ED734657D06}" srcOrd="1" destOrd="0" parTransId="{819A5FA8-AC96-4375-B598-BE1FC4F09CF2}" sibTransId="{F05AA22C-DBBE-477C-8131-CB9458A27AFA}"/>
    <dgm:cxn modelId="{AAB60422-5B23-4AF3-A215-A82040E2767C}" srcId="{C323D046-230D-4F32-AA27-C2D00CC2E70A}" destId="{4EF179B3-0BEE-4994-B783-DF5FC707193B}" srcOrd="4" destOrd="0" parTransId="{7D75D19C-DF7A-4E5F-AF64-C99F137BCCEB}" sibTransId="{8220E03C-2049-4EEB-86BB-CC13A18436CE}"/>
    <dgm:cxn modelId="{6926732A-989E-44AD-9766-9F37BAA5BCA2}" type="presOf" srcId="{DE0FDBCB-0474-49A2-BF48-61AD9775491A}" destId="{EB450679-FD3C-4C25-8E87-92823C54A14C}" srcOrd="0" destOrd="3" presId="urn:microsoft.com/office/officeart/2005/8/layout/hList1"/>
    <dgm:cxn modelId="{2D189F33-46FF-4ACE-8082-A3991E5AE884}" srcId="{5B994281-9529-445A-9FA4-A3074AAD712A}" destId="{5C11BE3B-A769-4209-8A64-834384FA558F}" srcOrd="0" destOrd="0" parTransId="{EFAD3B44-A031-49D6-850A-3659C3B7EC5E}" sibTransId="{27810BCE-4171-4145-BC01-1AB433AE8CC5}"/>
    <dgm:cxn modelId="{F757F333-954C-4BF1-8ADD-B262C38B2B39}" srcId="{5B994281-9529-445A-9FA4-A3074AAD712A}" destId="{59E45581-08BC-44F1-9BE4-6A5741E6DC3D}" srcOrd="1" destOrd="0" parTransId="{088DF687-1D62-4D49-8F2B-5F995EAAEC74}" sibTransId="{957C68CF-3C42-41E1-A44E-B6D49B427EA7}"/>
    <dgm:cxn modelId="{DD251047-DD12-4B1D-908B-836DD792F993}" srcId="{B6DEBDB4-31E9-4C00-BE43-E03D04668034}" destId="{C323D046-230D-4F32-AA27-C2D00CC2E70A}" srcOrd="0" destOrd="0" parTransId="{402A2BA6-35E7-4A50-9958-58DF895F0CD2}" sibTransId="{54476F6D-59BB-4B9D-B958-908FB2889F8F}"/>
    <dgm:cxn modelId="{43BD334D-6B0D-4FCF-9AC3-72D308AC7E47}" type="presOf" srcId="{5B994281-9529-445A-9FA4-A3074AAD712A}" destId="{ECDA2BF1-875A-40D3-B74C-265F9F65AEE1}" srcOrd="0" destOrd="0" presId="urn:microsoft.com/office/officeart/2005/8/layout/hList1"/>
    <dgm:cxn modelId="{7A979051-E3D0-402B-ACC8-6A2163E77043}" type="presOf" srcId="{AE97EB3F-FD80-4560-A091-D12351EB106C}" destId="{1274ACC4-3926-40A8-8834-E4DDAA4D4869}" srcOrd="0" destOrd="2" presId="urn:microsoft.com/office/officeart/2005/8/layout/hList1"/>
    <dgm:cxn modelId="{8E463E78-A37A-410A-8DD5-E97220AAF953}" srcId="{C323D046-230D-4F32-AA27-C2D00CC2E70A}" destId="{DE0FDBCB-0474-49A2-BF48-61AD9775491A}" srcOrd="3" destOrd="0" parTransId="{BFE23157-3F31-48B2-B17C-7E4729B43056}" sibTransId="{0CFBCFD4-5572-4F70-AC09-B95C256B11EA}"/>
    <dgm:cxn modelId="{A519645A-24EC-45A0-93C3-4F6AFC7DB56A}" type="presOf" srcId="{675F9E48-477E-4464-A44B-3CEC2ABD8616}" destId="{EB450679-FD3C-4C25-8E87-92823C54A14C}" srcOrd="0" destOrd="5" presId="urn:microsoft.com/office/officeart/2005/8/layout/hList1"/>
    <dgm:cxn modelId="{F5F0247B-00AF-4892-B801-0D02A9EC4C8B}" type="presOf" srcId="{4EF179B3-0BEE-4994-B783-DF5FC707193B}" destId="{EB450679-FD3C-4C25-8E87-92823C54A14C}" srcOrd="0" destOrd="4" presId="urn:microsoft.com/office/officeart/2005/8/layout/hList1"/>
    <dgm:cxn modelId="{3ABE3286-EB7F-4F14-A488-57E2ECD54AFB}" type="presOf" srcId="{C27CD371-1282-48B2-B697-73B109D45003}" destId="{EB450679-FD3C-4C25-8E87-92823C54A14C}" srcOrd="0" destOrd="0" presId="urn:microsoft.com/office/officeart/2005/8/layout/hList1"/>
    <dgm:cxn modelId="{6784208B-2F0A-4644-9E0D-370936EFC507}" srcId="{C323D046-230D-4F32-AA27-C2D00CC2E70A}" destId="{C27CD371-1282-48B2-B697-73B109D45003}" srcOrd="0" destOrd="0" parTransId="{AE22D41B-2FF9-47E5-B5A7-D13296FB01A5}" sibTransId="{DB68E799-6384-4486-B2FC-82A6F94968BF}"/>
    <dgm:cxn modelId="{1A5B4295-5E1B-4E8A-840E-26ECBE29AEE1}" type="presOf" srcId="{6AC7A5E4-DF30-406C-9986-106A9F0CA8E0}" destId="{EB450679-FD3C-4C25-8E87-92823C54A14C}" srcOrd="0" destOrd="1" presId="urn:microsoft.com/office/officeart/2005/8/layout/hList1"/>
    <dgm:cxn modelId="{BF3C8795-8D23-40D6-BE12-6E15985278CC}" srcId="{5B994281-9529-445A-9FA4-A3074AAD712A}" destId="{4AEF6009-DDFC-4D2A-B505-CB92A7C379C4}" srcOrd="2" destOrd="0" parTransId="{182FDD8C-C58D-4E52-8AD5-79FBB2696E10}" sibTransId="{459F91EF-A4B2-4D9F-8953-E4BD089E9650}"/>
    <dgm:cxn modelId="{3BF49BA7-8E2E-485E-ACA6-4CF350B5556D}" type="presOf" srcId="{B6DEBDB4-31E9-4C00-BE43-E03D04668034}" destId="{18F96C82-3C8F-4F7A-B453-64717327F834}" srcOrd="0" destOrd="0" presId="urn:microsoft.com/office/officeart/2005/8/layout/hList1"/>
    <dgm:cxn modelId="{F85259A9-3137-48C0-98B6-218838FBB877}" type="presOf" srcId="{93DC0507-E188-4DA5-A391-FCBC96C81A50}" destId="{1274ACC4-3926-40A8-8834-E4DDAA4D4869}" srcOrd="0" destOrd="0" presId="urn:microsoft.com/office/officeart/2005/8/layout/hList1"/>
    <dgm:cxn modelId="{3A85E4AB-C35E-411F-845C-C563B0F8573E}" srcId="{C323D046-230D-4F32-AA27-C2D00CC2E70A}" destId="{675F9E48-477E-4464-A44B-3CEC2ABD8616}" srcOrd="5" destOrd="0" parTransId="{FA64B0EA-DF94-4D57-8DA1-E96014C218A1}" sibTransId="{AF8CE881-F5E8-40FF-93B0-F703762B0171}"/>
    <dgm:cxn modelId="{7E3553AD-C277-4AA5-AEF8-56574074649B}" srcId="{66A68CEC-B988-420C-B599-38B03C76D286}" destId="{93DC0507-E188-4DA5-A391-FCBC96C81A50}" srcOrd="0" destOrd="0" parTransId="{C95AA25A-562E-492E-AD6F-F43A37157E32}" sibTransId="{3A823B0C-3A2E-482B-A4FD-1FB10EC12518}"/>
    <dgm:cxn modelId="{31FF16AF-57CE-4534-B4B9-E9778A3D645F}" type="presOf" srcId="{C323D046-230D-4F32-AA27-C2D00CC2E70A}" destId="{E2185B77-3877-46F4-9E9D-4646DA3253E7}" srcOrd="0" destOrd="0" presId="urn:microsoft.com/office/officeart/2005/8/layout/hList1"/>
    <dgm:cxn modelId="{ECBAA0B0-7A2E-47D8-90AF-69564746D1A1}" type="presOf" srcId="{E02FCBCD-933A-4E1D-BCE6-2EF5E62692A0}" destId="{1274ACC4-3926-40A8-8834-E4DDAA4D4869}" srcOrd="0" destOrd="3" presId="urn:microsoft.com/office/officeart/2005/8/layout/hList1"/>
    <dgm:cxn modelId="{4DF2D5B1-2B11-48EC-BC92-43C4CCF408F8}" type="presOf" srcId="{8A5D6714-9FBF-41F3-9473-52FF67596A8E}" destId="{EB450679-FD3C-4C25-8E87-92823C54A14C}" srcOrd="0" destOrd="2" presId="urn:microsoft.com/office/officeart/2005/8/layout/hList1"/>
    <dgm:cxn modelId="{9B6EC5B2-4BA6-48F9-8A6B-D2B7E563AF4D}" srcId="{B6DEBDB4-31E9-4C00-BE43-E03D04668034}" destId="{66A68CEC-B988-420C-B599-38B03C76D286}" srcOrd="2" destOrd="0" parTransId="{88C4CC56-5E2B-4208-9619-68F6DAF77E6E}" sibTransId="{7F15AE65-AE3B-4608-9A79-2E8494C16427}"/>
    <dgm:cxn modelId="{9F122AB4-AD59-4B0D-9B01-22DF185060F5}" type="presOf" srcId="{4AEF6009-DDFC-4D2A-B505-CB92A7C379C4}" destId="{59EAC4CB-84BE-4D44-9CD3-793079D00A33}" srcOrd="0" destOrd="2" presId="urn:microsoft.com/office/officeart/2005/8/layout/hList1"/>
    <dgm:cxn modelId="{86B368C1-3A04-42BA-8FA8-CCAD840FA110}" type="presOf" srcId="{66A68CEC-B988-420C-B599-38B03C76D286}" destId="{0C6E0CC7-E6D8-4809-92D7-831604CEF0B3}" srcOrd="0" destOrd="0" presId="urn:microsoft.com/office/officeart/2005/8/layout/hList1"/>
    <dgm:cxn modelId="{A3FB01CB-F9D7-4A42-9CCB-4117763CC566}" srcId="{C323D046-230D-4F32-AA27-C2D00CC2E70A}" destId="{6AC7A5E4-DF30-406C-9986-106A9F0CA8E0}" srcOrd="1" destOrd="0" parTransId="{E78075B3-B82C-4639-8FEC-664198540A82}" sibTransId="{8B809217-9D1E-4063-AC3C-D1BE3CF39A21}"/>
    <dgm:cxn modelId="{FE72CCD4-73BA-4C12-9582-31164B61CBBF}" type="presOf" srcId="{6232B921-D024-4590-8788-4ED734657D06}" destId="{1274ACC4-3926-40A8-8834-E4DDAA4D4869}" srcOrd="0" destOrd="1" presId="urn:microsoft.com/office/officeart/2005/8/layout/hList1"/>
    <dgm:cxn modelId="{19E5AFD7-D15D-49D5-A6F9-893BBB1B6742}" srcId="{B6DEBDB4-31E9-4C00-BE43-E03D04668034}" destId="{5B994281-9529-445A-9FA4-A3074AAD712A}" srcOrd="1" destOrd="0" parTransId="{C475CD7C-6627-4F2B-8E7E-7F8FA7DE7639}" sibTransId="{2DD950CE-1AEE-4A6E-A1AA-7CF10532A46E}"/>
    <dgm:cxn modelId="{804213E6-58D8-417C-A169-64DCE0BBAC62}" srcId="{66A68CEC-B988-420C-B599-38B03C76D286}" destId="{E02FCBCD-933A-4E1D-BCE6-2EF5E62692A0}" srcOrd="3" destOrd="0" parTransId="{8599E0AD-CEB1-4C0C-B68D-DDB1FEBE9D9B}" sibTransId="{50B1E8F1-15FA-4ED7-96A1-E0441EFA50CC}"/>
    <dgm:cxn modelId="{076DA4E6-4546-4A79-909D-5210445322C5}" type="presParOf" srcId="{18F96C82-3C8F-4F7A-B453-64717327F834}" destId="{B2D11A81-8CE6-4D5A-BADE-34A36FBFA8B7}" srcOrd="0" destOrd="0" presId="urn:microsoft.com/office/officeart/2005/8/layout/hList1"/>
    <dgm:cxn modelId="{DDC35F08-6467-4959-9605-46DF8A603A74}" type="presParOf" srcId="{B2D11A81-8CE6-4D5A-BADE-34A36FBFA8B7}" destId="{E2185B77-3877-46F4-9E9D-4646DA3253E7}" srcOrd="0" destOrd="0" presId="urn:microsoft.com/office/officeart/2005/8/layout/hList1"/>
    <dgm:cxn modelId="{EBF59FF0-7833-4FB9-B003-77FC8E9AC605}" type="presParOf" srcId="{B2D11A81-8CE6-4D5A-BADE-34A36FBFA8B7}" destId="{EB450679-FD3C-4C25-8E87-92823C54A14C}" srcOrd="1" destOrd="0" presId="urn:microsoft.com/office/officeart/2005/8/layout/hList1"/>
    <dgm:cxn modelId="{AB0BC4D4-ECA0-4CA8-91ED-3D7E87FF1BB1}" type="presParOf" srcId="{18F96C82-3C8F-4F7A-B453-64717327F834}" destId="{F7BA1E48-A057-4220-B9A7-E3B7502A3C1D}" srcOrd="1" destOrd="0" presId="urn:microsoft.com/office/officeart/2005/8/layout/hList1"/>
    <dgm:cxn modelId="{AF9FAD42-6F68-46A3-86E0-80C6FE4DE899}" type="presParOf" srcId="{18F96C82-3C8F-4F7A-B453-64717327F834}" destId="{A5A23DB7-F8C5-48AA-A307-9788724A868C}" srcOrd="2" destOrd="0" presId="urn:microsoft.com/office/officeart/2005/8/layout/hList1"/>
    <dgm:cxn modelId="{BF93F0DA-D8A1-4BD1-BDDD-BA8199EC0F6D}" type="presParOf" srcId="{A5A23DB7-F8C5-48AA-A307-9788724A868C}" destId="{ECDA2BF1-875A-40D3-B74C-265F9F65AEE1}" srcOrd="0" destOrd="0" presId="urn:microsoft.com/office/officeart/2005/8/layout/hList1"/>
    <dgm:cxn modelId="{5C4BDD81-D8A9-4A7F-8FD8-D5C93D94F989}" type="presParOf" srcId="{A5A23DB7-F8C5-48AA-A307-9788724A868C}" destId="{59EAC4CB-84BE-4D44-9CD3-793079D00A33}" srcOrd="1" destOrd="0" presId="urn:microsoft.com/office/officeart/2005/8/layout/hList1"/>
    <dgm:cxn modelId="{610A36FA-85B8-423B-AD1D-DCB64F94C716}" type="presParOf" srcId="{18F96C82-3C8F-4F7A-B453-64717327F834}" destId="{FC958EC2-0EAF-4E46-ADAC-F1201CAFE69A}" srcOrd="3" destOrd="0" presId="urn:microsoft.com/office/officeart/2005/8/layout/hList1"/>
    <dgm:cxn modelId="{CD7E4588-12EC-468C-B9B0-2F49F9BF5BA9}" type="presParOf" srcId="{18F96C82-3C8F-4F7A-B453-64717327F834}" destId="{73BE321B-6908-4B15-8A6B-3C16A8E9C718}" srcOrd="4" destOrd="0" presId="urn:microsoft.com/office/officeart/2005/8/layout/hList1"/>
    <dgm:cxn modelId="{06363666-13C2-4B62-8A4A-7BDE4969B99B}" type="presParOf" srcId="{73BE321B-6908-4B15-8A6B-3C16A8E9C718}" destId="{0C6E0CC7-E6D8-4809-92D7-831604CEF0B3}" srcOrd="0" destOrd="0" presId="urn:microsoft.com/office/officeart/2005/8/layout/hList1"/>
    <dgm:cxn modelId="{8DCCC3C9-4097-4DA8-8FAB-2C5714B9A491}" type="presParOf" srcId="{73BE321B-6908-4B15-8A6B-3C16A8E9C718}" destId="{1274ACC4-3926-40A8-8834-E4DDAA4D48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E4B326-B3F8-42D6-8C63-D5089C033E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6503A-5D61-4AC9-BA18-45D592A7BBC6}">
      <dgm:prSet phldrT="[Text]" custT="1"/>
      <dgm:spPr>
        <a:solidFill>
          <a:srgbClr val="1D376C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grading factors using the fundamental four  </a:t>
          </a:r>
        </a:p>
      </dgm:t>
    </dgm:pt>
    <dgm:pt modelId="{53964FF6-F428-41CB-B767-A2C552DE267D}" type="parTrans" cxnId="{80E55BA3-3DD3-4E65-B1DD-9DCC86E82BAB}">
      <dgm:prSet/>
      <dgm:spPr/>
      <dgm:t>
        <a:bodyPr/>
        <a:lstStyle/>
        <a:p>
          <a:endParaRPr lang="en-US"/>
        </a:p>
      </dgm:t>
    </dgm:pt>
    <dgm:pt modelId="{743AE005-03A5-4860-B97E-DC734052403F}" type="sibTrans" cxnId="{80E55BA3-3DD3-4E65-B1DD-9DCC86E82BAB}">
      <dgm:prSet/>
      <dgm:spPr/>
      <dgm:t>
        <a:bodyPr/>
        <a:lstStyle/>
        <a:p>
          <a:endParaRPr lang="en-US"/>
        </a:p>
      </dgm:t>
    </dgm:pt>
    <dgm:pt modelId="{15A68372-8C42-4381-9A0D-24FFB041801A}">
      <dgm:prSet phldrT="[Text]" custT="1"/>
      <dgm:spPr>
        <a:solidFill>
          <a:srgbClr val="B5ADA5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Define our “A”</a:t>
          </a:r>
        </a:p>
      </dgm:t>
    </dgm:pt>
    <dgm:pt modelId="{0CC9B645-0322-465E-9734-7C602EE89ECB}" type="parTrans" cxnId="{D238C875-33D2-4715-818D-31248EEBE486}">
      <dgm:prSet/>
      <dgm:spPr/>
      <dgm:t>
        <a:bodyPr/>
        <a:lstStyle/>
        <a:p>
          <a:endParaRPr lang="en-US"/>
        </a:p>
      </dgm:t>
    </dgm:pt>
    <dgm:pt modelId="{41957A8B-574A-4ED7-BCDA-F4F78B2D5146}" type="sibTrans" cxnId="{D238C875-33D2-4715-818D-31248EEBE486}">
      <dgm:prSet/>
      <dgm:spPr/>
      <dgm:t>
        <a:bodyPr/>
        <a:lstStyle/>
        <a:p>
          <a:endParaRPr lang="en-US"/>
        </a:p>
      </dgm:t>
    </dgm:pt>
    <dgm:pt modelId="{C87C53A0-6765-4E36-A110-95EB507BE086}">
      <dgm:prSet phldrT="[Text]" custT="1"/>
      <dgm:spPr/>
      <dgm:t>
        <a:bodyPr/>
        <a:lstStyle/>
        <a:p>
          <a:r>
            <a:rPr lang="en-US" sz="2400" dirty="0">
              <a:latin typeface="Brandon Grotesque Regular" panose="020B0503020203060202" pitchFamily="34" charset="0"/>
              <a:cs typeface="Arial" panose="020B0604020202020204" pitchFamily="34" charset="0"/>
            </a:rPr>
            <a:t>Help you be able to work with your teams to increase grading accuracy and evaluate and iterate on the effectiveness of grading  </a:t>
          </a:r>
        </a:p>
      </dgm:t>
    </dgm:pt>
    <dgm:pt modelId="{1FE954C6-1689-4C94-BB6E-1DE87C484F2D}" type="parTrans" cxnId="{CE02BE5D-7349-41AF-ACA8-BDAE817A93A7}">
      <dgm:prSet/>
      <dgm:spPr/>
      <dgm:t>
        <a:bodyPr/>
        <a:lstStyle/>
        <a:p>
          <a:endParaRPr lang="en-US"/>
        </a:p>
      </dgm:t>
    </dgm:pt>
    <dgm:pt modelId="{E786DDA4-8FD0-4210-BB1B-CF1189D44C4D}" type="sibTrans" cxnId="{CE02BE5D-7349-41AF-ACA8-BDAE817A93A7}">
      <dgm:prSet/>
      <dgm:spPr/>
      <dgm:t>
        <a:bodyPr/>
        <a:lstStyle/>
        <a:p>
          <a:endParaRPr lang="en-US"/>
        </a:p>
      </dgm:t>
    </dgm:pt>
    <dgm:pt modelId="{237F76CF-F88A-4497-9204-2D26DFBFC967}" type="pres">
      <dgm:prSet presAssocID="{F6E4B326-B3F8-42D6-8C63-D5089C033E03}" presName="linear" presStyleCnt="0">
        <dgm:presLayoutVars>
          <dgm:dir/>
          <dgm:animLvl val="lvl"/>
          <dgm:resizeHandles val="exact"/>
        </dgm:presLayoutVars>
      </dgm:prSet>
      <dgm:spPr/>
    </dgm:pt>
    <dgm:pt modelId="{7C02A03E-5A3C-4AB2-AE49-737B53A2842E}" type="pres">
      <dgm:prSet presAssocID="{DBA6503A-5D61-4AC9-BA18-45D592A7BBC6}" presName="parentLin" presStyleCnt="0"/>
      <dgm:spPr/>
    </dgm:pt>
    <dgm:pt modelId="{8B973E4E-565A-450F-90DB-1FE1E5864D83}" type="pres">
      <dgm:prSet presAssocID="{DBA6503A-5D61-4AC9-BA18-45D592A7BBC6}" presName="parentLeftMargin" presStyleLbl="node1" presStyleIdx="0" presStyleCnt="3"/>
      <dgm:spPr/>
    </dgm:pt>
    <dgm:pt modelId="{269D1CB0-C297-4789-9FAC-C0AE2C2C786A}" type="pres">
      <dgm:prSet presAssocID="{DBA6503A-5D61-4AC9-BA18-45D592A7BBC6}" presName="parentText" presStyleLbl="node1" presStyleIdx="0" presStyleCnt="3" custScaleX="134401" custLinFactNeighborX="2698" custLinFactNeighborY="13868">
        <dgm:presLayoutVars>
          <dgm:chMax val="0"/>
          <dgm:bulletEnabled val="1"/>
        </dgm:presLayoutVars>
      </dgm:prSet>
      <dgm:spPr/>
    </dgm:pt>
    <dgm:pt modelId="{0201CC89-427B-4A8B-94CB-A44F72DE0A3B}" type="pres">
      <dgm:prSet presAssocID="{DBA6503A-5D61-4AC9-BA18-45D592A7BBC6}" presName="negativeSpace" presStyleCnt="0"/>
      <dgm:spPr/>
    </dgm:pt>
    <dgm:pt modelId="{927C95E2-6246-4519-9443-F6E75F90FDA6}" type="pres">
      <dgm:prSet presAssocID="{DBA6503A-5D61-4AC9-BA18-45D592A7BBC6}" presName="childText" presStyleLbl="conFgAcc1" presStyleIdx="0" presStyleCnt="3">
        <dgm:presLayoutVars>
          <dgm:bulletEnabled val="1"/>
        </dgm:presLayoutVars>
      </dgm:prSet>
      <dgm:spPr/>
    </dgm:pt>
    <dgm:pt modelId="{D7679260-F744-4248-A362-1B752A3CE090}" type="pres">
      <dgm:prSet presAssocID="{743AE005-03A5-4860-B97E-DC734052403F}" presName="spaceBetweenRectangles" presStyleCnt="0"/>
      <dgm:spPr/>
    </dgm:pt>
    <dgm:pt modelId="{8E4E181D-8EF4-4E02-B83C-9A732656168E}" type="pres">
      <dgm:prSet presAssocID="{15A68372-8C42-4381-9A0D-24FFB041801A}" presName="parentLin" presStyleCnt="0"/>
      <dgm:spPr/>
    </dgm:pt>
    <dgm:pt modelId="{E0C56CCF-3764-4642-8124-366EC8B812E9}" type="pres">
      <dgm:prSet presAssocID="{15A68372-8C42-4381-9A0D-24FFB041801A}" presName="parentLeftMargin" presStyleLbl="node1" presStyleIdx="0" presStyleCnt="3"/>
      <dgm:spPr/>
    </dgm:pt>
    <dgm:pt modelId="{667EFEF0-0B97-4770-951A-7C4E84A0F8BE}" type="pres">
      <dgm:prSet presAssocID="{15A68372-8C42-4381-9A0D-24FFB041801A}" presName="parentText" presStyleLbl="node1" presStyleIdx="1" presStyleCnt="3" custScaleX="133945" custLinFactNeighborX="9173" custLinFactNeighborY="7317">
        <dgm:presLayoutVars>
          <dgm:chMax val="0"/>
          <dgm:bulletEnabled val="1"/>
        </dgm:presLayoutVars>
      </dgm:prSet>
      <dgm:spPr/>
    </dgm:pt>
    <dgm:pt modelId="{FA7D15DA-882D-487B-A14D-D772311ECC43}" type="pres">
      <dgm:prSet presAssocID="{15A68372-8C42-4381-9A0D-24FFB041801A}" presName="negativeSpace" presStyleCnt="0"/>
      <dgm:spPr/>
    </dgm:pt>
    <dgm:pt modelId="{F2BABB19-7046-4719-B795-90F48DF89321}" type="pres">
      <dgm:prSet presAssocID="{15A68372-8C42-4381-9A0D-24FFB041801A}" presName="childText" presStyleLbl="conFgAcc1" presStyleIdx="1" presStyleCnt="3">
        <dgm:presLayoutVars>
          <dgm:bulletEnabled val="1"/>
        </dgm:presLayoutVars>
      </dgm:prSet>
      <dgm:spPr/>
    </dgm:pt>
    <dgm:pt modelId="{14E2393C-99DE-486F-B3E1-B6E5A4B3D989}" type="pres">
      <dgm:prSet presAssocID="{41957A8B-574A-4ED7-BCDA-F4F78B2D5146}" presName="spaceBetweenRectangles" presStyleCnt="0"/>
      <dgm:spPr/>
    </dgm:pt>
    <dgm:pt modelId="{CF2639B5-52D6-44B7-BE49-3262A0313DEC}" type="pres">
      <dgm:prSet presAssocID="{C87C53A0-6765-4E36-A110-95EB507BE086}" presName="parentLin" presStyleCnt="0"/>
      <dgm:spPr/>
    </dgm:pt>
    <dgm:pt modelId="{8610B4F4-AA07-4047-AA26-11D2236A447E}" type="pres">
      <dgm:prSet presAssocID="{C87C53A0-6765-4E36-A110-95EB507BE086}" presName="parentLeftMargin" presStyleLbl="node1" presStyleIdx="1" presStyleCnt="3"/>
      <dgm:spPr/>
    </dgm:pt>
    <dgm:pt modelId="{1DB801F5-3FCF-4D0C-9D34-19CDACAE45EA}" type="pres">
      <dgm:prSet presAssocID="{C87C53A0-6765-4E36-A110-95EB507BE086}" presName="parentText" presStyleLbl="node1" presStyleIdx="2" presStyleCnt="3" custScaleX="134072" custLinFactNeighborX="8508" custLinFactNeighborY="2383">
        <dgm:presLayoutVars>
          <dgm:chMax val="0"/>
          <dgm:bulletEnabled val="1"/>
        </dgm:presLayoutVars>
      </dgm:prSet>
      <dgm:spPr/>
    </dgm:pt>
    <dgm:pt modelId="{4CA246F5-A0CF-4DCA-9699-189452BCA21F}" type="pres">
      <dgm:prSet presAssocID="{C87C53A0-6765-4E36-A110-95EB507BE086}" presName="negativeSpace" presStyleCnt="0"/>
      <dgm:spPr/>
    </dgm:pt>
    <dgm:pt modelId="{78369955-C08A-49A2-B0C1-3E8C92808689}" type="pres">
      <dgm:prSet presAssocID="{C87C53A0-6765-4E36-A110-95EB507BE0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02BE5D-7349-41AF-ACA8-BDAE817A93A7}" srcId="{F6E4B326-B3F8-42D6-8C63-D5089C033E03}" destId="{C87C53A0-6765-4E36-A110-95EB507BE086}" srcOrd="2" destOrd="0" parTransId="{1FE954C6-1689-4C94-BB6E-1DE87C484F2D}" sibTransId="{E786DDA4-8FD0-4210-BB1B-CF1189D44C4D}"/>
    <dgm:cxn modelId="{C96EFA72-B214-4F4E-BF9B-BD862AD64B9C}" type="presOf" srcId="{DBA6503A-5D61-4AC9-BA18-45D592A7BBC6}" destId="{269D1CB0-C297-4789-9FAC-C0AE2C2C786A}" srcOrd="1" destOrd="0" presId="urn:microsoft.com/office/officeart/2005/8/layout/list1"/>
    <dgm:cxn modelId="{D238C875-33D2-4715-818D-31248EEBE486}" srcId="{F6E4B326-B3F8-42D6-8C63-D5089C033E03}" destId="{15A68372-8C42-4381-9A0D-24FFB041801A}" srcOrd="1" destOrd="0" parTransId="{0CC9B645-0322-465E-9734-7C602EE89ECB}" sibTransId="{41957A8B-574A-4ED7-BCDA-F4F78B2D5146}"/>
    <dgm:cxn modelId="{1B58EF84-B34B-4066-B868-75587A662017}" type="presOf" srcId="{C87C53A0-6765-4E36-A110-95EB507BE086}" destId="{1DB801F5-3FCF-4D0C-9D34-19CDACAE45EA}" srcOrd="1" destOrd="0" presId="urn:microsoft.com/office/officeart/2005/8/layout/list1"/>
    <dgm:cxn modelId="{973D9D87-0B77-4AC7-B437-5296BD4C51DF}" type="presOf" srcId="{DBA6503A-5D61-4AC9-BA18-45D592A7BBC6}" destId="{8B973E4E-565A-450F-90DB-1FE1E5864D83}" srcOrd="0" destOrd="0" presId="urn:microsoft.com/office/officeart/2005/8/layout/list1"/>
    <dgm:cxn modelId="{80E55BA3-3DD3-4E65-B1DD-9DCC86E82BAB}" srcId="{F6E4B326-B3F8-42D6-8C63-D5089C033E03}" destId="{DBA6503A-5D61-4AC9-BA18-45D592A7BBC6}" srcOrd="0" destOrd="0" parTransId="{53964FF6-F428-41CB-B767-A2C552DE267D}" sibTransId="{743AE005-03A5-4860-B97E-DC734052403F}"/>
    <dgm:cxn modelId="{F4EE72A3-817F-49F0-94BF-FDFEC94585C7}" type="presOf" srcId="{C87C53A0-6765-4E36-A110-95EB507BE086}" destId="{8610B4F4-AA07-4047-AA26-11D2236A447E}" srcOrd="0" destOrd="0" presId="urn:microsoft.com/office/officeart/2005/8/layout/list1"/>
    <dgm:cxn modelId="{AF9F23BE-BCC7-461D-B399-F3DC0193602D}" type="presOf" srcId="{F6E4B326-B3F8-42D6-8C63-D5089C033E03}" destId="{237F76CF-F88A-4497-9204-2D26DFBFC967}" srcOrd="0" destOrd="0" presId="urn:microsoft.com/office/officeart/2005/8/layout/list1"/>
    <dgm:cxn modelId="{30E7B9C2-5DAC-4BBA-BF62-B49FBF6A7E7E}" type="presOf" srcId="{15A68372-8C42-4381-9A0D-24FFB041801A}" destId="{667EFEF0-0B97-4770-951A-7C4E84A0F8BE}" srcOrd="1" destOrd="0" presId="urn:microsoft.com/office/officeart/2005/8/layout/list1"/>
    <dgm:cxn modelId="{33BAFAFA-935C-4B9D-A417-1CCE8721779A}" type="presOf" srcId="{15A68372-8C42-4381-9A0D-24FFB041801A}" destId="{E0C56CCF-3764-4642-8124-366EC8B812E9}" srcOrd="0" destOrd="0" presId="urn:microsoft.com/office/officeart/2005/8/layout/list1"/>
    <dgm:cxn modelId="{E343113F-8F47-463F-8142-B9978CF1973D}" type="presParOf" srcId="{237F76CF-F88A-4497-9204-2D26DFBFC967}" destId="{7C02A03E-5A3C-4AB2-AE49-737B53A2842E}" srcOrd="0" destOrd="0" presId="urn:microsoft.com/office/officeart/2005/8/layout/list1"/>
    <dgm:cxn modelId="{75D075CD-A940-4482-8B3C-BA2FB320AFF0}" type="presParOf" srcId="{7C02A03E-5A3C-4AB2-AE49-737B53A2842E}" destId="{8B973E4E-565A-450F-90DB-1FE1E5864D83}" srcOrd="0" destOrd="0" presId="urn:microsoft.com/office/officeart/2005/8/layout/list1"/>
    <dgm:cxn modelId="{A3242C88-6296-4901-9768-5866F48264F4}" type="presParOf" srcId="{7C02A03E-5A3C-4AB2-AE49-737B53A2842E}" destId="{269D1CB0-C297-4789-9FAC-C0AE2C2C786A}" srcOrd="1" destOrd="0" presId="urn:microsoft.com/office/officeart/2005/8/layout/list1"/>
    <dgm:cxn modelId="{E9EB0259-7761-4EC0-A870-B661083FBA5C}" type="presParOf" srcId="{237F76CF-F88A-4497-9204-2D26DFBFC967}" destId="{0201CC89-427B-4A8B-94CB-A44F72DE0A3B}" srcOrd="1" destOrd="0" presId="urn:microsoft.com/office/officeart/2005/8/layout/list1"/>
    <dgm:cxn modelId="{C58637A5-2E71-4C12-8339-42284B0A5887}" type="presParOf" srcId="{237F76CF-F88A-4497-9204-2D26DFBFC967}" destId="{927C95E2-6246-4519-9443-F6E75F90FDA6}" srcOrd="2" destOrd="0" presId="urn:microsoft.com/office/officeart/2005/8/layout/list1"/>
    <dgm:cxn modelId="{CB44B1FB-C970-48CF-B258-99F1F9C53270}" type="presParOf" srcId="{237F76CF-F88A-4497-9204-2D26DFBFC967}" destId="{D7679260-F744-4248-A362-1B752A3CE090}" srcOrd="3" destOrd="0" presId="urn:microsoft.com/office/officeart/2005/8/layout/list1"/>
    <dgm:cxn modelId="{4FBF1AB1-1910-42F5-8FE0-A978FE9966FD}" type="presParOf" srcId="{237F76CF-F88A-4497-9204-2D26DFBFC967}" destId="{8E4E181D-8EF4-4E02-B83C-9A732656168E}" srcOrd="4" destOrd="0" presId="urn:microsoft.com/office/officeart/2005/8/layout/list1"/>
    <dgm:cxn modelId="{E2856BD7-24E2-4825-9AEB-CB4A2F327184}" type="presParOf" srcId="{8E4E181D-8EF4-4E02-B83C-9A732656168E}" destId="{E0C56CCF-3764-4642-8124-366EC8B812E9}" srcOrd="0" destOrd="0" presId="urn:microsoft.com/office/officeart/2005/8/layout/list1"/>
    <dgm:cxn modelId="{E5AC46A5-58F7-485C-A323-D1F5866085E7}" type="presParOf" srcId="{8E4E181D-8EF4-4E02-B83C-9A732656168E}" destId="{667EFEF0-0B97-4770-951A-7C4E84A0F8BE}" srcOrd="1" destOrd="0" presId="urn:microsoft.com/office/officeart/2005/8/layout/list1"/>
    <dgm:cxn modelId="{2EC0F9FF-C6C8-46D7-A051-8380F4F5E4F8}" type="presParOf" srcId="{237F76CF-F88A-4497-9204-2D26DFBFC967}" destId="{FA7D15DA-882D-487B-A14D-D772311ECC43}" srcOrd="5" destOrd="0" presId="urn:microsoft.com/office/officeart/2005/8/layout/list1"/>
    <dgm:cxn modelId="{B4F8B3D3-8AC2-4096-8DFB-E8A755E15A20}" type="presParOf" srcId="{237F76CF-F88A-4497-9204-2D26DFBFC967}" destId="{F2BABB19-7046-4719-B795-90F48DF89321}" srcOrd="6" destOrd="0" presId="urn:microsoft.com/office/officeart/2005/8/layout/list1"/>
    <dgm:cxn modelId="{78814BB9-B1E2-463C-BA4C-0A916030BA49}" type="presParOf" srcId="{237F76CF-F88A-4497-9204-2D26DFBFC967}" destId="{14E2393C-99DE-486F-B3E1-B6E5A4B3D989}" srcOrd="7" destOrd="0" presId="urn:microsoft.com/office/officeart/2005/8/layout/list1"/>
    <dgm:cxn modelId="{0F00982F-3380-4B26-BA6A-C379BD591EFC}" type="presParOf" srcId="{237F76CF-F88A-4497-9204-2D26DFBFC967}" destId="{CF2639B5-52D6-44B7-BE49-3262A0313DEC}" srcOrd="8" destOrd="0" presId="urn:microsoft.com/office/officeart/2005/8/layout/list1"/>
    <dgm:cxn modelId="{A718D1B9-706D-4EBE-B7D8-BF38700C87B4}" type="presParOf" srcId="{CF2639B5-52D6-44B7-BE49-3262A0313DEC}" destId="{8610B4F4-AA07-4047-AA26-11D2236A447E}" srcOrd="0" destOrd="0" presId="urn:microsoft.com/office/officeart/2005/8/layout/list1"/>
    <dgm:cxn modelId="{CFE746B8-4F2F-41C8-BA4A-36CD9428EE55}" type="presParOf" srcId="{CF2639B5-52D6-44B7-BE49-3262A0313DEC}" destId="{1DB801F5-3FCF-4D0C-9D34-19CDACAE45EA}" srcOrd="1" destOrd="0" presId="urn:microsoft.com/office/officeart/2005/8/layout/list1"/>
    <dgm:cxn modelId="{23657799-8450-476F-A564-7AE578803219}" type="presParOf" srcId="{237F76CF-F88A-4497-9204-2D26DFBFC967}" destId="{4CA246F5-A0CF-4DCA-9699-189452BCA21F}" srcOrd="9" destOrd="0" presId="urn:microsoft.com/office/officeart/2005/8/layout/list1"/>
    <dgm:cxn modelId="{387F5E5E-CCD4-4E94-869B-D098E162A51F}" type="presParOf" srcId="{237F76CF-F88A-4497-9204-2D26DFBFC967}" destId="{78369955-C08A-49A2-B0C1-3E8C928086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653147" y="0"/>
          <a:ext cx="3446501" cy="35838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600513" y="2900384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Al Cardenas,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600513" y="2900384"/>
        <a:ext cx="3556630" cy="85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421329" y="0"/>
          <a:ext cx="3384177" cy="323436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348131" y="2891766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Robert Enger,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348131" y="2891766"/>
        <a:ext cx="3556630" cy="854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95E2-6246-4519-9443-F6E75F90FDA6}">
      <dsp:nvSpPr>
        <dsp:cNvPr id="0" name=""/>
        <dsp:cNvSpPr/>
      </dsp:nvSpPr>
      <dsp:spPr>
        <a:xfrm>
          <a:off x="0" y="487464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D1CB0-C297-4789-9FAC-C0AE2C2C786A}">
      <dsp:nvSpPr>
        <dsp:cNvPr id="0" name=""/>
        <dsp:cNvSpPr/>
      </dsp:nvSpPr>
      <dsp:spPr>
        <a:xfrm>
          <a:off x="509451" y="167480"/>
          <a:ext cx="9334072" cy="885600"/>
        </a:xfrm>
        <a:prstGeom prst="roundRect">
          <a:avLst/>
        </a:prstGeom>
        <a:solidFill>
          <a:srgbClr val="1D3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grading factors using the fundamental four  </a:t>
          </a:r>
        </a:p>
      </dsp:txBody>
      <dsp:txXfrm>
        <a:off x="552682" y="210711"/>
        <a:ext cx="9247610" cy="799138"/>
      </dsp:txXfrm>
    </dsp:sp>
    <dsp:sp modelId="{F2BABB19-7046-4719-B795-90F48DF89321}">
      <dsp:nvSpPr>
        <dsp:cNvPr id="0" name=""/>
        <dsp:cNvSpPr/>
      </dsp:nvSpPr>
      <dsp:spPr>
        <a:xfrm>
          <a:off x="0" y="18482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FEF0-0B97-4770-951A-7C4E84A0F8BE}">
      <dsp:nvSpPr>
        <dsp:cNvPr id="0" name=""/>
        <dsp:cNvSpPr/>
      </dsp:nvSpPr>
      <dsp:spPr>
        <a:xfrm>
          <a:off x="541571" y="1470264"/>
          <a:ext cx="9302403" cy="885600"/>
        </a:xfrm>
        <a:prstGeom prst="roundRect">
          <a:avLst/>
        </a:prstGeom>
        <a:solidFill>
          <a:srgbClr val="B5A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Define our “A”</a:t>
          </a:r>
        </a:p>
      </dsp:txBody>
      <dsp:txXfrm>
        <a:off x="584802" y="1513495"/>
        <a:ext cx="9215941" cy="799138"/>
      </dsp:txXfrm>
    </dsp:sp>
    <dsp:sp modelId="{78369955-C08A-49A2-B0C1-3E8C92808689}">
      <dsp:nvSpPr>
        <dsp:cNvPr id="0" name=""/>
        <dsp:cNvSpPr/>
      </dsp:nvSpPr>
      <dsp:spPr>
        <a:xfrm>
          <a:off x="0" y="32090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01F5-3FCF-4D0C-9D34-19CDACAE45EA}">
      <dsp:nvSpPr>
        <dsp:cNvPr id="0" name=""/>
        <dsp:cNvSpPr/>
      </dsp:nvSpPr>
      <dsp:spPr>
        <a:xfrm>
          <a:off x="538272" y="2787368"/>
          <a:ext cx="931122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Help you be able to work with your teams to increase grading accuracy and evaluate and iterate on the effectiveness of grading  </a:t>
          </a:r>
        </a:p>
      </dsp:txBody>
      <dsp:txXfrm>
        <a:off x="581503" y="2830599"/>
        <a:ext cx="9224761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85B77-3877-46F4-9E9D-4646DA3253E7}">
      <dsp:nvSpPr>
        <dsp:cNvPr id="0" name=""/>
        <dsp:cNvSpPr/>
      </dsp:nvSpPr>
      <dsp:spPr>
        <a:xfrm>
          <a:off x="3286" y="4689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</a:rPr>
            <a:t>Dillard's </a:t>
          </a:r>
        </a:p>
      </dsp:txBody>
      <dsp:txXfrm>
        <a:off x="3286" y="4689"/>
        <a:ext cx="3203971" cy="806400"/>
      </dsp:txXfrm>
    </dsp:sp>
    <dsp:sp modelId="{EB450679-FD3C-4C25-8E87-92823C54A14C}">
      <dsp:nvSpPr>
        <dsp:cNvPr id="0" name=""/>
        <dsp:cNvSpPr/>
      </dsp:nvSpPr>
      <dsp:spPr>
        <a:xfrm>
          <a:off x="3286" y="811089"/>
          <a:ext cx="3203971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Psycho Bunny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Pronto </a:t>
          </a:r>
          <a:r>
            <a:rPr lang="en-US" sz="2800" kern="1200" dirty="0" err="1">
              <a:latin typeface="Brandon Grotesque Regular" panose="020B0503020203060202" pitchFamily="34" charset="0"/>
            </a:rPr>
            <a:t>Uomo</a:t>
          </a:r>
          <a:endParaRPr lang="en-US" sz="2800" kern="1200" dirty="0">
            <a:latin typeface="Brandon Grotesque Regular" panose="020B0503020203060202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Ben Sherman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Calvin Klein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Hugo Boss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Brandon Grotesque Regular" panose="020B0503020203060202" pitchFamily="34" charset="0"/>
          </a:endParaRPr>
        </a:p>
      </dsp:txBody>
      <dsp:txXfrm>
        <a:off x="3286" y="811089"/>
        <a:ext cx="3203971" cy="3535560"/>
      </dsp:txXfrm>
    </dsp:sp>
    <dsp:sp modelId="{ECDA2BF1-875A-40D3-B74C-265F9F65AEE1}">
      <dsp:nvSpPr>
        <dsp:cNvPr id="0" name=""/>
        <dsp:cNvSpPr/>
      </dsp:nvSpPr>
      <dsp:spPr>
        <a:xfrm>
          <a:off x="3655814" y="4689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</a:rPr>
            <a:t>Nick’s Menswear</a:t>
          </a:r>
        </a:p>
      </dsp:txBody>
      <dsp:txXfrm>
        <a:off x="3655814" y="4689"/>
        <a:ext cx="3203971" cy="806400"/>
      </dsp:txXfrm>
    </dsp:sp>
    <dsp:sp modelId="{59EAC4CB-84BE-4D44-9CD3-793079D00A33}">
      <dsp:nvSpPr>
        <dsp:cNvPr id="0" name=""/>
        <dsp:cNvSpPr/>
      </dsp:nvSpPr>
      <dsp:spPr>
        <a:xfrm>
          <a:off x="3655814" y="811089"/>
          <a:ext cx="3203971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Nick Graham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Brandon Grotesque Regular" panose="020B0503020203060202" pitchFamily="34" charset="0"/>
            </a:rPr>
            <a:t>Tiglio</a:t>
          </a:r>
          <a:r>
            <a:rPr lang="en-US" sz="2800" kern="1200" dirty="0">
              <a:latin typeface="Brandon Grotesque Regular" panose="020B0503020203060202" pitchFamily="34" charset="0"/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Brandon Grotesque Regular" panose="020B0503020203060202" pitchFamily="34" charset="0"/>
          </a:endParaRPr>
        </a:p>
      </dsp:txBody>
      <dsp:txXfrm>
        <a:off x="3655814" y="811089"/>
        <a:ext cx="3203971" cy="3535560"/>
      </dsp:txXfrm>
    </dsp:sp>
    <dsp:sp modelId="{0C6E0CC7-E6D8-4809-92D7-831604CEF0B3}">
      <dsp:nvSpPr>
        <dsp:cNvPr id="0" name=""/>
        <dsp:cNvSpPr/>
      </dsp:nvSpPr>
      <dsp:spPr>
        <a:xfrm>
          <a:off x="7308342" y="4689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</a:rPr>
            <a:t>Men’s Wearhouse </a:t>
          </a:r>
        </a:p>
      </dsp:txBody>
      <dsp:txXfrm>
        <a:off x="7308342" y="4689"/>
        <a:ext cx="3203971" cy="806400"/>
      </dsp:txXfrm>
    </dsp:sp>
    <dsp:sp modelId="{1274ACC4-3926-40A8-8834-E4DDAA4D4869}">
      <dsp:nvSpPr>
        <dsp:cNvPr id="0" name=""/>
        <dsp:cNvSpPr/>
      </dsp:nvSpPr>
      <dsp:spPr>
        <a:xfrm>
          <a:off x="7308342" y="811089"/>
          <a:ext cx="3203971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Calvin Klein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Brandon Grotesque Regular" panose="020B0503020203060202" pitchFamily="34" charset="0"/>
            </a:rPr>
            <a:t>Egara</a:t>
          </a:r>
          <a:endParaRPr lang="en-US" sz="2800" kern="1200" dirty="0">
            <a:latin typeface="Brandon Grotesque Regular" panose="020B0503020203060202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Joseph </a:t>
          </a:r>
          <a:r>
            <a:rPr lang="en-US" sz="2800" kern="1200" dirty="0" err="1">
              <a:latin typeface="Brandon Grotesque Regular" panose="020B0503020203060202" pitchFamily="34" charset="0"/>
            </a:rPr>
            <a:t>Abboud</a:t>
          </a:r>
          <a:endParaRPr lang="en-US" sz="2800" kern="1200" dirty="0">
            <a:latin typeface="Brandon Grotesque Regular" panose="020B0503020203060202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Brandon Grotesque Regular" panose="020B0503020203060202" pitchFamily="34" charset="0"/>
            </a:rPr>
            <a:t>Pronto </a:t>
          </a:r>
          <a:r>
            <a:rPr lang="en-US" sz="2800" kern="1200" dirty="0" err="1">
              <a:latin typeface="Brandon Grotesque Regular" panose="020B0503020203060202" pitchFamily="34" charset="0"/>
            </a:rPr>
            <a:t>Uomo</a:t>
          </a:r>
          <a:endParaRPr lang="en-US" sz="2800" kern="1200" dirty="0">
            <a:latin typeface="Brandon Grotesque Regular" panose="020B0503020203060202" pitchFamily="34" charset="0"/>
          </a:endParaRPr>
        </a:p>
      </dsp:txBody>
      <dsp:txXfrm>
        <a:off x="7308342" y="811089"/>
        <a:ext cx="3203971" cy="353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95E2-6246-4519-9443-F6E75F90FDA6}">
      <dsp:nvSpPr>
        <dsp:cNvPr id="0" name=""/>
        <dsp:cNvSpPr/>
      </dsp:nvSpPr>
      <dsp:spPr>
        <a:xfrm>
          <a:off x="0" y="487464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D1CB0-C297-4789-9FAC-C0AE2C2C786A}">
      <dsp:nvSpPr>
        <dsp:cNvPr id="0" name=""/>
        <dsp:cNvSpPr/>
      </dsp:nvSpPr>
      <dsp:spPr>
        <a:xfrm>
          <a:off x="509451" y="167480"/>
          <a:ext cx="9334072" cy="885600"/>
        </a:xfrm>
        <a:prstGeom prst="roundRect">
          <a:avLst/>
        </a:prstGeom>
        <a:solidFill>
          <a:srgbClr val="1D3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grading factors using the fundamental four  </a:t>
          </a:r>
        </a:p>
      </dsp:txBody>
      <dsp:txXfrm>
        <a:off x="552682" y="210711"/>
        <a:ext cx="9247610" cy="799138"/>
      </dsp:txXfrm>
    </dsp:sp>
    <dsp:sp modelId="{F2BABB19-7046-4719-B795-90F48DF89321}">
      <dsp:nvSpPr>
        <dsp:cNvPr id="0" name=""/>
        <dsp:cNvSpPr/>
      </dsp:nvSpPr>
      <dsp:spPr>
        <a:xfrm>
          <a:off x="0" y="18482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FEF0-0B97-4770-951A-7C4E84A0F8BE}">
      <dsp:nvSpPr>
        <dsp:cNvPr id="0" name=""/>
        <dsp:cNvSpPr/>
      </dsp:nvSpPr>
      <dsp:spPr>
        <a:xfrm>
          <a:off x="541571" y="1470264"/>
          <a:ext cx="9302403" cy="885600"/>
        </a:xfrm>
        <a:prstGeom prst="roundRect">
          <a:avLst/>
        </a:prstGeom>
        <a:solidFill>
          <a:srgbClr val="B5A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Define our “A”</a:t>
          </a:r>
        </a:p>
      </dsp:txBody>
      <dsp:txXfrm>
        <a:off x="584802" y="1513495"/>
        <a:ext cx="9215941" cy="799138"/>
      </dsp:txXfrm>
    </dsp:sp>
    <dsp:sp modelId="{78369955-C08A-49A2-B0C1-3E8C92808689}">
      <dsp:nvSpPr>
        <dsp:cNvPr id="0" name=""/>
        <dsp:cNvSpPr/>
      </dsp:nvSpPr>
      <dsp:spPr>
        <a:xfrm>
          <a:off x="0" y="32090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01F5-3FCF-4D0C-9D34-19CDACAE45EA}">
      <dsp:nvSpPr>
        <dsp:cNvPr id="0" name=""/>
        <dsp:cNvSpPr/>
      </dsp:nvSpPr>
      <dsp:spPr>
        <a:xfrm>
          <a:off x="538272" y="2787368"/>
          <a:ext cx="931122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Help you be able to work with your teams to increase grading accuracy and evaluate and iterate on the effectiveness of grading  </a:t>
          </a:r>
        </a:p>
      </dsp:txBody>
      <dsp:txXfrm>
        <a:off x="581503" y="2830599"/>
        <a:ext cx="922476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D889B-A423-4D60-9B52-6D65C68949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2B94-3AE4-4A88-8919-8238321E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Tags can be used as an indicator of when the item came out. Chico for instance, the tag on the left was used by </a:t>
            </a:r>
            <a:r>
              <a:rPr lang="en-US" dirty="0" err="1"/>
              <a:t>Chicos</a:t>
            </a:r>
            <a:r>
              <a:rPr lang="en-US" dirty="0"/>
              <a:t> FAS until the mid 2000s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-Here are places you can shop </a:t>
            </a:r>
          </a:p>
          <a:p>
            <a:r>
              <a:rPr lang="en-US" dirty="0"/>
              <a:t>Psycho bunny- $89</a:t>
            </a:r>
          </a:p>
          <a:p>
            <a:r>
              <a:rPr lang="en-US" dirty="0"/>
              <a:t>Pronto </a:t>
            </a:r>
            <a:r>
              <a:rPr lang="en-US" dirty="0" err="1"/>
              <a:t>Uomo</a:t>
            </a:r>
            <a:r>
              <a:rPr lang="en-US" dirty="0"/>
              <a:t>- $70</a:t>
            </a:r>
          </a:p>
          <a:p>
            <a:r>
              <a:rPr lang="en-US" dirty="0"/>
              <a:t>Ben Sherman- 50-90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Vintage- single stitch, looks worn, tag is the biggest indicator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Popular among men, found at the mall, Not X but bump to A</a:t>
            </a:r>
          </a:p>
          <a:p>
            <a:r>
              <a:rPr lang="en-US" dirty="0"/>
              <a:t>Found in Buckle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7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Retailer put higher sellers as displays, 501 and 511 vs 505 and 550 in the back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Tiered </a:t>
            </a:r>
            <a:r>
              <a:rPr lang="en-US" dirty="0" err="1"/>
              <a:t>levi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Hudson and Joe about $100 jeans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Madewell- 150 </a:t>
            </a:r>
          </a:p>
          <a:p>
            <a:pPr marL="171450" indent="-171450">
              <a:buFontTx/>
              <a:buChar char="-"/>
            </a:pPr>
            <a:r>
              <a:rPr lang="en-US" dirty="0"/>
              <a:t>Boyish 168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Agolde</a:t>
            </a:r>
            <a:r>
              <a:rPr lang="en-US" dirty="0"/>
              <a:t> 98</a:t>
            </a:r>
          </a:p>
          <a:p>
            <a:pPr marL="171450" indent="-171450">
              <a:buFontTx/>
              <a:buChar char="-"/>
            </a:pPr>
            <a:r>
              <a:rPr lang="en-US" dirty="0"/>
              <a:t>NYDJ- 71-119</a:t>
            </a:r>
          </a:p>
          <a:p>
            <a:pPr marL="171450" indent="-171450">
              <a:buFontTx/>
              <a:buChar char="-"/>
            </a:pPr>
            <a:r>
              <a:rPr lang="en-US" dirty="0"/>
              <a:t>Ellaine Fischer </a:t>
            </a:r>
          </a:p>
          <a:p>
            <a:pPr marL="171450" indent="-171450">
              <a:buFontTx/>
              <a:buChar char="-"/>
            </a:pPr>
            <a:r>
              <a:rPr lang="en-US" dirty="0"/>
              <a:t>Carhartt 150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Lee Jeans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Levi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European sizing can be an indication of higher quality, like in </a:t>
            </a:r>
            <a:r>
              <a:rPr lang="en-US" dirty="0" err="1"/>
              <a:t>chicos</a:t>
            </a:r>
            <a:r>
              <a:rPr lang="en-US" dirty="0"/>
              <a:t> and torrid. There are a few exceptions such as H&amp;M and Zara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randon Grotesque Regular" panose="020B0503020203060202" pitchFamily="34" charset="0"/>
              </a:rPr>
              <a:t>We all know Lululemon, here are some similar brands that you may not know.</a:t>
            </a:r>
          </a:p>
          <a:p>
            <a:r>
              <a:rPr lang="en-US" dirty="0"/>
              <a:t>Spanx are not just shapewear or leggings but Athletic  wear as well, even jeans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</a:t>
            </a:r>
          </a:p>
          <a:p>
            <a:r>
              <a:rPr lang="en-US" dirty="0"/>
              <a:t>Have a rack of Clothing,  make 3 team, Each team will send one person at a time to grab the best quality item they can identify. After 5 garments have been selected we will calculate the value of each teams items. Team with the highest value wins.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Bob- Ball game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Al- For anyone that has never seen this, this is the fundamental four. We use this a training tool for our cloth grading. We will be going through the four categories today. This can also be found our learning portal.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Al- Ask the learners to list off characteristics of condition and discuss- What are a few things we look for.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categories for condition: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–Like New: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 to no wear/items may still have tags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–Normal: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Gentle signs of normal wear such as slight pilling or little signs of stretching; fabric color is still bright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–Acceptable: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obvious signs of wear, but still has life in it; the item can have one or more of the following characteristics: obvious pilling/balling, faded color, and/or stretching in the neck, body, or arms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</a:t>
            </a:r>
          </a:p>
          <a:p>
            <a:r>
              <a:rPr lang="en-US" dirty="0"/>
              <a:t> - Pricing according to the season, space allocation according to season  </a:t>
            </a:r>
          </a:p>
          <a:p>
            <a:r>
              <a:rPr lang="en-US" dirty="0"/>
              <a:t>-Understand why its not selling, when auditing pulls ensure that we are looking into the WHY</a:t>
            </a:r>
          </a:p>
          <a:p>
            <a:r>
              <a:rPr lang="en-US" dirty="0"/>
              <a:t>-Supply and demand- are we  </a:t>
            </a:r>
          </a:p>
          <a:p>
            <a:r>
              <a:rPr lang="en-US" dirty="0"/>
              <a:t>-Redefining our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-Kohls clothes are a B, but think Kohls cash </a:t>
            </a:r>
          </a:p>
          <a:p>
            <a:pPr marL="171450" indent="-171450">
              <a:buFontTx/>
              <a:buChar char="-"/>
            </a:pPr>
            <a:r>
              <a:rPr lang="en-US" dirty="0"/>
              <a:t>Using seasonality to asses stock levels, pushing out extra while in season</a:t>
            </a:r>
          </a:p>
          <a:p>
            <a:pPr marL="171450" indent="-171450">
              <a:buFontTx/>
              <a:buChar char="-"/>
            </a:pPr>
            <a:r>
              <a:rPr lang="en-US" dirty="0"/>
              <a:t>Being more selective in kids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</a:t>
            </a:r>
          </a:p>
          <a:p>
            <a:r>
              <a:rPr lang="en-US" dirty="0"/>
              <a:t>Quality Factors</a:t>
            </a:r>
          </a:p>
          <a:p>
            <a:r>
              <a:rPr lang="en-US" b="1" dirty="0"/>
              <a:t>-Fabric </a:t>
            </a:r>
          </a:p>
          <a:p>
            <a:r>
              <a:rPr lang="en-US" dirty="0"/>
              <a:t>100% cashmere can go as high at $2400, with blend as low as $40 interesting fact- cashmere comes from Mongolia, part of the reason its so expensive is that the goats only produce 200-300 grams per year. I sweater will take 3-4 goats to make. </a:t>
            </a:r>
          </a:p>
          <a:p>
            <a:r>
              <a:rPr lang="en-US" dirty="0"/>
              <a:t>Polyester- low as 2.99 a yard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fabrics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Bamboo Canvas Cashmere Corduroy Cotton Denim Leather Linen Nylon Polyester Rayon Spandex Silk Twill Wool</a:t>
            </a:r>
          </a:p>
          <a:p>
            <a:endParaRPr lang="en-US" dirty="0"/>
          </a:p>
          <a:p>
            <a:r>
              <a:rPr lang="en-US" b="1" dirty="0"/>
              <a:t>-Stitching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quality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more stitches per inch. If you pull the seams and can see through, it is a sign the garment was made quickly and is lower quality.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 stitching for stray threads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–high quality will not have stray threads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prize- What fabric is an expectation to the tight stitching? 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-Finish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 seams and hems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–seams should be finished and pressed so they lie flat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 for lining in dresses, pants, and jackets –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lining should not be tight and should hang with a bit of give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it does not rip or tear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Hems/Lining: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quality have crisp, uniformed hems; budget quality tends to look unfinished and frayed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 Matching: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where the sleeve meets the body of the garment; higher quality items have a smooth transition from sleeve to the body and no break in pattern; budget garments typically don’t match up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 and Brand: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a brand or logo is placed is a sign of quality; higher quality has logo or brand sewn in and lower quality has logos or brand names silk screened in garment-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sewn in vs screen printed 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Zippers: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quality are covered; lower quality are exposed or are larger	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-Structure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 stitching- mainly found in women's clothing- Darts are created by stitching a long, thin pinch to a point, which is then pressed down to one side.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Darts control the shape of the fabric and allows the fabric to conform to your body.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Zippers-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Higher Quality are covered; lower quality are exposed or are larger. Zipper should move up and down freely without hesitation. </a:t>
            </a:r>
          </a:p>
          <a:p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Buttons- is made of,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plastic, seashell, metals, and wood? Does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have a logo or name brand?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-Embellishments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include buttons, beads, decorative stitching, lace, etc. A higher quality garment may have more buttons and may be made of wood, shell, or metal. Lower quality garments have fewer buttons and are often made of plastic 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Emilio</a:t>
            </a:r>
          </a:p>
          <a:p>
            <a:pPr marL="171450" indent="-171450">
              <a:buFontTx/>
              <a:buChar char="-"/>
            </a:pPr>
            <a:r>
              <a:rPr lang="en-US" dirty="0"/>
              <a:t>Talk about trends but we do not make style choices for our customer, not taste makers,  </a:t>
            </a:r>
          </a:p>
          <a:p>
            <a:pPr marL="171450" indent="-171450">
              <a:buFontTx/>
              <a:buChar char="-"/>
            </a:pPr>
            <a:r>
              <a:rPr lang="en-US" dirty="0"/>
              <a:t>understand value of the of the current market, Comp shops </a:t>
            </a:r>
          </a:p>
          <a:p>
            <a:pPr marL="171450" indent="-171450">
              <a:buFontTx/>
              <a:buChar char="-"/>
            </a:pPr>
            <a:r>
              <a:rPr lang="en-US" dirty="0"/>
              <a:t>Just because you don’t like it or wear it, doesn’t assign its value 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Assign quick value, 12 sec per item 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Summer looks are typically dominated by vibrant colors, Tory Burch and </a:t>
            </a:r>
            <a:r>
              <a:rPr lang="en-US" dirty="0" err="1"/>
              <a:t>Velentino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Right now its oversized everything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Corsets, sheer </a:t>
            </a:r>
          </a:p>
          <a:p>
            <a:pPr marL="171450" indent="-171450">
              <a:buFontTx/>
              <a:buChar char="-"/>
            </a:pPr>
            <a:r>
              <a:rPr lang="en-US" dirty="0"/>
              <a:t>Y2K revival , sharp decrease of high rise jean and increase of low rise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2B94-3AE4-4A88-8919-8238321E8A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3887-F3D6-445D-B3BD-0B4FD70B9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79CB8-F670-4DF8-9632-B9B43A856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F2D6-5110-48E6-8A2A-A55F3CE9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8703C-057F-463B-93B0-CCA80FED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8394-B821-4602-8724-6FB7FD7D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2E14-7BA2-495B-AA4B-54E8C1D0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C996-8FBA-4298-8CC3-413F9E3EB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0A3F-C112-49BD-8FA9-ED6933C6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FD95-72AA-4A87-A72C-476954BD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98A0-CA9E-42F9-8DC6-52275AAB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17484-0F47-40FA-B17A-41CBEBF0A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EDABE-4D31-4EBA-AB5D-9C9FB7C3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EAE-1FF7-41A2-B659-78520AEA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A38EA-755E-4FF6-B18B-8E1E3474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4DBB-0AE0-4083-A401-41EFBC3F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3B93-B568-4232-A188-E997CC5D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7798-BE90-4EC9-93F1-DA2C7A3E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7EB1B-BDB4-46FE-A19B-286141DA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F423-0546-48E3-8553-00FF9EBE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2325-4C46-471D-B76E-A83E716C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1941-6CF2-47DE-B628-E890F144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08F4F-BBC6-480A-BFCD-B5231BE7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6115-EB52-4E3C-9C71-A383F7D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AFE8-53B6-4585-8A36-2CF406AD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183E-C95A-4A71-BEE0-FF98E3C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6E91-CDB4-4198-8D3F-CEE2C47A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1B2C-E50B-427A-9A19-36AB96F91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1E6C9-9EA9-4C88-B211-2A7687DEB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4CA78-09E6-41A4-8B76-14E8F50F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8DF19-1519-4606-AC88-CAAC83B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68FFC-0DCD-482D-AF86-CB94C029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B830-CDBB-4145-8F80-C6904A3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84038-2E07-46D4-BF33-B506A717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69038-50C1-45B0-8102-C7E623D9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3804-C0B7-4C79-80D4-EB940CF64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E325B-01CD-4DB5-B762-1A28CF7C6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4CCFC-6EDC-4872-8A0E-344D6781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A148-ECDC-4A25-B92E-983D90A7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20AC1-773A-4470-B26D-581A41E9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E357-A0BC-417D-8DBA-F3D6BEBD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D49F9-6E50-46CE-B06B-A93DC586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0E9C8-FA6E-4E99-ABFE-59B95951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4594F-49A5-45BB-96B6-CEAE712A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C16BA-3BEB-478A-87BC-5FC93E8A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3557F-5CCE-4596-AFBE-47D1B12B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B108-8E45-450F-ABAE-64AB9443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FA9-7767-4A9E-A9AC-F3F235D0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CBB4-9E35-44B0-B3C2-49A0394F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BB66D-1900-4C96-BC5D-955E3B32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32A6D-7BA6-499D-844A-821553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68DB9-1572-4049-AF9A-D26DB9E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74A8-FD7B-403D-9270-6D51A7CE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7C0E-22F1-4CFE-A57B-28659254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3DF09-D5C5-4337-AC68-6D586DB74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824C-08D8-4AF5-B5F6-F1F3AE09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B745-75D0-43F1-8150-CB096631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3CF38-7B53-43FC-88EF-A0F6BBCF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D2798-484D-4166-8726-C541B20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BE925-9C90-438C-9720-D7067B75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351A-12E7-4A78-8B9F-603C1AA4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BFEE-4E3F-460E-BF4B-38061E97B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0C43-AA2E-4B82-A866-D84E895E4A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42AC-C3EF-41F6-B263-03FE18F91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1647-25E8-490A-8CD2-5FE87FE60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tiktok.com/@5starvintage/video/7208701247254187310?_d=secCgYIASAHKAESPgo8wSF8lZtBUE2YY9QrQXxj%2FjK9c6OvytPkfyJvUYoYXw7lHfU0LNf6aelneyarVwKweoSKBEsp04hxKNVuGgA%3D&amp;_r=1&amp;checksum=62d9c764788a3d1d987dadfc0d6801b5e367a81729c178a6b3c88ef56fd9f6b3&amp;preview_pb=0&amp;sec_user_id=MS4wLjABAAAA-ouPz7FX1t-NtSa1U6xmsKmBhOoCIw-BJL74Fhcjuv9P-0oXeJIVSVYDhMOfkEG3&amp;share_app_id=1233&amp;share_item_id=7208701247254187310&amp;share_link_id=4bcc9b8e-293a-4a39-8c0a-6375fa52aa4a&amp;sharer_language=en&amp;social_share_type=0&amp;source=h5_m&amp;timestamp=1685740426&amp;u_code=db4j9f6gm23m0i&amp;ug_btm=b3728%2Cb2001&amp;ugbiz_name=Main&amp;user_id=6798149324649481222&amp;utm_campaign=client_share&amp;utm_medium=android&amp;utm_source=mo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36FAD-41FB-4D1B-BFCC-198C60057BF2}"/>
              </a:ext>
            </a:extLst>
          </p:cNvPr>
          <p:cNvSpPr/>
          <p:nvPr/>
        </p:nvSpPr>
        <p:spPr>
          <a:xfrm>
            <a:off x="698500" y="2516174"/>
            <a:ext cx="4279900" cy="441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B6AA35-A3EE-42E8-9524-69E64B4AC6E8}"/>
              </a:ext>
            </a:extLst>
          </p:cNvPr>
          <p:cNvSpPr/>
          <p:nvPr/>
        </p:nvSpPr>
        <p:spPr>
          <a:xfrm>
            <a:off x="-127001" y="2516174"/>
            <a:ext cx="2755902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21B04-E176-423C-8967-43E052D32EA7}"/>
              </a:ext>
            </a:extLst>
          </p:cNvPr>
          <p:cNvSpPr/>
          <p:nvPr/>
        </p:nvSpPr>
        <p:spPr>
          <a:xfrm>
            <a:off x="0" y="5686752"/>
            <a:ext cx="12192000" cy="1279258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76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1FEF-4612-4674-91FD-6332F01F8A3D}"/>
              </a:ext>
            </a:extLst>
          </p:cNvPr>
          <p:cNvSpPr txBox="1"/>
          <p:nvPr/>
        </p:nvSpPr>
        <p:spPr>
          <a:xfrm>
            <a:off x="1155700" y="768856"/>
            <a:ext cx="110363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Culture 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C044-0A90-4BE4-9E0E-988245A6FC35}"/>
              </a:ext>
            </a:extLst>
          </p:cNvPr>
          <p:cNvSpPr txBox="1"/>
          <p:nvPr/>
        </p:nvSpPr>
        <p:spPr>
          <a:xfrm>
            <a:off x="1155700" y="2522243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N </a:t>
            </a:r>
            <a:r>
              <a:rPr lang="en-US" sz="32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7B4FC-1D2B-4FBC-82C7-FAC7412BD339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91848-8703-48A7-B760-1650D1FC4153}"/>
              </a:ext>
            </a:extLst>
          </p:cNvPr>
          <p:cNvSpPr txBox="1"/>
          <p:nvPr/>
        </p:nvSpPr>
        <p:spPr>
          <a:xfrm>
            <a:off x="6016359" y="3288036"/>
            <a:ext cx="599784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Grading 2.0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-24908" y="158075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of tags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AFA515-D1FF-4C22-8E87-771C15E705DB}"/>
              </a:ext>
            </a:extLst>
          </p:cNvPr>
          <p:cNvSpPr/>
          <p:nvPr/>
        </p:nvSpPr>
        <p:spPr>
          <a:xfrm>
            <a:off x="517001" y="2103456"/>
            <a:ext cx="2961005" cy="657970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321C81-30F4-4BA4-BF98-7226D3E6E38B}"/>
              </a:ext>
            </a:extLst>
          </p:cNvPr>
          <p:cNvGrpSpPr/>
          <p:nvPr/>
        </p:nvGrpSpPr>
        <p:grpSpPr>
          <a:xfrm>
            <a:off x="4554307" y="2161354"/>
            <a:ext cx="3409657" cy="3621794"/>
            <a:chOff x="5596541" y="2161354"/>
            <a:chExt cx="5181257" cy="3621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0CB55-A392-405C-859C-FC84D10A8AEF}"/>
                </a:ext>
              </a:extLst>
            </p:cNvPr>
            <p:cNvSpPr/>
            <p:nvPr/>
          </p:nvSpPr>
          <p:spPr>
            <a:xfrm>
              <a:off x="5596541" y="2161354"/>
              <a:ext cx="5181257" cy="3621794"/>
            </a:xfrm>
            <a:prstGeom prst="rect">
              <a:avLst/>
            </a:prstGeom>
            <a:no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Chico's woman's clothing that sells well on ebay | Clothing labels, Clothes  for women, Selling online">
              <a:extLst>
                <a:ext uri="{FF2B5EF4-FFF2-40B4-BE49-F238E27FC236}">
                  <a16:creationId xmlns:a16="http://schemas.microsoft.com/office/drawing/2014/main" id="{41ED86F0-7D97-43DA-A669-0F3E53A54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200" y="2504254"/>
              <a:ext cx="4369615" cy="288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307465-8603-49EA-9B22-972AC1B81AF3}"/>
              </a:ext>
            </a:extLst>
          </p:cNvPr>
          <p:cNvGrpSpPr/>
          <p:nvPr/>
        </p:nvGrpSpPr>
        <p:grpSpPr>
          <a:xfrm>
            <a:off x="447450" y="2161354"/>
            <a:ext cx="3628885" cy="3621794"/>
            <a:chOff x="184321" y="2161354"/>
            <a:chExt cx="5181257" cy="3621794"/>
          </a:xfrm>
        </p:grpSpPr>
        <p:pic>
          <p:nvPicPr>
            <p:cNvPr id="1026" name="Picture 2" descr="Chicos Old | Clothing labels, Line branding, Old and new">
              <a:extLst>
                <a:ext uri="{FF2B5EF4-FFF2-40B4-BE49-F238E27FC236}">
                  <a16:creationId xmlns:a16="http://schemas.microsoft.com/office/drawing/2014/main" id="{A1415EE3-E336-4DEC-9A2D-1DCBB3865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60" y="2504254"/>
              <a:ext cx="4324172" cy="288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7656FB-9DAC-4429-BB6D-EF3CAF2ACBA0}"/>
                </a:ext>
              </a:extLst>
            </p:cNvPr>
            <p:cNvSpPr/>
            <p:nvPr/>
          </p:nvSpPr>
          <p:spPr>
            <a:xfrm>
              <a:off x="184321" y="2161354"/>
              <a:ext cx="5181257" cy="3621794"/>
            </a:xfrm>
            <a:prstGeom prst="rect">
              <a:avLst/>
            </a:prstGeom>
            <a:no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97B4D-130B-44ED-9826-ED5512BE82D7}"/>
              </a:ext>
            </a:extLst>
          </p:cNvPr>
          <p:cNvSpPr/>
          <p:nvPr/>
        </p:nvSpPr>
        <p:spPr>
          <a:xfrm>
            <a:off x="8441936" y="2161354"/>
            <a:ext cx="3409657" cy="3621794"/>
          </a:xfrm>
          <a:prstGeom prst="rect">
            <a:avLst/>
          </a:prstGeom>
          <a:noFill/>
          <a:ln w="38100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EEB70B-D059-47A6-AB99-1FE7169D48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10074" r="5945" b="16845"/>
          <a:stretch/>
        </p:blipFill>
        <p:spPr>
          <a:xfrm rot="5400000">
            <a:off x="8666786" y="2579287"/>
            <a:ext cx="2959954" cy="2785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49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8915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Dress Shirts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A08D9D-CF1C-46A0-97CC-13F69A2D0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52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935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8915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T-Shirts/Vintage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5749D-68C8-4E05-B793-6EB483FB11C2}"/>
              </a:ext>
            </a:extLst>
          </p:cNvPr>
          <p:cNvSpPr/>
          <p:nvPr/>
        </p:nvSpPr>
        <p:spPr>
          <a:xfrm>
            <a:off x="5214504" y="3013502"/>
            <a:ext cx="1762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Brandon Grotesque Regular" panose="020B0503020203060202" pitchFamily="34" charset="0"/>
                <a:hlinkClick r:id="rId4"/>
              </a:rPr>
              <a:t>TikTok</a:t>
            </a:r>
            <a:endParaRPr lang="en-US" sz="4800" dirty="0">
              <a:latin typeface="Brandon Grotesque Regular" panose="020B0503020203060202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23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8915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“Bro” Brands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A7519-6DB1-42AD-A243-F01B02F7FDE7}"/>
              </a:ext>
            </a:extLst>
          </p:cNvPr>
          <p:cNvSpPr/>
          <p:nvPr/>
        </p:nvSpPr>
        <p:spPr>
          <a:xfrm>
            <a:off x="9790509" y="1131369"/>
            <a:ext cx="775096" cy="4167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74992-B969-4154-9F62-43B235A208A2}"/>
              </a:ext>
            </a:extLst>
          </p:cNvPr>
          <p:cNvSpPr/>
          <p:nvPr/>
        </p:nvSpPr>
        <p:spPr>
          <a:xfrm>
            <a:off x="8065293" y="1720887"/>
            <a:ext cx="750093" cy="4167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C90B0A-64CF-4AF8-BCD7-0A630CE733CB}"/>
              </a:ext>
            </a:extLst>
          </p:cNvPr>
          <p:cNvGrpSpPr/>
          <p:nvPr/>
        </p:nvGrpSpPr>
        <p:grpSpPr>
          <a:xfrm>
            <a:off x="815857" y="2063788"/>
            <a:ext cx="10560286" cy="3542119"/>
            <a:chOff x="534444" y="2029750"/>
            <a:chExt cx="11034461" cy="431724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E103A7-7A94-4AB2-B63B-B5B1CA46A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44" y="2088842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Salty Crew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F37B197-8151-499B-B4A1-E27430104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5271" y="4040557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00C1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Hurley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AB2734-C37E-49D9-9283-EA9F26F3A5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3436" y="2088842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RVCA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8EA3B5-2CC6-40B2-BF65-945F37154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4140" y="3971003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00C1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Vans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E05A5D-B6B9-4A0E-8FB4-943617A4DB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6156" y="4040557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Tilly’s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9F1836-B7CB-40D7-B9A4-6F8E80833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4321" y="2088842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00C1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Quicksilver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7AEA7DA-8380-40A5-B49D-7409F34B9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148" y="4040557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Santa Cruz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68A85-C859-4F24-A3D8-2E50F1C51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3313" y="2029750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Metal </a:t>
              </a:r>
              <a:r>
                <a:rPr lang="en-US" sz="2800" kern="1200" dirty="0" err="1">
                  <a:latin typeface="Brandon Grotesque Regular" panose="020B0503020203060202" pitchFamily="34" charset="0"/>
                </a:rPr>
                <a:t>Mulisha</a:t>
              </a:r>
              <a:endParaRPr lang="en-US" sz="2800" kern="1200" dirty="0">
                <a:latin typeface="Brandon Grotesque Regular" panose="020B0503020203060202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DAF7C28-29D6-4DC3-BB9D-B4127711D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2305" y="2029750"/>
              <a:ext cx="2006600" cy="2306436"/>
            </a:xfrm>
            <a:custGeom>
              <a:avLst/>
              <a:gdLst>
                <a:gd name="connsiteX0" fmla="*/ 0 w 694531"/>
                <a:gd name="connsiteY0" fmla="*/ 302121 h 604242"/>
                <a:gd name="connsiteX1" fmla="*/ 151061 w 694531"/>
                <a:gd name="connsiteY1" fmla="*/ 0 h 604242"/>
                <a:gd name="connsiteX2" fmla="*/ 543471 w 694531"/>
                <a:gd name="connsiteY2" fmla="*/ 0 h 604242"/>
                <a:gd name="connsiteX3" fmla="*/ 694531 w 694531"/>
                <a:gd name="connsiteY3" fmla="*/ 302121 h 604242"/>
                <a:gd name="connsiteX4" fmla="*/ 543471 w 694531"/>
                <a:gd name="connsiteY4" fmla="*/ 604242 h 604242"/>
                <a:gd name="connsiteX5" fmla="*/ 151061 w 694531"/>
                <a:gd name="connsiteY5" fmla="*/ 604242 h 604242"/>
                <a:gd name="connsiteX6" fmla="*/ 0 w 694531"/>
                <a:gd name="connsiteY6" fmla="*/ 302121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31" h="604242">
                  <a:moveTo>
                    <a:pt x="347266" y="0"/>
                  </a:moveTo>
                  <a:lnTo>
                    <a:pt x="694530" y="131423"/>
                  </a:lnTo>
                  <a:lnTo>
                    <a:pt x="694530" y="472820"/>
                  </a:lnTo>
                  <a:lnTo>
                    <a:pt x="347266" y="604242"/>
                  </a:lnTo>
                  <a:lnTo>
                    <a:pt x="1" y="472820"/>
                  </a:lnTo>
                  <a:lnTo>
                    <a:pt x="1" y="131423"/>
                  </a:lnTo>
                  <a:lnTo>
                    <a:pt x="347266" y="0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21" tIns="131092" rIns="117022" bIns="13109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</a:rPr>
                <a:t>Famous Stars and Stripes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747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245625"/>
            <a:ext cx="12192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Trending Jeans </a:t>
            </a:r>
          </a:p>
          <a:p>
            <a:pPr algn="ctr">
              <a:lnSpc>
                <a:spcPts val="65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464C76-4EBE-4C3C-9882-905A96817027}"/>
              </a:ext>
            </a:extLst>
          </p:cNvPr>
          <p:cNvSpPr>
            <a:spLocks noChangeAspect="1"/>
          </p:cNvSpPr>
          <p:nvPr/>
        </p:nvSpPr>
        <p:spPr>
          <a:xfrm>
            <a:off x="1247013" y="2236844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1D376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Brandon Grotesque Regular" panose="020B0503020203060202" pitchFamily="34" charset="0"/>
              </a:rPr>
              <a:t>Hudson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A2407E-AE9E-4205-899E-BE976CD46EA5}"/>
              </a:ext>
            </a:extLst>
          </p:cNvPr>
          <p:cNvSpPr>
            <a:spLocks noChangeAspect="1"/>
          </p:cNvSpPr>
          <p:nvPr/>
        </p:nvSpPr>
        <p:spPr>
          <a:xfrm>
            <a:off x="2355335" y="3935521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00C1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Miss Me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727870-1EB1-40A7-923A-A708B8112E44}"/>
              </a:ext>
            </a:extLst>
          </p:cNvPr>
          <p:cNvSpPr>
            <a:spLocks noChangeAspect="1"/>
          </p:cNvSpPr>
          <p:nvPr/>
        </p:nvSpPr>
        <p:spPr>
          <a:xfrm>
            <a:off x="3432201" y="2210368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Brandon Grotesque Regular" panose="020B0503020203060202" pitchFamily="34" charset="0"/>
              </a:rPr>
              <a:t>Joe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835680-BE4B-4D69-82C0-8EFC5F695FDD}"/>
              </a:ext>
            </a:extLst>
          </p:cNvPr>
          <p:cNvSpPr>
            <a:spLocks noChangeAspect="1"/>
          </p:cNvSpPr>
          <p:nvPr/>
        </p:nvSpPr>
        <p:spPr>
          <a:xfrm>
            <a:off x="8864569" y="3935521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00C1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True Religion 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D83928-38DA-4415-807B-8A18BA878036}"/>
              </a:ext>
            </a:extLst>
          </p:cNvPr>
          <p:cNvSpPr>
            <a:spLocks noChangeAspect="1"/>
          </p:cNvSpPr>
          <p:nvPr/>
        </p:nvSpPr>
        <p:spPr>
          <a:xfrm>
            <a:off x="4517358" y="3935521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1D376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KUT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AEDF30-DD31-4378-9EC0-CD088A335A93}"/>
              </a:ext>
            </a:extLst>
          </p:cNvPr>
          <p:cNvSpPr>
            <a:spLocks noChangeAspect="1"/>
          </p:cNvSpPr>
          <p:nvPr/>
        </p:nvSpPr>
        <p:spPr>
          <a:xfrm>
            <a:off x="5594224" y="2250706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00C1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Brandon Grotesque Regular" panose="020B0503020203060202" pitchFamily="34" charset="0"/>
              </a:rPr>
              <a:t>Wrangle</a:t>
            </a:r>
            <a:r>
              <a:rPr lang="en-US" sz="2800" dirty="0">
                <a:latin typeface="Brandon Grotesque Regular" panose="020B0503020203060202" pitchFamily="34" charset="0"/>
              </a:rPr>
              <a:t>r</a:t>
            </a:r>
          </a:p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Retro 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1377A2-D5DA-4B0C-94AE-7F1DABDF1A01}"/>
              </a:ext>
            </a:extLst>
          </p:cNvPr>
          <p:cNvSpPr>
            <a:spLocks noChangeAspect="1"/>
          </p:cNvSpPr>
          <p:nvPr/>
        </p:nvSpPr>
        <p:spPr>
          <a:xfrm>
            <a:off x="6702546" y="3935521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00AD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Good American 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76A24A-E495-4805-B946-175C0796C5C1}"/>
              </a:ext>
            </a:extLst>
          </p:cNvPr>
          <p:cNvSpPr>
            <a:spLocks noChangeAspect="1"/>
          </p:cNvSpPr>
          <p:nvPr/>
        </p:nvSpPr>
        <p:spPr>
          <a:xfrm>
            <a:off x="7756247" y="2250706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1D376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Madewell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FB4C1B-1097-4941-83A9-EEA290C84C63}"/>
              </a:ext>
            </a:extLst>
          </p:cNvPr>
          <p:cNvSpPr>
            <a:spLocks noChangeAspect="1"/>
          </p:cNvSpPr>
          <p:nvPr/>
        </p:nvSpPr>
        <p:spPr>
          <a:xfrm>
            <a:off x="9918270" y="2236844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  <a:solidFill>
            <a:srgbClr val="00AD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Brandon Grotesque Regular" panose="020B0503020203060202" pitchFamily="34" charset="0"/>
              </a:rPr>
              <a:t>Cody James </a:t>
            </a:r>
            <a:endParaRPr lang="en-US" sz="2800" kern="1200" dirty="0">
              <a:latin typeface="Brandon Grotesque Regular" panose="020B0503020203060202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FDE980-5A1B-457F-962B-132D2EB39654}"/>
              </a:ext>
            </a:extLst>
          </p:cNvPr>
          <p:cNvSpPr>
            <a:spLocks noChangeAspect="1"/>
          </p:cNvSpPr>
          <p:nvPr/>
        </p:nvSpPr>
        <p:spPr>
          <a:xfrm>
            <a:off x="170147" y="3935521"/>
            <a:ext cx="1932487" cy="1948416"/>
          </a:xfrm>
          <a:custGeom>
            <a:avLst/>
            <a:gdLst>
              <a:gd name="connsiteX0" fmla="*/ 0 w 694531"/>
              <a:gd name="connsiteY0" fmla="*/ 302121 h 604242"/>
              <a:gd name="connsiteX1" fmla="*/ 151061 w 694531"/>
              <a:gd name="connsiteY1" fmla="*/ 0 h 604242"/>
              <a:gd name="connsiteX2" fmla="*/ 543471 w 694531"/>
              <a:gd name="connsiteY2" fmla="*/ 0 h 604242"/>
              <a:gd name="connsiteX3" fmla="*/ 694531 w 694531"/>
              <a:gd name="connsiteY3" fmla="*/ 302121 h 604242"/>
              <a:gd name="connsiteX4" fmla="*/ 543471 w 694531"/>
              <a:gd name="connsiteY4" fmla="*/ 604242 h 604242"/>
              <a:gd name="connsiteX5" fmla="*/ 151061 w 694531"/>
              <a:gd name="connsiteY5" fmla="*/ 604242 h 604242"/>
              <a:gd name="connsiteX6" fmla="*/ 0 w 694531"/>
              <a:gd name="connsiteY6" fmla="*/ 302121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31" h="604242">
                <a:moveTo>
                  <a:pt x="347266" y="0"/>
                </a:moveTo>
                <a:lnTo>
                  <a:pt x="694530" y="131423"/>
                </a:lnTo>
                <a:lnTo>
                  <a:pt x="694530" y="472820"/>
                </a:lnTo>
                <a:lnTo>
                  <a:pt x="347266" y="604242"/>
                </a:lnTo>
                <a:lnTo>
                  <a:pt x="1" y="472820"/>
                </a:lnTo>
                <a:lnTo>
                  <a:pt x="1" y="131423"/>
                </a:lnTo>
                <a:lnTo>
                  <a:pt x="34726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21" tIns="131092" rIns="117022" bIns="1310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Brandon Grotesque Regular" panose="020B0503020203060202" pitchFamily="34" charset="0"/>
              </a:rPr>
              <a:t>Carhartt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91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Fabletics - Varsity.com">
            <a:extLst>
              <a:ext uri="{FF2B5EF4-FFF2-40B4-BE49-F238E27FC236}">
                <a16:creationId xmlns:a16="http://schemas.microsoft.com/office/drawing/2014/main" id="{892E9DF1-2E63-4703-9458-9207367E6B9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37" y="3677478"/>
            <a:ext cx="2418263" cy="21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acardenas\AppData\Local\Microsoft\Windows\INetCache\Content.MSO\B59795DF.tmp">
            <a:extLst>
              <a:ext uri="{FF2B5EF4-FFF2-40B4-BE49-F238E27FC236}">
                <a16:creationId xmlns:a16="http://schemas.microsoft.com/office/drawing/2014/main" id="{7D620B4B-0BED-496C-84D0-71FE162945D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31" y="1994827"/>
            <a:ext cx="4526990" cy="19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8915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Athletic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0C146-2503-44CC-B519-67E760F21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7" y="2774062"/>
            <a:ext cx="3086619" cy="371325"/>
          </a:xfrm>
          <a:prstGeom prst="rect">
            <a:avLst/>
          </a:prstGeom>
          <a:noFill/>
        </p:spPr>
      </p:pic>
      <p:pic>
        <p:nvPicPr>
          <p:cNvPr id="43" name="Picture 42" descr="Rhone Announces $5M Raise; Brand Positioned to be a Leader of the  Athleisure Movement">
            <a:extLst>
              <a:ext uri="{FF2B5EF4-FFF2-40B4-BE49-F238E27FC236}">
                <a16:creationId xmlns:a16="http://schemas.microsoft.com/office/drawing/2014/main" id="{B941E888-3801-44C7-A577-B37C61E5936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00" y="3755792"/>
            <a:ext cx="2824905" cy="225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SAXX Underwear® | Life Changing Men's Underwear">
            <a:extLst>
              <a:ext uri="{FF2B5EF4-FFF2-40B4-BE49-F238E27FC236}">
                <a16:creationId xmlns:a16="http://schemas.microsoft.com/office/drawing/2014/main" id="{CC5FCAB1-A06B-40C2-BE82-981A33064C5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03" y="2344814"/>
            <a:ext cx="1224959" cy="122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Alo Yoga | Yoga leggings, clothes, and accessories for ...">
            <a:extLst>
              <a:ext uri="{FF2B5EF4-FFF2-40B4-BE49-F238E27FC236}">
                <a16:creationId xmlns:a16="http://schemas.microsoft.com/office/drawing/2014/main" id="{A745AF49-3D87-4F77-9DEB-86C59F9B107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70" y="3858299"/>
            <a:ext cx="1924935" cy="192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ctoria Sport Review: Incredible Bra &amp; Knockout Tight - Schimiggy">
            <a:extLst>
              <a:ext uri="{FF2B5EF4-FFF2-40B4-BE49-F238E27FC236}">
                <a16:creationId xmlns:a16="http://schemas.microsoft.com/office/drawing/2014/main" id="{557FA200-4B5F-4CE3-8BD0-66D4FB98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2259193"/>
            <a:ext cx="2914650" cy="14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PANX | Shapewear, Clothing, Activewear &amp; Intimates – Spanx">
            <a:extLst>
              <a:ext uri="{FF2B5EF4-FFF2-40B4-BE49-F238E27FC236}">
                <a16:creationId xmlns:a16="http://schemas.microsoft.com/office/drawing/2014/main" id="{0FED1F7F-8D4C-49E9-A178-763E63CF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3" y="4240184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83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80344-5E33-4896-ACEB-E5F431F7A9F8}"/>
              </a:ext>
            </a:extLst>
          </p:cNvPr>
          <p:cNvSpPr txBox="1"/>
          <p:nvPr/>
        </p:nvSpPr>
        <p:spPr>
          <a:xfrm>
            <a:off x="0" y="2175659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Pacifico" panose="02000000000000000000" pitchFamily="2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74694-CDDF-4F77-AB6A-F05679ABFB76}"/>
              </a:ext>
            </a:extLst>
          </p:cNvPr>
          <p:cNvSpPr txBox="1"/>
          <p:nvPr/>
        </p:nvSpPr>
        <p:spPr>
          <a:xfrm>
            <a:off x="1236444" y="672768"/>
            <a:ext cx="5992129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Supermarket Sweep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05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BDAFF-297E-43CC-AECD-7EEC5A2F0297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9506-B58A-485F-8ABF-87459FD5E0BE}"/>
              </a:ext>
            </a:extLst>
          </p:cNvPr>
          <p:cNvSpPr txBox="1"/>
          <p:nvPr/>
        </p:nvSpPr>
        <p:spPr>
          <a:xfrm>
            <a:off x="696686" y="96252"/>
            <a:ext cx="1079862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rgbClr val="1D3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86A0-A8AA-4A84-8D33-F3179DF7D291}"/>
              </a:ext>
            </a:extLst>
          </p:cNvPr>
          <p:cNvSpPr/>
          <p:nvPr/>
        </p:nvSpPr>
        <p:spPr>
          <a:xfrm>
            <a:off x="-45655" y="0"/>
            <a:ext cx="660252" cy="6858000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23B37-F3D6-4892-ABCB-5B44E8CEE9A4}"/>
              </a:ext>
            </a:extLst>
          </p:cNvPr>
          <p:cNvSpPr/>
          <p:nvPr/>
        </p:nvSpPr>
        <p:spPr>
          <a:xfrm>
            <a:off x="380057" y="1862431"/>
            <a:ext cx="234540" cy="499556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391FA6-E79A-4F15-BCC3-F5A99F2B7FF3}"/>
              </a:ext>
            </a:extLst>
          </p:cNvPr>
          <p:cNvGraphicFramePr/>
          <p:nvPr>
            <p:extLst/>
          </p:nvPr>
        </p:nvGraphicFramePr>
        <p:xfrm>
          <a:off x="1573967" y="1515932"/>
          <a:ext cx="9921347" cy="400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764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7EB5-1F38-4654-90EB-11174A045E92}"/>
              </a:ext>
            </a:extLst>
          </p:cNvPr>
          <p:cNvSpPr txBox="1"/>
          <p:nvPr/>
        </p:nvSpPr>
        <p:spPr>
          <a:xfrm>
            <a:off x="0" y="2779670"/>
            <a:ext cx="1219200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6600" dirty="0">
                <a:solidFill>
                  <a:schemeClr val="accent1"/>
                </a:solidFill>
                <a:latin typeface="Pacifico" panose="00000500000000000000" pitchFamily="2" charset="0"/>
                <a:cs typeface="Arial" panose="020B0604020202020204" pitchFamily="34" charset="0"/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1" y="296608"/>
            <a:ext cx="1219200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B7ACC-D9C5-4181-A005-9E064B30E9EE}"/>
              </a:ext>
            </a:extLst>
          </p:cNvPr>
          <p:cNvSpPr/>
          <p:nvPr/>
        </p:nvSpPr>
        <p:spPr>
          <a:xfrm>
            <a:off x="225926" y="2329314"/>
            <a:ext cx="3365892" cy="3023479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D1A05B-E5BE-4C5E-A960-5B5537C724DE}"/>
              </a:ext>
            </a:extLst>
          </p:cNvPr>
          <p:cNvGraphicFramePr/>
          <p:nvPr>
            <p:extLst/>
          </p:nvPr>
        </p:nvGraphicFramePr>
        <p:xfrm>
          <a:off x="7801098" y="2233061"/>
          <a:ext cx="4390902" cy="425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46F77B-C562-4414-A8E2-6819D37D5B68}"/>
              </a:ext>
            </a:extLst>
          </p:cNvPr>
          <p:cNvGraphicFramePr/>
          <p:nvPr>
            <p:extLst/>
          </p:nvPr>
        </p:nvGraphicFramePr>
        <p:xfrm>
          <a:off x="3900549" y="2233061"/>
          <a:ext cx="4390902" cy="426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FC1D16-5F9E-490F-B700-56D8AB1B943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00" y="2319684"/>
            <a:ext cx="2089491" cy="2835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B8F26-D567-4DBF-9EFE-7FBF9B31D0D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33438" r="49237" b="16062"/>
          <a:stretch/>
        </p:blipFill>
        <p:spPr>
          <a:xfrm rot="5400000">
            <a:off x="4689123" y="2425560"/>
            <a:ext cx="2813754" cy="2602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9C2AB-D27E-4527-BAB5-108C9F280CD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1"/>
          <a:stretch/>
        </p:blipFill>
        <p:spPr>
          <a:xfrm>
            <a:off x="611559" y="2402732"/>
            <a:ext cx="2571618" cy="2772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FA2F69-D312-4549-9547-771571F27861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6C0B7-DD45-4283-84FF-4C72D575EE80}"/>
              </a:ext>
            </a:extLst>
          </p:cNvPr>
          <p:cNvSpPr/>
          <p:nvPr/>
        </p:nvSpPr>
        <p:spPr>
          <a:xfrm>
            <a:off x="110032" y="5133437"/>
            <a:ext cx="3556630" cy="854717"/>
          </a:xfrm>
          <a:custGeom>
            <a:avLst/>
            <a:gdLst>
              <a:gd name="connsiteX0" fmla="*/ 0 w 3556630"/>
              <a:gd name="connsiteY0" fmla="*/ 0 h 854717"/>
              <a:gd name="connsiteX1" fmla="*/ 3556630 w 3556630"/>
              <a:gd name="connsiteY1" fmla="*/ 0 h 854717"/>
              <a:gd name="connsiteX2" fmla="*/ 3556630 w 3556630"/>
              <a:gd name="connsiteY2" fmla="*/ 854717 h 854717"/>
              <a:gd name="connsiteX3" fmla="*/ 0 w 3556630"/>
              <a:gd name="connsiteY3" fmla="*/ 854717 h 854717"/>
              <a:gd name="connsiteX4" fmla="*/ 0 w 3556630"/>
              <a:gd name="connsiteY4" fmla="*/ 0 h 85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630" h="854717">
                <a:moveTo>
                  <a:pt x="0" y="0"/>
                </a:moveTo>
                <a:lnTo>
                  <a:pt x="3556630" y="0"/>
                </a:lnTo>
                <a:lnTo>
                  <a:pt x="3556630" y="854717"/>
                </a:lnTo>
                <a:lnTo>
                  <a:pt x="0" y="854717"/>
                </a:lnTo>
                <a:lnTo>
                  <a:pt x="0" y="0"/>
                </a:lnTo>
                <a:close/>
              </a:path>
            </a:pathLst>
          </a:custGeom>
          <a:solidFill>
            <a:srgbClr val="00ADBC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2200" kern="1200" dirty="0">
                <a:solidFill>
                  <a:prstClr val="white"/>
                </a:solidFill>
                <a:latin typeface="Brandon Grotesque Regular" panose="020B0503020203060202" pitchFamily="34" charset="0"/>
                <a:ea typeface="+mn-ea"/>
                <a:cs typeface="+mn-cs"/>
              </a:rPr>
              <a:t>Emilio Perez,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2200" kern="1200" dirty="0">
                <a:latin typeface="Brandon Grotesque Regular" panose="020B0503020203060202" pitchFamily="34" charset="0"/>
              </a:rPr>
              <a:t>District Manager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BDAFF-297E-43CC-AECD-7EEC5A2F0297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9506-B58A-485F-8ABF-87459FD5E0BE}"/>
              </a:ext>
            </a:extLst>
          </p:cNvPr>
          <p:cNvSpPr txBox="1"/>
          <p:nvPr/>
        </p:nvSpPr>
        <p:spPr>
          <a:xfrm>
            <a:off x="696686" y="96252"/>
            <a:ext cx="1079862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rgbClr val="1D3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86A0-A8AA-4A84-8D33-F3179DF7D291}"/>
              </a:ext>
            </a:extLst>
          </p:cNvPr>
          <p:cNvSpPr/>
          <p:nvPr/>
        </p:nvSpPr>
        <p:spPr>
          <a:xfrm>
            <a:off x="-45655" y="0"/>
            <a:ext cx="660252" cy="6858000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23B37-F3D6-4892-ABCB-5B44E8CEE9A4}"/>
              </a:ext>
            </a:extLst>
          </p:cNvPr>
          <p:cNvSpPr/>
          <p:nvPr/>
        </p:nvSpPr>
        <p:spPr>
          <a:xfrm>
            <a:off x="380057" y="1862431"/>
            <a:ext cx="234540" cy="499556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391FA6-E79A-4F15-BCC3-F5A99F2B7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95524"/>
              </p:ext>
            </p:extLst>
          </p:nvPr>
        </p:nvGraphicFramePr>
        <p:xfrm>
          <a:off x="1573967" y="1515932"/>
          <a:ext cx="9921347" cy="400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0338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8760-A22B-43AD-8F45-9D7096AAEFE8}"/>
              </a:ext>
            </a:extLst>
          </p:cNvPr>
          <p:cNvSpPr txBox="1"/>
          <p:nvPr/>
        </p:nvSpPr>
        <p:spPr>
          <a:xfrm>
            <a:off x="2568390" y="3324713"/>
            <a:ext cx="705521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1500" dirty="0">
                <a:solidFill>
                  <a:schemeClr val="bg1"/>
                </a:solidFill>
                <a:latin typeface="Pacifico" panose="00000500000000000000" pitchFamily="2" charset="0"/>
                <a:cs typeface="Arial" panose="020B0604020202020204" pitchFamily="34" charset="0"/>
              </a:rPr>
              <a:t>Icebreaker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F0E05-1FD5-4533-8B13-93C0ECCAC1A6}"/>
              </a:ext>
            </a:extLst>
          </p:cNvPr>
          <p:cNvSpPr txBox="1"/>
          <p:nvPr/>
        </p:nvSpPr>
        <p:spPr>
          <a:xfrm>
            <a:off x="1298790" y="672768"/>
            <a:ext cx="5056205" cy="90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Bucket Bouncer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61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245625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Four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321D6F-A577-4039-8603-0C1BC74996AA}"/>
              </a:ext>
            </a:extLst>
          </p:cNvPr>
          <p:cNvGrpSpPr/>
          <p:nvPr/>
        </p:nvGrpSpPr>
        <p:grpSpPr>
          <a:xfrm>
            <a:off x="1922268" y="1996961"/>
            <a:ext cx="3134242" cy="1952715"/>
            <a:chOff x="1250562" y="1899325"/>
            <a:chExt cx="3447666" cy="214798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4FFE35F-2F37-4616-822A-C6838CC63745}"/>
                </a:ext>
              </a:extLst>
            </p:cNvPr>
            <p:cNvSpPr/>
            <p:nvPr/>
          </p:nvSpPr>
          <p:spPr>
            <a:xfrm>
              <a:off x="1250562" y="1899325"/>
              <a:ext cx="3447666" cy="21479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AECAB0-0B57-4793-910A-0219DCC6BFF1}"/>
                </a:ext>
              </a:extLst>
            </p:cNvPr>
            <p:cNvSpPr txBox="1"/>
            <p:nvPr/>
          </p:nvSpPr>
          <p:spPr>
            <a:xfrm>
              <a:off x="1318966" y="2501280"/>
              <a:ext cx="3310859" cy="85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5400" dirty="0">
                  <a:latin typeface="Brandon Grotesque Regular" panose="020B0503020203060202" pitchFamily="34" charset="0"/>
                </a:rPr>
                <a:t>Condition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1896F5-33DA-46FE-AB7E-E1D92CAD62DC}"/>
              </a:ext>
            </a:extLst>
          </p:cNvPr>
          <p:cNvGrpSpPr/>
          <p:nvPr/>
        </p:nvGrpSpPr>
        <p:grpSpPr>
          <a:xfrm>
            <a:off x="7135490" y="1994885"/>
            <a:ext cx="3134242" cy="1952715"/>
            <a:chOff x="6588774" y="1897249"/>
            <a:chExt cx="3447666" cy="214798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7AEDD3B-EFA0-4373-9EB3-ECF428B5D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774" y="1897249"/>
              <a:ext cx="3447666" cy="2147987"/>
            </a:xfrm>
            <a:prstGeom prst="roundRect">
              <a:avLst/>
            </a:prstGeom>
            <a:solidFill>
              <a:srgbClr val="1D37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82BB09-3041-452C-AA91-2093BF72500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62683" y="2549760"/>
              <a:ext cx="3310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5400" dirty="0">
                  <a:solidFill>
                    <a:schemeClr val="bg1"/>
                  </a:solidFill>
                  <a:latin typeface="Brandon Grotesque Regular" panose="020B0503020203060202" pitchFamily="34" charset="0"/>
                </a:rPr>
                <a:t>Quality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233200-B480-4978-95C4-B58BD024F73E}"/>
              </a:ext>
            </a:extLst>
          </p:cNvPr>
          <p:cNvGrpSpPr/>
          <p:nvPr/>
        </p:nvGrpSpPr>
        <p:grpSpPr>
          <a:xfrm>
            <a:off x="1922268" y="4363152"/>
            <a:ext cx="3134242" cy="1952716"/>
            <a:chOff x="1250565" y="4444506"/>
            <a:chExt cx="3447666" cy="21479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515D376-7FB0-4A83-985D-3DE03E7CC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0565" y="4444506"/>
              <a:ext cx="3447666" cy="2147988"/>
            </a:xfrm>
            <a:prstGeom prst="roundRect">
              <a:avLst/>
            </a:prstGeom>
            <a:solidFill>
              <a:srgbClr val="1D37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BF08BC-BF8C-434B-A2E6-A58479B3E07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33381" y="5093643"/>
              <a:ext cx="3310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5400" dirty="0">
                  <a:solidFill>
                    <a:schemeClr val="bg1"/>
                  </a:solidFill>
                  <a:latin typeface="Brandon Grotesque Regular" panose="020B0503020203060202" pitchFamily="34" charset="0"/>
                </a:rPr>
                <a:t>Style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FA8427-8E3E-4350-83B0-62C6227E8F6E}"/>
              </a:ext>
            </a:extLst>
          </p:cNvPr>
          <p:cNvGrpSpPr/>
          <p:nvPr/>
        </p:nvGrpSpPr>
        <p:grpSpPr>
          <a:xfrm>
            <a:off x="7209399" y="4363152"/>
            <a:ext cx="3134242" cy="1952716"/>
            <a:chOff x="6662689" y="4489603"/>
            <a:chExt cx="3447666" cy="214798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79906F-E86C-4899-8339-58452701D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2689" y="4489603"/>
              <a:ext cx="3447666" cy="21479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0106D3-71F5-463C-A803-8CDCCD4AAEF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31092" y="4640267"/>
              <a:ext cx="3310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5400" dirty="0">
                  <a:latin typeface="Brandon Grotesque Regular" panose="020B0503020203060202" pitchFamily="34" charset="0"/>
                </a:rPr>
                <a:t>Stock Level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159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0" y="27183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2D5CB-2CBC-4283-97B5-8CCE0D1A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3094" y="2244323"/>
            <a:ext cx="5031821" cy="392748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Holes, rips, or tears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Stains or strong odors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Snags, pilling, and balling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Elastic waistbands (for wear)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Fraying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Missing or broken pieces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6E3D7E-3CA1-4CD4-8717-C333F460F829}"/>
              </a:ext>
            </a:extLst>
          </p:cNvPr>
          <p:cNvGrpSpPr/>
          <p:nvPr/>
        </p:nvGrpSpPr>
        <p:grpSpPr>
          <a:xfrm>
            <a:off x="310827" y="2161354"/>
            <a:ext cx="5508081" cy="4093428"/>
            <a:chOff x="310827" y="2161354"/>
            <a:chExt cx="5508081" cy="40934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0CB55-A392-405C-859C-FC84D10A8AEF}"/>
                </a:ext>
              </a:extLst>
            </p:cNvPr>
            <p:cNvSpPr/>
            <p:nvPr/>
          </p:nvSpPr>
          <p:spPr>
            <a:xfrm>
              <a:off x="310827" y="2161354"/>
              <a:ext cx="5508081" cy="4093428"/>
            </a:xfrm>
            <a:prstGeom prst="rect">
              <a:avLst/>
            </a:prstGeom>
            <a:no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563F7F-1C34-4011-AF3D-8D2859E0C56F}"/>
                </a:ext>
              </a:extLst>
            </p:cNvPr>
            <p:cNvSpPr/>
            <p:nvPr/>
          </p:nvSpPr>
          <p:spPr>
            <a:xfrm>
              <a:off x="415637" y="2161354"/>
              <a:ext cx="5299364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0490"/>
              <a:r>
                <a:rPr lang="en-US" sz="2000" b="1" dirty="0">
                  <a:solidFill>
                    <a:srgbClr val="004A8B"/>
                  </a:solidFill>
                  <a:latin typeface="Brandon Grotesque Regular" panose="020B0503020203060202" pitchFamily="34" charset="0"/>
                </a:rPr>
                <a:t>CONDITION </a:t>
              </a: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– The present condition of an item. </a:t>
              </a:r>
            </a:p>
            <a:p>
              <a:pPr marR="70490"/>
              <a:endPara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endParaRPr>
            </a:p>
            <a:p>
              <a:pPr marR="70490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Main points are: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Clean and no smell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Worn or damaged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Torn or holes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Able to be fixed</a:t>
              </a:r>
            </a:p>
            <a:p>
              <a:endPara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endParaRPr>
            </a:p>
            <a:p>
              <a:pPr marR="96760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Ask the following questions: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How worn is it? Does it affect the item’s wear?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Is it in need of repair? If so can it be fixed?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Is the fabric in good condition?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It is stained, balled, or does it smell bad?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88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2D5CB-2CBC-4283-97B5-8CCE0D1A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8276" y="3041049"/>
            <a:ext cx="4474347" cy="264021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Seasonality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Pull with purpose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Brandon Grotesque Regular" panose="020B0503020203060202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2F6F03-D55C-4CD7-9FCF-1BE43A1AE728}"/>
              </a:ext>
            </a:extLst>
          </p:cNvPr>
          <p:cNvGrpSpPr/>
          <p:nvPr/>
        </p:nvGrpSpPr>
        <p:grpSpPr>
          <a:xfrm>
            <a:off x="177800" y="1986875"/>
            <a:ext cx="6691744" cy="4748565"/>
            <a:chOff x="125848" y="1828800"/>
            <a:chExt cx="6691744" cy="47485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0CB55-A392-405C-859C-FC84D10A8AEF}"/>
                </a:ext>
              </a:extLst>
            </p:cNvPr>
            <p:cNvSpPr/>
            <p:nvPr/>
          </p:nvSpPr>
          <p:spPr>
            <a:xfrm>
              <a:off x="125848" y="1828800"/>
              <a:ext cx="6104832" cy="4748565"/>
            </a:xfrm>
            <a:prstGeom prst="rect">
              <a:avLst/>
            </a:prstGeom>
            <a:no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5B08D4-F1FB-47D6-AF36-6AD32A587DC0}"/>
                </a:ext>
              </a:extLst>
            </p:cNvPr>
            <p:cNvSpPr/>
            <p:nvPr/>
          </p:nvSpPr>
          <p:spPr>
            <a:xfrm>
              <a:off x="227447" y="1868384"/>
              <a:ext cx="6590145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40"/>
              <a:r>
                <a:rPr lang="en-US" sz="2000" b="1" dirty="0">
                  <a:solidFill>
                    <a:srgbClr val="004A8B"/>
                  </a:solidFill>
                  <a:latin typeface="Brandon Grotesque Regular" panose="020B0503020203060202" pitchFamily="34" charset="0"/>
                </a:rPr>
                <a:t>STOCK LEVEL </a:t>
              </a:r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–on sales floor. </a:t>
              </a:r>
            </a:p>
            <a:p>
              <a:pPr marR="13340"/>
              <a:endPara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endParaRPr>
            </a:p>
            <a:p>
              <a:pPr marR="13340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Main points are:</a:t>
              </a:r>
            </a:p>
            <a:p>
              <a:pPr marR="13340"/>
              <a:endPara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endParaRP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Supply (check if full or low)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Items are of good quality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All price points are represented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In season, trend, or current style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Sales floor meets quality standards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Pulls are current</a:t>
              </a:r>
            </a:p>
            <a:p>
              <a:endPara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endParaRPr>
            </a:p>
            <a:p>
              <a:pPr marR="35700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Ask the following questions: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Is each department well stocked?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Are items selling and are all price points represented?</a:t>
              </a:r>
            </a:p>
            <a:p>
              <a:pPr lvl="1"/>
              <a:r>
                <a:rPr lang="en-US" sz="2000" dirty="0">
                  <a:solidFill>
                    <a:srgbClr val="000000"/>
                  </a:solidFill>
                  <a:latin typeface="Brandon Grotesque Regular" panose="020B0503020203060202" pitchFamily="34" charset="0"/>
                </a:rPr>
                <a:t>Are items of good quality?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5B416D-3E94-434B-AA25-220E49B60AC7}"/>
              </a:ext>
            </a:extLst>
          </p:cNvPr>
          <p:cNvSpPr txBox="1"/>
          <p:nvPr/>
        </p:nvSpPr>
        <p:spPr>
          <a:xfrm>
            <a:off x="0" y="27183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69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2D5CB-2CBC-4283-97B5-8CCE0D1A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8663" y="2732779"/>
            <a:ext cx="3932237" cy="305732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Fabrics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 Stitching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Finish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Structure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Embellishments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0CB55-A392-405C-859C-FC84D10A8AEF}"/>
              </a:ext>
            </a:extLst>
          </p:cNvPr>
          <p:cNvSpPr/>
          <p:nvPr/>
        </p:nvSpPr>
        <p:spPr>
          <a:xfrm>
            <a:off x="177800" y="2109403"/>
            <a:ext cx="5783468" cy="4211906"/>
          </a:xfrm>
          <a:prstGeom prst="rect">
            <a:avLst/>
          </a:prstGeom>
          <a:noFill/>
          <a:ln w="38100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FD0FD-292F-42D8-B523-38FCAD118645}"/>
              </a:ext>
            </a:extLst>
          </p:cNvPr>
          <p:cNvSpPr/>
          <p:nvPr/>
        </p:nvSpPr>
        <p:spPr>
          <a:xfrm>
            <a:off x="255880" y="2214730"/>
            <a:ext cx="55920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70"/>
            <a:r>
              <a:rPr lang="en-US" sz="2000" b="1" dirty="0">
                <a:solidFill>
                  <a:srgbClr val="004A8B"/>
                </a:solidFill>
                <a:latin typeface="Brandon Grotesque Regular" panose="020B0503020203060202" pitchFamily="34" charset="0"/>
              </a:rPr>
              <a:t>QUALITY </a:t>
            </a:r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– The original value of an item. </a:t>
            </a:r>
          </a:p>
          <a:p>
            <a:pPr marR="11070"/>
            <a:endParaRPr lang="en-US" sz="2000" dirty="0">
              <a:solidFill>
                <a:srgbClr val="000000"/>
              </a:solidFill>
              <a:latin typeface="Brandon Grotesque Regular" panose="020B0503020203060202" pitchFamily="34" charset="0"/>
            </a:endParaRPr>
          </a:p>
          <a:p>
            <a:pPr marR="11070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Main points are: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Original price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Constructed well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Popular brand</a:t>
            </a:r>
          </a:p>
          <a:p>
            <a:endParaRPr lang="en-US" sz="2000" dirty="0">
              <a:solidFill>
                <a:srgbClr val="000000"/>
              </a:solidFill>
              <a:latin typeface="Brandon Grotesque Regular" panose="020B0503020203060202" pitchFamily="34" charset="0"/>
            </a:endParaRPr>
          </a:p>
          <a:p>
            <a:pPr marR="35070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Ask the following questions: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Was it expensive when brand new?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well known, a classic, or high-quality brand?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a classic that stands the test of time?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well made or made of expensive materials?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Does it have a lot of detailing?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6A1C9-2331-4868-84B6-4C05324303AD}"/>
              </a:ext>
            </a:extLst>
          </p:cNvPr>
          <p:cNvSpPr txBox="1"/>
          <p:nvPr/>
        </p:nvSpPr>
        <p:spPr>
          <a:xfrm>
            <a:off x="0" y="27183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1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2D5CB-2CBC-4283-97B5-8CCE0D1A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6374" y="2539298"/>
            <a:ext cx="3932237" cy="3057329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Fad/Trends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 Operate from a place outside of “your style”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randon Grotesque Regular" panose="020B0503020203060202" pitchFamily="34" charset="0"/>
              </a:rPr>
              <a:t>Understanding style by category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Brandon Grotesque Regular" panose="020B0503020203060202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0CB55-A392-405C-859C-FC84D10A8AEF}"/>
              </a:ext>
            </a:extLst>
          </p:cNvPr>
          <p:cNvSpPr/>
          <p:nvPr/>
        </p:nvSpPr>
        <p:spPr>
          <a:xfrm>
            <a:off x="177800" y="1986875"/>
            <a:ext cx="5606312" cy="4558669"/>
          </a:xfrm>
          <a:prstGeom prst="rect">
            <a:avLst/>
          </a:prstGeom>
          <a:noFill/>
          <a:ln w="38100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77947-9E52-473D-B4E2-4B2E6E72C49C}"/>
              </a:ext>
            </a:extLst>
          </p:cNvPr>
          <p:cNvSpPr/>
          <p:nvPr/>
        </p:nvSpPr>
        <p:spPr>
          <a:xfrm>
            <a:off x="252818" y="2144339"/>
            <a:ext cx="53756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40"/>
            <a:r>
              <a:rPr lang="en-US" sz="2000" b="1" dirty="0">
                <a:solidFill>
                  <a:srgbClr val="004A8B"/>
                </a:solidFill>
                <a:latin typeface="Brandon Grotesque Regular" panose="020B0503020203060202" pitchFamily="34" charset="0"/>
              </a:rPr>
              <a:t>STYLE </a:t>
            </a:r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– Checking the current style. </a:t>
            </a:r>
          </a:p>
          <a:p>
            <a:pPr marR="74940"/>
            <a:endParaRPr lang="en-US" sz="2000" dirty="0">
              <a:solidFill>
                <a:srgbClr val="000000"/>
              </a:solidFill>
              <a:latin typeface="Brandon Grotesque Regular" panose="020B0503020203060202" pitchFamily="34" charset="0"/>
            </a:endParaRPr>
          </a:p>
          <a:p>
            <a:pPr marR="74940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Main points are: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Current style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Fad/trend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Classic/rare</a:t>
            </a:r>
          </a:p>
          <a:p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Vintage/retro</a:t>
            </a:r>
          </a:p>
          <a:p>
            <a:endParaRPr lang="en-US" sz="2000" dirty="0">
              <a:solidFill>
                <a:srgbClr val="000000"/>
              </a:solidFill>
              <a:latin typeface="Brandon Grotesque Regular" panose="020B0503020203060202" pitchFamily="34" charset="0"/>
            </a:endParaRPr>
          </a:p>
          <a:p>
            <a:pPr marR="97360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Ask the following questions: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style current?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something everyone wants?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a classic or standard style?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Is it one of a kind or hard to find?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Brandon Grotesque Regular" panose="020B0503020203060202" pitchFamily="34" charset="0"/>
              </a:rPr>
              <a:t>How often do similar items come through store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70694-758B-4955-BF54-FAE0416720C4}"/>
              </a:ext>
            </a:extLst>
          </p:cNvPr>
          <p:cNvSpPr txBox="1"/>
          <p:nvPr/>
        </p:nvSpPr>
        <p:spPr>
          <a:xfrm>
            <a:off x="0" y="271833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166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7HtEQAAw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oodwill_07_2021">
      <a:dk1>
        <a:sysClr val="windowText" lastClr="000000"/>
      </a:dk1>
      <a:lt1>
        <a:sysClr val="window" lastClr="FFFFFF"/>
      </a:lt1>
      <a:dk2>
        <a:srgbClr val="002D73"/>
      </a:dk2>
      <a:lt2>
        <a:srgbClr val="EEECE1"/>
      </a:lt2>
      <a:accent1>
        <a:srgbClr val="00ADBC"/>
      </a:accent1>
      <a:accent2>
        <a:srgbClr val="00C18C"/>
      </a:accent2>
      <a:accent3>
        <a:srgbClr val="FF9016"/>
      </a:accent3>
      <a:accent4>
        <a:srgbClr val="D02C30"/>
      </a:accent4>
      <a:accent5>
        <a:srgbClr val="B5ADA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0CC41C985D4D8225D1525FA7B417" ma:contentTypeVersion="8" ma:contentTypeDescription="Create a new document." ma:contentTypeScope="" ma:versionID="172b291cfb607752789920e256424aca">
  <xsd:schema xmlns:xsd="http://www.w3.org/2001/XMLSchema" xmlns:xs="http://www.w3.org/2001/XMLSchema" xmlns:p="http://schemas.microsoft.com/office/2006/metadata/properties" xmlns:ns3="8f1a24f6-d4fe-4f4c-a482-adf62c860c28" targetNamespace="http://schemas.microsoft.com/office/2006/metadata/properties" ma:root="true" ma:fieldsID="0f3260c8a87cc1f80bca94c468415a28" ns3:_="">
    <xsd:import namespace="8f1a24f6-d4fe-4f4c-a482-adf62c860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a24f6-d4fe-4f4c-a482-adf62c860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B8B9DD-7011-4245-8A3A-51FCDE738C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A578D1-F0A5-4842-B55C-6AC9B01FD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a24f6-d4fe-4f4c-a482-adf62c860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C9316-D54E-4DCF-8C59-8DB6949F6780}">
  <ds:schemaRefs>
    <ds:schemaRef ds:uri="8f1a24f6-d4fe-4f4c-a482-adf62c860c28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1598</Words>
  <Application>Microsoft Office PowerPoint</Application>
  <PresentationFormat>Widescreen</PresentationFormat>
  <Paragraphs>267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Brandon Grotesque Regular</vt:lpstr>
      <vt:lpstr>Calibri</vt:lpstr>
      <vt:lpstr>Calibri Light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Van Wave</dc:creator>
  <cp:lastModifiedBy>Alex Cummings</cp:lastModifiedBy>
  <cp:revision>206</cp:revision>
  <dcterms:created xsi:type="dcterms:W3CDTF">2022-03-08T20:05:27Z</dcterms:created>
  <dcterms:modified xsi:type="dcterms:W3CDTF">2023-06-05T07:39:08Z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61ADE7A0-5575-4606-9B0F-24D524440910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0x01010030DF0CC41C985D4D8225D1525FA7B417</vt:lpwstr>
  </property>
</Properties>
</file>