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8" r:id="rId5"/>
    <p:sldId id="294" r:id="rId6"/>
    <p:sldId id="265" r:id="rId7"/>
    <p:sldId id="297" r:id="rId8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376C"/>
    <a:srgbClr val="00C18C"/>
    <a:srgbClr val="B5ADA5"/>
    <a:srgbClr val="00AD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7" autoAdjust="0"/>
    <p:restoredTop sz="76463" autoAdjust="0"/>
  </p:normalViewPr>
  <p:slideViewPr>
    <p:cSldViewPr snapToGrid="0">
      <p:cViewPr varScale="1">
        <p:scale>
          <a:sx n="48" d="100"/>
          <a:sy n="48" d="100"/>
        </p:scale>
        <p:origin x="62" y="4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 Cummings" userId="35c4c996-482a-4fc8-986e-c06e0f16d442" providerId="ADAL" clId="{B6D48DC6-8A06-4695-B4AB-F1533C0DA96A}"/>
    <pc:docChg chg="undo custSel addSld delSld modSld">
      <pc:chgData name="Alex Cummings" userId="35c4c996-482a-4fc8-986e-c06e0f16d442" providerId="ADAL" clId="{B6D48DC6-8A06-4695-B4AB-F1533C0DA96A}" dt="2023-06-05T07:22:11.776" v="811" actId="478"/>
      <pc:docMkLst>
        <pc:docMk/>
      </pc:docMkLst>
      <pc:sldChg chg="addSp delSp modSp del">
        <pc:chgData name="Alex Cummings" userId="35c4c996-482a-4fc8-986e-c06e0f16d442" providerId="ADAL" clId="{B6D48DC6-8A06-4695-B4AB-F1533C0DA96A}" dt="2023-06-05T06:28:13.785" v="801" actId="2696"/>
        <pc:sldMkLst>
          <pc:docMk/>
          <pc:sldMk cId="3877973711" sldId="256"/>
        </pc:sldMkLst>
        <pc:spChg chg="add del mod">
          <ac:chgData name="Alex Cummings" userId="35c4c996-482a-4fc8-986e-c06e0f16d442" providerId="ADAL" clId="{B6D48DC6-8A06-4695-B4AB-F1533C0DA96A}" dt="2023-06-05T05:38:23.652" v="118" actId="478"/>
          <ac:spMkLst>
            <pc:docMk/>
            <pc:sldMk cId="3877973711" sldId="256"/>
            <ac:spMk id="15" creationId="{C3D034A4-7F44-44CA-AD96-88E29F82CAA2}"/>
          </ac:spMkLst>
        </pc:spChg>
        <pc:spChg chg="add del mod">
          <ac:chgData name="Alex Cummings" userId="35c4c996-482a-4fc8-986e-c06e0f16d442" providerId="ADAL" clId="{B6D48DC6-8A06-4695-B4AB-F1533C0DA96A}" dt="2023-06-05T05:38:22.184" v="117" actId="478"/>
          <ac:spMkLst>
            <pc:docMk/>
            <pc:sldMk cId="3877973711" sldId="256"/>
            <ac:spMk id="19" creationId="{4C60E5BF-0D79-47C7-A043-05F722299196}"/>
          </ac:spMkLst>
        </pc:spChg>
      </pc:sldChg>
      <pc:sldChg chg="addSp modSp del modAnim modNotesTx">
        <pc:chgData name="Alex Cummings" userId="35c4c996-482a-4fc8-986e-c06e0f16d442" providerId="ADAL" clId="{B6D48DC6-8A06-4695-B4AB-F1533C0DA96A}" dt="2023-06-05T06:15:24.882" v="792" actId="2696"/>
        <pc:sldMkLst>
          <pc:docMk/>
          <pc:sldMk cId="2343126046" sldId="259"/>
        </pc:sldMkLst>
        <pc:spChg chg="mod">
          <ac:chgData name="Alex Cummings" userId="35c4c996-482a-4fc8-986e-c06e0f16d442" providerId="ADAL" clId="{B6D48DC6-8A06-4695-B4AB-F1533C0DA96A}" dt="2023-06-05T05:36:14.222" v="94" actId="20577"/>
          <ac:spMkLst>
            <pc:docMk/>
            <pc:sldMk cId="2343126046" sldId="259"/>
            <ac:spMk id="7" creationId="{6DA4240E-4E75-4DBF-B4FD-F67550F3722D}"/>
          </ac:spMkLst>
        </pc:spChg>
        <pc:spChg chg="add mod">
          <ac:chgData name="Alex Cummings" userId="35c4c996-482a-4fc8-986e-c06e0f16d442" providerId="ADAL" clId="{B6D48DC6-8A06-4695-B4AB-F1533C0DA96A}" dt="2023-06-05T06:14:34.424" v="788" actId="12788"/>
          <ac:spMkLst>
            <pc:docMk/>
            <pc:sldMk cId="2343126046" sldId="259"/>
            <ac:spMk id="8" creationId="{BBC52AD8-3DB5-44C4-A346-FC0B94378121}"/>
          </ac:spMkLst>
        </pc:spChg>
        <pc:spChg chg="add mod">
          <ac:chgData name="Alex Cummings" userId="35c4c996-482a-4fc8-986e-c06e0f16d442" providerId="ADAL" clId="{B6D48DC6-8A06-4695-B4AB-F1533C0DA96A}" dt="2023-06-05T06:14:34.424" v="788" actId="12788"/>
          <ac:spMkLst>
            <pc:docMk/>
            <pc:sldMk cId="2343126046" sldId="259"/>
            <ac:spMk id="10" creationId="{DDC313E6-C14F-408D-AC16-3168A066B5AE}"/>
          </ac:spMkLst>
        </pc:spChg>
        <pc:spChg chg="mod">
          <ac:chgData name="Alex Cummings" userId="35c4c996-482a-4fc8-986e-c06e0f16d442" providerId="ADAL" clId="{B6D48DC6-8A06-4695-B4AB-F1533C0DA96A}" dt="2023-06-05T06:02:23.450" v="479" actId="12788"/>
          <ac:spMkLst>
            <pc:docMk/>
            <pc:sldMk cId="2343126046" sldId="259"/>
            <ac:spMk id="11" creationId="{3F95626A-DB19-41BD-AF75-0408DFA46B85}"/>
          </ac:spMkLst>
        </pc:spChg>
        <pc:spChg chg="add mod">
          <ac:chgData name="Alex Cummings" userId="35c4c996-482a-4fc8-986e-c06e0f16d442" providerId="ADAL" clId="{B6D48DC6-8A06-4695-B4AB-F1533C0DA96A}" dt="2023-06-05T06:14:34.424" v="788" actId="12788"/>
          <ac:spMkLst>
            <pc:docMk/>
            <pc:sldMk cId="2343126046" sldId="259"/>
            <ac:spMk id="12" creationId="{30EA81AC-1969-447D-9B7A-EB93513F93B0}"/>
          </ac:spMkLst>
        </pc:spChg>
        <pc:spChg chg="add mod">
          <ac:chgData name="Alex Cummings" userId="35c4c996-482a-4fc8-986e-c06e0f16d442" providerId="ADAL" clId="{B6D48DC6-8A06-4695-B4AB-F1533C0DA96A}" dt="2023-06-05T06:14:34.424" v="788" actId="12788"/>
          <ac:spMkLst>
            <pc:docMk/>
            <pc:sldMk cId="2343126046" sldId="259"/>
            <ac:spMk id="13" creationId="{CCF943A2-FA72-4B83-9E76-567F5EE907D2}"/>
          </ac:spMkLst>
        </pc:spChg>
      </pc:sldChg>
      <pc:sldChg chg="del">
        <pc:chgData name="Alex Cummings" userId="35c4c996-482a-4fc8-986e-c06e0f16d442" providerId="ADAL" clId="{B6D48DC6-8A06-4695-B4AB-F1533C0DA96A}" dt="2023-06-05T06:15:22.328" v="791" actId="2696"/>
        <pc:sldMkLst>
          <pc:docMk/>
          <pc:sldMk cId="3261629791" sldId="260"/>
        </pc:sldMkLst>
      </pc:sldChg>
      <pc:sldChg chg="del">
        <pc:chgData name="Alex Cummings" userId="35c4c996-482a-4fc8-986e-c06e0f16d442" providerId="ADAL" clId="{B6D48DC6-8A06-4695-B4AB-F1533C0DA96A}" dt="2023-06-05T06:28:09.874" v="794" actId="2696"/>
        <pc:sldMkLst>
          <pc:docMk/>
          <pc:sldMk cId="921924095" sldId="264"/>
        </pc:sldMkLst>
      </pc:sldChg>
      <pc:sldChg chg="addSp delSp modSp modAnim modNotesTx">
        <pc:chgData name="Alex Cummings" userId="35c4c996-482a-4fc8-986e-c06e0f16d442" providerId="ADAL" clId="{B6D48DC6-8A06-4695-B4AB-F1533C0DA96A}" dt="2023-06-05T07:22:11.776" v="811" actId="478"/>
        <pc:sldMkLst>
          <pc:docMk/>
          <pc:sldMk cId="3901522561" sldId="265"/>
        </pc:sldMkLst>
        <pc:spChg chg="mod">
          <ac:chgData name="Alex Cummings" userId="35c4c996-482a-4fc8-986e-c06e0f16d442" providerId="ADAL" clId="{B6D48DC6-8A06-4695-B4AB-F1533C0DA96A}" dt="2023-06-05T06:10:53.053" v="751" actId="1076"/>
          <ac:spMkLst>
            <pc:docMk/>
            <pc:sldMk cId="3901522561" sldId="265"/>
            <ac:spMk id="5" creationId="{387EAAA9-9A79-4520-80FB-A0B5EDF774B6}"/>
          </ac:spMkLst>
        </pc:spChg>
        <pc:spChg chg="del">
          <ac:chgData name="Alex Cummings" userId="35c4c996-482a-4fc8-986e-c06e0f16d442" providerId="ADAL" clId="{B6D48DC6-8A06-4695-B4AB-F1533C0DA96A}" dt="2023-06-05T06:06:41.571" v="585" actId="478"/>
          <ac:spMkLst>
            <pc:docMk/>
            <pc:sldMk cId="3901522561" sldId="265"/>
            <ac:spMk id="8" creationId="{AAD38760-A22B-43AD-8F45-9D7096AAEFE8}"/>
          </ac:spMkLst>
        </pc:spChg>
        <pc:spChg chg="del">
          <ac:chgData name="Alex Cummings" userId="35c4c996-482a-4fc8-986e-c06e0f16d442" providerId="ADAL" clId="{B6D48DC6-8A06-4695-B4AB-F1533C0DA96A}" dt="2023-06-05T06:06:43.842" v="586" actId="478"/>
          <ac:spMkLst>
            <pc:docMk/>
            <pc:sldMk cId="3901522561" sldId="265"/>
            <ac:spMk id="9" creationId="{D53CAA1B-C3D8-47B6-A1E9-764779D1A0F9}"/>
          </ac:spMkLst>
        </pc:spChg>
        <pc:spChg chg="add mod">
          <ac:chgData name="Alex Cummings" userId="35c4c996-482a-4fc8-986e-c06e0f16d442" providerId="ADAL" clId="{B6D48DC6-8A06-4695-B4AB-F1533C0DA96A}" dt="2023-06-05T06:10:33.595" v="748" actId="12788"/>
          <ac:spMkLst>
            <pc:docMk/>
            <pc:sldMk cId="3901522561" sldId="265"/>
            <ac:spMk id="10" creationId="{E26138AA-5164-4C12-9263-A2E18FB0AA53}"/>
          </ac:spMkLst>
        </pc:spChg>
        <pc:spChg chg="mod">
          <ac:chgData name="Alex Cummings" userId="35c4c996-482a-4fc8-986e-c06e0f16d442" providerId="ADAL" clId="{B6D48DC6-8A06-4695-B4AB-F1533C0DA96A}" dt="2023-06-05T06:12:08.192" v="760" actId="408"/>
          <ac:spMkLst>
            <pc:docMk/>
            <pc:sldMk cId="3901522561" sldId="265"/>
            <ac:spMk id="11" creationId="{0DDAC877-3838-4539-B0C1-EFAD3A81E54C}"/>
          </ac:spMkLst>
        </pc:spChg>
        <pc:spChg chg="add mod">
          <ac:chgData name="Alex Cummings" userId="35c4c996-482a-4fc8-986e-c06e0f16d442" providerId="ADAL" clId="{B6D48DC6-8A06-4695-B4AB-F1533C0DA96A}" dt="2023-06-05T06:15:38.115" v="793" actId="403"/>
          <ac:spMkLst>
            <pc:docMk/>
            <pc:sldMk cId="3901522561" sldId="265"/>
            <ac:spMk id="12" creationId="{9943DE17-2FDE-493A-AE5D-F38C0FDF304E}"/>
          </ac:spMkLst>
        </pc:spChg>
        <pc:spChg chg="add mod">
          <ac:chgData name="Alex Cummings" userId="35c4c996-482a-4fc8-986e-c06e0f16d442" providerId="ADAL" clId="{B6D48DC6-8A06-4695-B4AB-F1533C0DA96A}" dt="2023-06-05T06:15:38.115" v="793" actId="403"/>
          <ac:spMkLst>
            <pc:docMk/>
            <pc:sldMk cId="3901522561" sldId="265"/>
            <ac:spMk id="13" creationId="{37F841C9-1575-42EB-97C5-5498DE7DC608}"/>
          </ac:spMkLst>
        </pc:spChg>
        <pc:spChg chg="add mod">
          <ac:chgData name="Alex Cummings" userId="35c4c996-482a-4fc8-986e-c06e0f16d442" providerId="ADAL" clId="{B6D48DC6-8A06-4695-B4AB-F1533C0DA96A}" dt="2023-06-05T06:15:38.115" v="793" actId="403"/>
          <ac:spMkLst>
            <pc:docMk/>
            <pc:sldMk cId="3901522561" sldId="265"/>
            <ac:spMk id="14" creationId="{0663155D-5A78-412B-814C-B696E6FF6226}"/>
          </ac:spMkLst>
        </pc:spChg>
        <pc:spChg chg="add mod">
          <ac:chgData name="Alex Cummings" userId="35c4c996-482a-4fc8-986e-c06e0f16d442" providerId="ADAL" clId="{B6D48DC6-8A06-4695-B4AB-F1533C0DA96A}" dt="2023-06-05T06:15:38.115" v="793" actId="403"/>
          <ac:spMkLst>
            <pc:docMk/>
            <pc:sldMk cId="3901522561" sldId="265"/>
            <ac:spMk id="15" creationId="{07107F30-FB6D-44AA-A0E6-FF63C0173B3D}"/>
          </ac:spMkLst>
        </pc:spChg>
        <pc:spChg chg="add mod">
          <ac:chgData name="Alex Cummings" userId="35c4c996-482a-4fc8-986e-c06e0f16d442" providerId="ADAL" clId="{B6D48DC6-8A06-4695-B4AB-F1533C0DA96A}" dt="2023-06-05T06:15:38.115" v="793" actId="403"/>
          <ac:spMkLst>
            <pc:docMk/>
            <pc:sldMk cId="3901522561" sldId="265"/>
            <ac:spMk id="16" creationId="{DFFFD8B9-DD32-40A8-8B23-7FD202BCDC66}"/>
          </ac:spMkLst>
        </pc:spChg>
        <pc:spChg chg="add del mod">
          <ac:chgData name="Alex Cummings" userId="35c4c996-482a-4fc8-986e-c06e0f16d442" providerId="ADAL" clId="{B6D48DC6-8A06-4695-B4AB-F1533C0DA96A}" dt="2023-06-05T07:22:11.776" v="811" actId="478"/>
          <ac:spMkLst>
            <pc:docMk/>
            <pc:sldMk cId="3901522561" sldId="265"/>
            <ac:spMk id="17" creationId="{6726F74B-0473-4B1C-8CA0-1B7A32149E1F}"/>
          </ac:spMkLst>
        </pc:spChg>
      </pc:sldChg>
      <pc:sldChg chg="del">
        <pc:chgData name="Alex Cummings" userId="35c4c996-482a-4fc8-986e-c06e0f16d442" providerId="ADAL" clId="{B6D48DC6-8A06-4695-B4AB-F1533C0DA96A}" dt="2023-06-05T06:28:09.904" v="796" actId="2696"/>
        <pc:sldMkLst>
          <pc:docMk/>
          <pc:sldMk cId="100093750" sldId="266"/>
        </pc:sldMkLst>
      </pc:sldChg>
      <pc:sldChg chg="del">
        <pc:chgData name="Alex Cummings" userId="35c4c996-482a-4fc8-986e-c06e0f16d442" providerId="ADAL" clId="{B6D48DC6-8A06-4695-B4AB-F1533C0DA96A}" dt="2023-06-05T06:28:09.935" v="797" actId="2696"/>
        <pc:sldMkLst>
          <pc:docMk/>
          <pc:sldMk cId="675197629" sldId="267"/>
        </pc:sldMkLst>
      </pc:sldChg>
      <pc:sldChg chg="del">
        <pc:chgData name="Alex Cummings" userId="35c4c996-482a-4fc8-986e-c06e0f16d442" providerId="ADAL" clId="{B6D48DC6-8A06-4695-B4AB-F1533C0DA96A}" dt="2023-06-05T06:28:09.953" v="798" actId="2696"/>
        <pc:sldMkLst>
          <pc:docMk/>
          <pc:sldMk cId="626785993" sldId="268"/>
        </pc:sldMkLst>
      </pc:sldChg>
      <pc:sldChg chg="del">
        <pc:chgData name="Alex Cummings" userId="35c4c996-482a-4fc8-986e-c06e0f16d442" providerId="ADAL" clId="{B6D48DC6-8A06-4695-B4AB-F1533C0DA96A}" dt="2023-06-05T06:28:09.969" v="799" actId="2696"/>
        <pc:sldMkLst>
          <pc:docMk/>
          <pc:sldMk cId="4060750195" sldId="269"/>
        </pc:sldMkLst>
      </pc:sldChg>
      <pc:sldChg chg="del">
        <pc:chgData name="Alex Cummings" userId="35c4c996-482a-4fc8-986e-c06e0f16d442" providerId="ADAL" clId="{B6D48DC6-8A06-4695-B4AB-F1533C0DA96A}" dt="2023-06-05T06:28:09.884" v="795" actId="2696"/>
        <pc:sldMkLst>
          <pc:docMk/>
          <pc:sldMk cId="1495116424" sldId="270"/>
        </pc:sldMkLst>
      </pc:sldChg>
      <pc:sldChg chg="del">
        <pc:chgData name="Alex Cummings" userId="35c4c996-482a-4fc8-986e-c06e0f16d442" providerId="ADAL" clId="{B6D48DC6-8A06-4695-B4AB-F1533C0DA96A}" dt="2023-06-05T06:28:09.985" v="800" actId="2696"/>
        <pc:sldMkLst>
          <pc:docMk/>
          <pc:sldMk cId="3338514862" sldId="271"/>
        </pc:sldMkLst>
      </pc:sldChg>
      <pc:sldChg chg="addSp delSp modSp add">
        <pc:chgData name="Alex Cummings" userId="35c4c996-482a-4fc8-986e-c06e0f16d442" providerId="ADAL" clId="{B6D48DC6-8A06-4695-B4AB-F1533C0DA96A}" dt="2023-06-05T05:35:50.553" v="87" actId="207"/>
        <pc:sldMkLst>
          <pc:docMk/>
          <pc:sldMk cId="1615520168" sldId="294"/>
        </pc:sldMkLst>
        <pc:spChg chg="mod">
          <ac:chgData name="Alex Cummings" userId="35c4c996-482a-4fc8-986e-c06e0f16d442" providerId="ADAL" clId="{B6D48DC6-8A06-4695-B4AB-F1533C0DA96A}" dt="2023-06-05T05:35:06.363" v="86" actId="20577"/>
          <ac:spMkLst>
            <pc:docMk/>
            <pc:sldMk cId="1615520168" sldId="294"/>
            <ac:spMk id="6" creationId="{61DF0E05-1FD5-4533-8B13-93C0ECCAC1A6}"/>
          </ac:spMkLst>
        </pc:spChg>
        <pc:spChg chg="del">
          <ac:chgData name="Alex Cummings" userId="35c4c996-482a-4fc8-986e-c06e0f16d442" providerId="ADAL" clId="{B6D48DC6-8A06-4695-B4AB-F1533C0DA96A}" dt="2023-06-05T05:23:33.005" v="8" actId="478"/>
          <ac:spMkLst>
            <pc:docMk/>
            <pc:sldMk cId="1615520168" sldId="294"/>
            <ac:spMk id="8" creationId="{AAD38760-A22B-43AD-8F45-9D7096AAEFE8}"/>
          </ac:spMkLst>
        </pc:spChg>
        <pc:picChg chg="add mod">
          <ac:chgData name="Alex Cummings" userId="35c4c996-482a-4fc8-986e-c06e0f16d442" providerId="ADAL" clId="{B6D48DC6-8A06-4695-B4AB-F1533C0DA96A}" dt="2023-06-05T05:35:50.553" v="87" actId="207"/>
          <ac:picMkLst>
            <pc:docMk/>
            <pc:sldMk cId="1615520168" sldId="294"/>
            <ac:picMk id="3" creationId="{B4DCFB41-9AEF-4E8A-B253-5371A1EB4F5E}"/>
          </ac:picMkLst>
        </pc:picChg>
      </pc:sldChg>
      <pc:sldChg chg="add">
        <pc:chgData name="Alex Cummings" userId="35c4c996-482a-4fc8-986e-c06e0f16d442" providerId="ADAL" clId="{B6D48DC6-8A06-4695-B4AB-F1533C0DA96A}" dt="2023-06-05T06:28:44.512" v="802"/>
        <pc:sldMkLst>
          <pc:docMk/>
          <pc:sldMk cId="1058650484" sldId="29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32DA9-0373-4146-9537-28041D7A7156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DDE12B-45FD-4661-AE73-21A5DAD4B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470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ffectLst/>
            </a:endParaRPr>
          </a:p>
          <a:p>
            <a:pPr lv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will be five groups of 10</a:t>
            </a:r>
          </a:p>
          <a:p>
            <a:pPr lv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 camping tents- These are located at Thomas 2</a:t>
            </a:r>
          </a:p>
          <a:p>
            <a:pPr lv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Teams will have to build the tents together and semi-complete against each other</a:t>
            </a:r>
          </a:p>
          <a:p>
            <a:pPr lv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can be 1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3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place winners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6AC51E-0E53-48F8-8288-DF019B33F6F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459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How did your team communicate to get the job done while blindfolded?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How did your team build trust to delegate tasks and make decisions together in a short amount of time?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How did your team's teamwork lead to a successful outcome?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How did your team's use of delegation help you complete the challenge quickly and efficiently?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DDE12B-45FD-4661-AE73-21A5DAD4B9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1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some key takeaways from the session?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A3E553-9945-4A78-92F1-C3FDEC36BA8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11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F3887-F3D6-445D-B3BD-0B4FD70B95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D79CB8-F670-4DF8-9632-B9B43A8566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92F2D6-5110-48E6-8A2A-A55F3CE94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0C43-AA2E-4B82-A866-D84E895E4AFC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A8703C-057F-463B-93B0-CCA80FED4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98394-B821-4602-8724-6FB7FD7D4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52A6C-B330-472C-9234-39965A55C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832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82E14-7BA2-495B-AA4B-54E8C1D06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17C996-8FBA-4298-8CC3-413F9E3EBF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C0A3F-C112-49BD-8FA9-ED6933C6D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0C43-AA2E-4B82-A866-D84E895E4AFC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5FD95-72AA-4A87-A72C-476954BDF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598A0-CA9E-42F9-8DC6-52275AAB6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52A6C-B330-472C-9234-39965A55C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38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B17484-0F47-40FA-B17A-41CBEBF0AE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1EDABE-4D31-4EBA-AB5D-9C9FB7C348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EDAEAE-1FF7-41A2-B659-78520AEAF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0C43-AA2E-4B82-A866-D84E895E4AFC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4A38EA-755E-4FF6-B18B-8E1E34746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A94DBB-0AE0-4083-A401-41EFBC3F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52A6C-B330-472C-9234-39965A55C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444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3B93-B568-4232-A188-E997CC5D8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E7798-BE90-4EC9-93F1-DA2C7A3E7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7EB1B-BDB4-46FE-A19B-286141DAC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0C43-AA2E-4B82-A866-D84E895E4AFC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2F423-0546-48E3-8553-00FF9EBEE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A42325-4C46-471D-B76E-A83E716C7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52A6C-B330-472C-9234-39965A55C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634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81941-6CF2-47DE-B628-E890F144A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F08F4F-BBC6-480A-BFCD-B5231BE73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26115-EB52-4E3C-9C71-A383F7D8D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0C43-AA2E-4B82-A866-D84E895E4AFC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8AFE8-53B6-4585-8A36-2CF406AD5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FE183E-C95A-4A71-BEE0-FF98E3C5B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52A6C-B330-472C-9234-39965A55C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00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26E91-CDB4-4198-8D3F-CEE2C47AA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F1B2C-E50B-427A-9A19-36AB96F914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11E6C9-9EA9-4C88-B211-2A7687DEB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74CA78-09E6-41A4-8B76-14E8F50F9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0C43-AA2E-4B82-A866-D84E895E4AFC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58DF19-1519-4606-AC88-CAAC83BA9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C68FFC-0DCD-482D-AF86-CB94C0293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52A6C-B330-472C-9234-39965A55C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398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9B830-CDBB-4145-8F80-C6904A320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884038-2E07-46D4-BF33-B506A71747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A69038-50C1-45B0-8102-C7E623D951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BA3804-C0B7-4C79-80D4-EB940CF647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2E325B-01CD-4DB5-B762-1A28CF7C6F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74CCFC-6EDC-4872-8A0E-344D67814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0C43-AA2E-4B82-A866-D84E895E4AFC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27A148-ECDC-4A25-B92E-983D90A7B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120AC1-773A-4470-B26D-581A41E9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52A6C-B330-472C-9234-39965A55C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746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DE357-A0BC-417D-8DBA-F3D6BEBDD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D49F9-6E50-46CE-B06B-A93DC5869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0C43-AA2E-4B82-A866-D84E895E4AFC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C0E9C8-FA6E-4E99-ABFE-59B959519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54594F-49A5-45BB-96B6-CEAE712AD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52A6C-B330-472C-9234-39965A55C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214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DC16BA-3BEB-478A-87BC-5FC93E8AC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0C43-AA2E-4B82-A866-D84E895E4AFC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63557F-5CCE-4596-AFBE-47D1B12B9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97B108-8E45-450F-ABAE-64AB94439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52A6C-B330-472C-9234-39965A55C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015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C9FA9-7767-4A9E-A9AC-F3F235D0B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BCBB4-9E35-44B0-B3C2-49A0394FF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3BB66D-1900-4C96-BC5D-955E3B32AB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B32A6D-7BA6-499D-844A-8215537E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0C43-AA2E-4B82-A866-D84E895E4AFC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168DB9-1572-4049-AF9A-D26DB9E17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7274A8-FD7B-403D-9270-6D51A7CE1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52A6C-B330-472C-9234-39965A55C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41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87C0E-22F1-4CFE-A57B-286592545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A3DF09-D5C5-4337-AC68-6D586DB742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C4824C-08D8-4AF5-B5F6-F1F3AE0991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99B745-75D0-43F1-8150-CB0966310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0C43-AA2E-4B82-A866-D84E895E4AFC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D3CF38-7B53-43FC-88EF-A0F6BBCF2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3D2798-484D-4166-8726-C541B20E4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52A6C-B330-472C-9234-39965A55C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43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6BE925-9C90-438C-9720-D7067B752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3F351A-12E7-4A78-8B9F-603C1AA45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5BFEE-4E3F-460E-BF4B-38061E97B1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A0C43-AA2E-4B82-A866-D84E895E4AFC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642AC-C3EF-41F6-B263-03FE18F912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1647-25E8-490A-8CD2-5FE87FE60C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52A6C-B330-472C-9234-39965A55C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005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6236FAD-41FB-4D1B-BFCC-198C60057BF2}"/>
              </a:ext>
            </a:extLst>
          </p:cNvPr>
          <p:cNvSpPr/>
          <p:nvPr/>
        </p:nvSpPr>
        <p:spPr>
          <a:xfrm>
            <a:off x="698500" y="2516174"/>
            <a:ext cx="4279900" cy="44185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2B6AA35-A3EE-42E8-9524-69E64B4AC6E8}"/>
              </a:ext>
            </a:extLst>
          </p:cNvPr>
          <p:cNvSpPr/>
          <p:nvPr/>
        </p:nvSpPr>
        <p:spPr>
          <a:xfrm>
            <a:off x="-127001" y="2516174"/>
            <a:ext cx="2755902" cy="58477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4421B04-E176-423C-8967-43E052D32EA7}"/>
              </a:ext>
            </a:extLst>
          </p:cNvPr>
          <p:cNvSpPr/>
          <p:nvPr/>
        </p:nvSpPr>
        <p:spPr>
          <a:xfrm>
            <a:off x="0" y="5686752"/>
            <a:ext cx="12192000" cy="1279258"/>
          </a:xfrm>
          <a:prstGeom prst="rect">
            <a:avLst/>
          </a:prstGeom>
          <a:solidFill>
            <a:srgbClr val="1D37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1D376C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391FEF-4612-4674-91FD-6332F01F8A3D}"/>
              </a:ext>
            </a:extLst>
          </p:cNvPr>
          <p:cNvSpPr txBox="1"/>
          <p:nvPr/>
        </p:nvSpPr>
        <p:spPr>
          <a:xfrm>
            <a:off x="1155700" y="768856"/>
            <a:ext cx="11036300" cy="1759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500"/>
              </a:lnSpc>
            </a:pP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Retail</a:t>
            </a:r>
          </a:p>
          <a:p>
            <a:pPr>
              <a:lnSpc>
                <a:spcPts val="6500"/>
              </a:lnSpc>
            </a:pP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Culture &amp;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A7C044-0A90-4BE4-9E0E-988245A6FC35}"/>
              </a:ext>
            </a:extLst>
          </p:cNvPr>
          <p:cNvSpPr txBox="1"/>
          <p:nvPr/>
        </p:nvSpPr>
        <p:spPr>
          <a:xfrm>
            <a:off x="1155700" y="2490212"/>
            <a:ext cx="1094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O N </a:t>
            </a:r>
            <a:r>
              <a:rPr lang="en-US" sz="3200" b="1" spc="3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3200" b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C 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F7B4FC-1D2B-4FBC-82C7-FAC7412BD339}"/>
              </a:ext>
            </a:extLst>
          </p:cNvPr>
          <p:cNvSpPr txBox="1"/>
          <p:nvPr/>
        </p:nvSpPr>
        <p:spPr>
          <a:xfrm>
            <a:off x="10007600" y="6115700"/>
            <a:ext cx="200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Pacifico" panose="00000500000000000000" pitchFamily="2" charset="0"/>
              </a:rPr>
              <a:t>Goodwill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10B8D6-0E5F-4F83-8452-3C9BC2B7D8E7}"/>
              </a:ext>
            </a:extLst>
          </p:cNvPr>
          <p:cNvSpPr txBox="1"/>
          <p:nvPr/>
        </p:nvSpPr>
        <p:spPr>
          <a:xfrm>
            <a:off x="5312610" y="3501141"/>
            <a:ext cx="6146132" cy="1759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500"/>
              </a:lnSpc>
            </a:pP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Leadership Communication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9EC0D67-7F2F-4A76-B32A-A5D8CDE90C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7289" y="4902246"/>
            <a:ext cx="1619250" cy="5143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6261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87EAAA9-9A79-4520-80FB-A0B5EDF774B6}"/>
              </a:ext>
            </a:extLst>
          </p:cNvPr>
          <p:cNvSpPr/>
          <p:nvPr/>
        </p:nvSpPr>
        <p:spPr>
          <a:xfrm>
            <a:off x="1057531" y="517417"/>
            <a:ext cx="10076938" cy="51785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C1039C-EBEC-4C7A-A918-0718C681170B}"/>
              </a:ext>
            </a:extLst>
          </p:cNvPr>
          <p:cNvSpPr txBox="1"/>
          <p:nvPr/>
        </p:nvSpPr>
        <p:spPr>
          <a:xfrm>
            <a:off x="10007600" y="6115700"/>
            <a:ext cx="200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1D376C"/>
                </a:solidFill>
                <a:latin typeface="Pacifico" panose="00000500000000000000" pitchFamily="2" charset="0"/>
              </a:rPr>
              <a:t>Goodwill</a:t>
            </a:r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C5FAFC57-8B9D-4D74-B17D-C58BE7B9A241}"/>
              </a:ext>
            </a:extLst>
          </p:cNvPr>
          <p:cNvSpPr/>
          <p:nvPr/>
        </p:nvSpPr>
        <p:spPr>
          <a:xfrm rot="10800000" flipH="1">
            <a:off x="959323" y="393512"/>
            <a:ext cx="1330326" cy="1231900"/>
          </a:xfrm>
          <a:prstGeom prst="corner">
            <a:avLst>
              <a:gd name="adj1" fmla="val 24939"/>
              <a:gd name="adj2" fmla="val 24467"/>
            </a:avLst>
          </a:prstGeom>
          <a:solidFill>
            <a:srgbClr val="1D37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DF0E05-1FD5-4533-8B13-93C0ECCAC1A6}"/>
              </a:ext>
            </a:extLst>
          </p:cNvPr>
          <p:cNvSpPr txBox="1"/>
          <p:nvPr/>
        </p:nvSpPr>
        <p:spPr>
          <a:xfrm>
            <a:off x="1294194" y="672768"/>
            <a:ext cx="5268652" cy="886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500"/>
              </a:lnSpc>
            </a:pPr>
            <a:r>
              <a:rPr lang="en-US" sz="4400" b="1" dirty="0">
                <a:solidFill>
                  <a:schemeClr val="bg1"/>
                </a:solidFill>
                <a:latin typeface="Brandon Grotesque Regular" panose="020B0503020203060202" pitchFamily="34" charset="0"/>
                <a:cs typeface="Arial" panose="020B0604020202020204" pitchFamily="34" charset="0"/>
              </a:rPr>
              <a:t>Basecamp Blackout</a:t>
            </a:r>
          </a:p>
        </p:txBody>
      </p:sp>
      <p:pic>
        <p:nvPicPr>
          <p:cNvPr id="3" name="Graphic 2" descr="Tent">
            <a:extLst>
              <a:ext uri="{FF2B5EF4-FFF2-40B4-BE49-F238E27FC236}">
                <a16:creationId xmlns:a16="http://schemas.microsoft.com/office/drawing/2014/main" id="{B4DCFB41-9AEF-4E8A-B253-5371A1EB4F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99028" y="1149551"/>
            <a:ext cx="4793941" cy="479394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15520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87EAAA9-9A79-4520-80FB-A0B5EDF774B6}"/>
              </a:ext>
            </a:extLst>
          </p:cNvPr>
          <p:cNvSpPr/>
          <p:nvPr/>
        </p:nvSpPr>
        <p:spPr>
          <a:xfrm>
            <a:off x="1057530" y="1465643"/>
            <a:ext cx="11134469" cy="5450114"/>
          </a:xfrm>
          <a:prstGeom prst="rect">
            <a:avLst/>
          </a:prstGeom>
          <a:solidFill>
            <a:srgbClr val="1D37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C1039C-EBEC-4C7A-A918-0718C681170B}"/>
              </a:ext>
            </a:extLst>
          </p:cNvPr>
          <p:cNvSpPr txBox="1"/>
          <p:nvPr/>
        </p:nvSpPr>
        <p:spPr>
          <a:xfrm>
            <a:off x="10007600" y="6115700"/>
            <a:ext cx="200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Pacifico" panose="00000500000000000000" pitchFamily="2" charset="0"/>
              </a:rPr>
              <a:t>Goodwill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DDAC877-3838-4539-B0C1-EFAD3A81E54C}"/>
              </a:ext>
            </a:extLst>
          </p:cNvPr>
          <p:cNvSpPr/>
          <p:nvPr/>
        </p:nvSpPr>
        <p:spPr>
          <a:xfrm>
            <a:off x="877907" y="1268786"/>
            <a:ext cx="515464" cy="5833768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6138AA-5164-4C12-9263-A2E18FB0AA53}"/>
              </a:ext>
            </a:extLst>
          </p:cNvPr>
          <p:cNvSpPr txBox="1"/>
          <p:nvPr/>
        </p:nvSpPr>
        <p:spPr>
          <a:xfrm>
            <a:off x="0" y="296608"/>
            <a:ext cx="12192000" cy="94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500"/>
              </a:lnSpc>
            </a:pP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Debrief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43DE17-2FDE-493A-AE5D-F38C0FDF304E}"/>
              </a:ext>
            </a:extLst>
          </p:cNvPr>
          <p:cNvSpPr txBox="1"/>
          <p:nvPr/>
        </p:nvSpPr>
        <p:spPr>
          <a:xfrm>
            <a:off x="1516370" y="2139092"/>
            <a:ext cx="10570994" cy="933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3200" b="1" dirty="0">
                <a:solidFill>
                  <a:schemeClr val="bg1"/>
                </a:solidFill>
                <a:latin typeface="Brandon Grotesque Regular" panose="020B0503020203060202" pitchFamily="34" charset="0"/>
                <a:cs typeface="Arial" panose="020B0604020202020204" pitchFamily="34" charset="0"/>
              </a:rPr>
              <a:t>Effective communication, trust, teamwork, and delegation are crucial for leading successful teams in a store.</a:t>
            </a:r>
            <a:endParaRPr lang="en-US" sz="3200" dirty="0">
              <a:solidFill>
                <a:schemeClr val="bg1"/>
              </a:solidFill>
              <a:latin typeface="Brandon Grotesque Regular" panose="020B0503020203060202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F841C9-1575-42EB-97C5-5498DE7DC608}"/>
              </a:ext>
            </a:extLst>
          </p:cNvPr>
          <p:cNvSpPr txBox="1"/>
          <p:nvPr/>
        </p:nvSpPr>
        <p:spPr>
          <a:xfrm>
            <a:off x="1516370" y="4068354"/>
            <a:ext cx="10570993" cy="933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3200" b="1" dirty="0">
                <a:solidFill>
                  <a:schemeClr val="bg1"/>
                </a:solidFill>
                <a:latin typeface="Brandon Grotesque Regular" panose="020B0503020203060202" pitchFamily="34" charset="0"/>
                <a:cs typeface="Arial" panose="020B0604020202020204" pitchFamily="34" charset="0"/>
              </a:rPr>
              <a:t>How did your team communicate to get the job done while blindfolded?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663155D-5A78-412B-814C-B696E6FF6226}"/>
              </a:ext>
            </a:extLst>
          </p:cNvPr>
          <p:cNvSpPr txBox="1"/>
          <p:nvPr/>
        </p:nvSpPr>
        <p:spPr>
          <a:xfrm>
            <a:off x="1572994" y="4074921"/>
            <a:ext cx="10441206" cy="933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3200" b="1" dirty="0">
                <a:solidFill>
                  <a:schemeClr val="bg1"/>
                </a:solidFill>
                <a:latin typeface="Brandon Grotesque Regular" panose="020B0503020203060202" pitchFamily="34" charset="0"/>
                <a:cs typeface="Arial" panose="020B0604020202020204" pitchFamily="34" charset="0"/>
              </a:rPr>
              <a:t>How did your team build trust to delegate tasks and make decisions together in a short amount of time?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7107F30-FB6D-44AA-A0E6-FF63C0173B3D}"/>
              </a:ext>
            </a:extLst>
          </p:cNvPr>
          <p:cNvSpPr txBox="1"/>
          <p:nvPr/>
        </p:nvSpPr>
        <p:spPr>
          <a:xfrm>
            <a:off x="1572994" y="4061787"/>
            <a:ext cx="10441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3200" b="1" dirty="0">
                <a:solidFill>
                  <a:schemeClr val="bg1"/>
                </a:solidFill>
                <a:latin typeface="Brandon Grotesque Regular" panose="020B0503020203060202" pitchFamily="34" charset="0"/>
                <a:cs typeface="Arial" panose="020B0604020202020204" pitchFamily="34" charset="0"/>
              </a:rPr>
              <a:t>How did your team's teamwork lead to a successful outcome?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FFFD8B9-DD32-40A8-8B23-7FD202BCDC66}"/>
              </a:ext>
            </a:extLst>
          </p:cNvPr>
          <p:cNvSpPr txBox="1"/>
          <p:nvPr/>
        </p:nvSpPr>
        <p:spPr>
          <a:xfrm>
            <a:off x="1572994" y="4068354"/>
            <a:ext cx="10441206" cy="933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3200" b="1" dirty="0">
                <a:solidFill>
                  <a:schemeClr val="bg1"/>
                </a:solidFill>
                <a:latin typeface="Brandon Grotesque Regular" panose="020B0503020203060202" pitchFamily="34" charset="0"/>
                <a:cs typeface="Arial" panose="020B0604020202020204" pitchFamily="34" charset="0"/>
              </a:rPr>
              <a:t>How did your team's use of delegation help you complete the challenge quickly and efficiently?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152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/>
      <p:bldP spid="14" grpId="1"/>
      <p:bldP spid="15" grpId="0"/>
      <p:bldP spid="15" grpId="1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87EAAA9-9A79-4520-80FB-A0B5EDF774B6}"/>
              </a:ext>
            </a:extLst>
          </p:cNvPr>
          <p:cNvSpPr/>
          <p:nvPr/>
        </p:nvSpPr>
        <p:spPr>
          <a:xfrm>
            <a:off x="1057531" y="517417"/>
            <a:ext cx="10076938" cy="5178533"/>
          </a:xfrm>
          <a:prstGeom prst="rect">
            <a:avLst/>
          </a:prstGeom>
          <a:solidFill>
            <a:srgbClr val="1D37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C1039C-EBEC-4C7A-A918-0718C681170B}"/>
              </a:ext>
            </a:extLst>
          </p:cNvPr>
          <p:cNvSpPr txBox="1"/>
          <p:nvPr/>
        </p:nvSpPr>
        <p:spPr>
          <a:xfrm>
            <a:off x="10007600" y="6115700"/>
            <a:ext cx="200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1D376C"/>
                </a:solidFill>
                <a:latin typeface="Pacifico" panose="00000500000000000000" pitchFamily="2" charset="0"/>
              </a:rPr>
              <a:t>Goodwill</a:t>
            </a:r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C5FAFC57-8B9D-4D74-B17D-C58BE7B9A241}"/>
              </a:ext>
            </a:extLst>
          </p:cNvPr>
          <p:cNvSpPr/>
          <p:nvPr/>
        </p:nvSpPr>
        <p:spPr>
          <a:xfrm rot="10800000" flipH="1">
            <a:off x="959323" y="393512"/>
            <a:ext cx="1330326" cy="1231900"/>
          </a:xfrm>
          <a:prstGeom prst="corner">
            <a:avLst>
              <a:gd name="adj1" fmla="val 24939"/>
              <a:gd name="adj2" fmla="val 2446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19AE373-3213-434D-95E6-14356E05B4CF}"/>
              </a:ext>
            </a:extLst>
          </p:cNvPr>
          <p:cNvGrpSpPr/>
          <p:nvPr/>
        </p:nvGrpSpPr>
        <p:grpSpPr>
          <a:xfrm>
            <a:off x="1524000" y="1442592"/>
            <a:ext cx="9144000" cy="3328182"/>
            <a:chOff x="1524000" y="1819359"/>
            <a:chExt cx="9144000" cy="3328182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A343406-76D4-4FC2-A85C-0A959C8BEDCF}"/>
                </a:ext>
              </a:extLst>
            </p:cNvPr>
            <p:cNvSpPr txBox="1"/>
            <p:nvPr/>
          </p:nvSpPr>
          <p:spPr>
            <a:xfrm>
              <a:off x="1846732" y="1819359"/>
              <a:ext cx="47512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0" b="0" i="0" u="none" strike="noStrike" kern="1200" cap="none" spc="0" normalizeH="0" baseline="0" noProof="0" dirty="0">
                  <a:ln>
                    <a:noFill/>
                  </a:ln>
                  <a:solidFill>
                    <a:srgbClr val="00ACBB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“</a:t>
              </a:r>
            </a:p>
          </p:txBody>
        </p:sp>
        <p:sp>
          <p:nvSpPr>
            <p:cNvPr id="12" name="Rounded Rectangle 8">
              <a:extLst>
                <a:ext uri="{FF2B5EF4-FFF2-40B4-BE49-F238E27FC236}">
                  <a16:creationId xmlns:a16="http://schemas.microsoft.com/office/drawing/2014/main" id="{F8358D32-9CFE-45CF-B646-5E4E70968639}"/>
                </a:ext>
              </a:extLst>
            </p:cNvPr>
            <p:cNvSpPr/>
            <p:nvPr/>
          </p:nvSpPr>
          <p:spPr>
            <a:xfrm>
              <a:off x="2456331" y="2088299"/>
              <a:ext cx="7404847" cy="91440"/>
            </a:xfrm>
            <a:prstGeom prst="roundRect">
              <a:avLst/>
            </a:prstGeom>
            <a:solidFill>
              <a:srgbClr val="00ACBB"/>
            </a:solidFill>
            <a:ln>
              <a:solidFill>
                <a:srgbClr val="00AC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ounded Rectangle 9">
              <a:extLst>
                <a:ext uri="{FF2B5EF4-FFF2-40B4-BE49-F238E27FC236}">
                  <a16:creationId xmlns:a16="http://schemas.microsoft.com/office/drawing/2014/main" id="{810C0F65-C111-4BA0-B67C-DB75593D661C}"/>
                </a:ext>
              </a:extLst>
            </p:cNvPr>
            <p:cNvSpPr/>
            <p:nvPr/>
          </p:nvSpPr>
          <p:spPr>
            <a:xfrm>
              <a:off x="2456330" y="4475224"/>
              <a:ext cx="7404847" cy="91440"/>
            </a:xfrm>
            <a:prstGeom prst="roundRect">
              <a:avLst/>
            </a:prstGeom>
            <a:solidFill>
              <a:srgbClr val="00ACBB"/>
            </a:solidFill>
            <a:ln>
              <a:solidFill>
                <a:srgbClr val="00AC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F1D3DE8-7275-4DD6-ACB2-40F6907B8635}"/>
                </a:ext>
              </a:extLst>
            </p:cNvPr>
            <p:cNvSpPr txBox="1"/>
            <p:nvPr/>
          </p:nvSpPr>
          <p:spPr>
            <a:xfrm>
              <a:off x="9986683" y="4224211"/>
              <a:ext cx="56477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0" i="0" u="none" strike="noStrike" kern="1200" cap="none" spc="0" normalizeH="0" baseline="0" noProof="0" dirty="0">
                  <a:ln>
                    <a:noFill/>
                  </a:ln>
                  <a:solidFill>
                    <a:srgbClr val="00ACBB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”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C0A9302-DE7C-4577-B833-43D6D71D8A35}"/>
                </a:ext>
              </a:extLst>
            </p:cNvPr>
            <p:cNvSpPr txBox="1"/>
            <p:nvPr/>
          </p:nvSpPr>
          <p:spPr>
            <a:xfrm>
              <a:off x="1524000" y="2625215"/>
              <a:ext cx="91440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acifico" panose="00000500000000000000" pitchFamily="2" charset="0"/>
                  <a:ea typeface="+mn-ea"/>
                  <a:cs typeface="+mn-cs"/>
                </a:rPr>
                <a:t>Questions?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0586504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DESIGN_ID_OFFICE THEME" val="7HtEQAAw"/>
  <p:tag name="ARTICULATE_PROJECT_OPEN" val="0"/>
  <p:tag name="ARTICULATE_SLIDE_COUNT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Goodwill_07_2021">
      <a:dk1>
        <a:sysClr val="windowText" lastClr="000000"/>
      </a:dk1>
      <a:lt1>
        <a:sysClr val="window" lastClr="FFFFFF"/>
      </a:lt1>
      <a:dk2>
        <a:srgbClr val="002D73"/>
      </a:dk2>
      <a:lt2>
        <a:srgbClr val="EEECE1"/>
      </a:lt2>
      <a:accent1>
        <a:srgbClr val="00ADBC"/>
      </a:accent1>
      <a:accent2>
        <a:srgbClr val="00C18C"/>
      </a:accent2>
      <a:accent3>
        <a:srgbClr val="FF9016"/>
      </a:accent3>
      <a:accent4>
        <a:srgbClr val="D02C30"/>
      </a:accent4>
      <a:accent5>
        <a:srgbClr val="B5ADA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DF0CC41C985D4D8225D1525FA7B417" ma:contentTypeVersion="8" ma:contentTypeDescription="Create a new document." ma:contentTypeScope="" ma:versionID="172b291cfb607752789920e256424aca">
  <xsd:schema xmlns:xsd="http://www.w3.org/2001/XMLSchema" xmlns:xs="http://www.w3.org/2001/XMLSchema" xmlns:p="http://schemas.microsoft.com/office/2006/metadata/properties" xmlns:ns3="8f1a24f6-d4fe-4f4c-a482-adf62c860c28" targetNamespace="http://schemas.microsoft.com/office/2006/metadata/properties" ma:root="true" ma:fieldsID="0f3260c8a87cc1f80bca94c468415a28" ns3:_="">
    <xsd:import namespace="8f1a24f6-d4fe-4f4c-a482-adf62c860c2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1a24f6-d4fe-4f4c-a482-adf62c860c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225FDB6-9C4F-4790-83F1-4063F9FF29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1a24f6-d4fe-4f4c-a482-adf62c860c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1F18942-F55B-41AD-9050-12228C9FC0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7CE3EF-C51F-4F65-9532-8FCC838BFB98}">
  <ds:schemaRefs>
    <ds:schemaRef ds:uri="http://purl.org/dc/dcmitype/"/>
    <ds:schemaRef ds:uri="http://purl.org/dc/elements/1.1/"/>
    <ds:schemaRef ds:uri="http://schemas.microsoft.com/office/2006/metadata/properties"/>
    <ds:schemaRef ds:uri="http://purl.org/dc/terms/"/>
    <ds:schemaRef ds:uri="8f1a24f6-d4fe-4f4c-a482-adf62c860c28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217</Words>
  <Application>Microsoft Office PowerPoint</Application>
  <PresentationFormat>Widescreen</PresentationFormat>
  <Paragraphs>31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Brandon Grotesque Regular</vt:lpstr>
      <vt:lpstr>Calibri</vt:lpstr>
      <vt:lpstr>Calibri Light</vt:lpstr>
      <vt:lpstr>Pacifico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Larry Van Wave</dc:creator>
  <cp:lastModifiedBy>Alex Cummings</cp:lastModifiedBy>
  <cp:revision>27</cp:revision>
  <dcterms:created xsi:type="dcterms:W3CDTF">2022-03-08T20:05:27Z</dcterms:created>
  <dcterms:modified xsi:type="dcterms:W3CDTF">2023-06-05T07:22:13Z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61ADE7A0-5575-4606-9B0F-24D524440910</vt:lpwstr>
  </property>
  <property fmtid="{D5CDD505-2E9C-101B-9397-08002B2CF9AE}" pid="3" name="ArticulatePath">
    <vt:lpwstr>Presentation1</vt:lpwstr>
  </property>
  <property fmtid="{D5CDD505-2E9C-101B-9397-08002B2CF9AE}" pid="4" name="ContentTypeId">
    <vt:lpwstr>0x01010030DF0CC41C985D4D8225D1525FA7B417</vt:lpwstr>
  </property>
</Properties>
</file>