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sldIdLst>
    <p:sldId id="256" r:id="rId5"/>
    <p:sldId id="258" r:id="rId6"/>
    <p:sldId id="291" r:id="rId7"/>
    <p:sldId id="292" r:id="rId8"/>
    <p:sldId id="259" r:id="rId9"/>
    <p:sldId id="274" r:id="rId10"/>
    <p:sldId id="276" r:id="rId11"/>
    <p:sldId id="275" r:id="rId12"/>
    <p:sldId id="277" r:id="rId13"/>
    <p:sldId id="278" r:id="rId14"/>
    <p:sldId id="279" r:id="rId15"/>
    <p:sldId id="261" r:id="rId16"/>
    <p:sldId id="262" r:id="rId17"/>
    <p:sldId id="280" r:id="rId18"/>
    <p:sldId id="281" r:id="rId19"/>
    <p:sldId id="283" r:id="rId20"/>
    <p:sldId id="284" r:id="rId21"/>
    <p:sldId id="285" r:id="rId22"/>
    <p:sldId id="286" r:id="rId23"/>
    <p:sldId id="287" r:id="rId24"/>
    <p:sldId id="288" r:id="rId25"/>
    <p:sldId id="289" r:id="rId26"/>
  </p:sldIdLst>
  <p:sldSz cx="9144000" cy="6858000" type="letter"/>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na Roberts" initials="ER" lastIdx="2" clrIdx="0">
    <p:extLst>
      <p:ext uri="{19B8F6BF-5375-455C-9EA6-DF929625EA0E}">
        <p15:presenceInfo xmlns:p15="http://schemas.microsoft.com/office/powerpoint/2012/main" userId="Elena Roberts" providerId="None"/>
      </p:ext>
    </p:extLst>
  </p:cmAuthor>
  <p:cmAuthor id="2" name="Alex Cummings" initials="AC" lastIdx="25" clrIdx="1">
    <p:extLst>
      <p:ext uri="{19B8F6BF-5375-455C-9EA6-DF929625EA0E}">
        <p15:presenceInfo xmlns:p15="http://schemas.microsoft.com/office/powerpoint/2012/main" userId="Alex Cummings" providerId="None"/>
      </p:ext>
    </p:extLst>
  </p:cmAuthor>
  <p:cmAuthor id="3" name="Michael Brocchini" initials="MB" lastIdx="40" clrIdx="2">
    <p:extLst>
      <p:ext uri="{19B8F6BF-5375-455C-9EA6-DF929625EA0E}">
        <p15:presenceInfo xmlns:p15="http://schemas.microsoft.com/office/powerpoint/2012/main" userId="Michael Brocchini" providerId="None"/>
      </p:ext>
    </p:extLst>
  </p:cmAuthor>
  <p:cmAuthor id="4" name="Jason Edelman" initials="JE" lastIdx="40" clrIdx="3">
    <p:extLst>
      <p:ext uri="{19B8F6BF-5375-455C-9EA6-DF929625EA0E}">
        <p15:presenceInfo xmlns:p15="http://schemas.microsoft.com/office/powerpoint/2012/main" userId="Jason Edel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002D73"/>
    <a:srgbClr val="00C18C"/>
    <a:srgbClr val="B5ADA6"/>
    <a:srgbClr val="D02C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7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6D586A-4361-4EDD-8845-DCD88DBB15AF}" type="datetimeFigureOut">
              <a:rPr lang="en-US" smtClean="0"/>
              <a:t>2/10/2025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4DE700-A9F0-4BED-8A32-6C46DD4E71D4}" type="slidenum">
              <a:rPr lang="en-US" smtClean="0"/>
              <a:t>‹#›</a:t>
            </a:fld>
            <a:endParaRPr lang="en-US"/>
          </a:p>
        </p:txBody>
      </p:sp>
    </p:spTree>
    <p:extLst>
      <p:ext uri="{BB962C8B-B14F-4D97-AF65-F5344CB8AC3E}">
        <p14:creationId xmlns:p14="http://schemas.microsoft.com/office/powerpoint/2010/main" val="3628964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C0A2D1-62F0-4DE7-8FFA-9E22D38953E1}"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4FE4B-93C6-4677-8E88-615B8AD01A06}" type="slidenum">
              <a:rPr lang="en-US" smtClean="0"/>
              <a:t>‹#›</a:t>
            </a:fld>
            <a:endParaRPr lang="en-US"/>
          </a:p>
        </p:txBody>
      </p:sp>
    </p:spTree>
    <p:extLst>
      <p:ext uri="{BB962C8B-B14F-4D97-AF65-F5344CB8AC3E}">
        <p14:creationId xmlns:p14="http://schemas.microsoft.com/office/powerpoint/2010/main" val="3672404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0A2D1-62F0-4DE7-8FFA-9E22D38953E1}"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4FE4B-93C6-4677-8E88-615B8AD01A06}" type="slidenum">
              <a:rPr lang="en-US" smtClean="0"/>
              <a:t>‹#›</a:t>
            </a:fld>
            <a:endParaRPr lang="en-US"/>
          </a:p>
        </p:txBody>
      </p:sp>
    </p:spTree>
    <p:extLst>
      <p:ext uri="{BB962C8B-B14F-4D97-AF65-F5344CB8AC3E}">
        <p14:creationId xmlns:p14="http://schemas.microsoft.com/office/powerpoint/2010/main" val="2316293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0A2D1-62F0-4DE7-8FFA-9E22D38953E1}"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4FE4B-93C6-4677-8E88-615B8AD01A06}" type="slidenum">
              <a:rPr lang="en-US" smtClean="0"/>
              <a:t>‹#›</a:t>
            </a:fld>
            <a:endParaRPr lang="en-US"/>
          </a:p>
        </p:txBody>
      </p:sp>
    </p:spTree>
    <p:extLst>
      <p:ext uri="{BB962C8B-B14F-4D97-AF65-F5344CB8AC3E}">
        <p14:creationId xmlns:p14="http://schemas.microsoft.com/office/powerpoint/2010/main" val="2090953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0A2D1-62F0-4DE7-8FFA-9E22D38953E1}"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4FE4B-93C6-4677-8E88-615B8AD01A06}" type="slidenum">
              <a:rPr lang="en-US" smtClean="0"/>
              <a:t>‹#›</a:t>
            </a:fld>
            <a:endParaRPr lang="en-US"/>
          </a:p>
        </p:txBody>
      </p:sp>
    </p:spTree>
    <p:extLst>
      <p:ext uri="{BB962C8B-B14F-4D97-AF65-F5344CB8AC3E}">
        <p14:creationId xmlns:p14="http://schemas.microsoft.com/office/powerpoint/2010/main" val="2571750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C0A2D1-62F0-4DE7-8FFA-9E22D38953E1}"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4FE4B-93C6-4677-8E88-615B8AD01A06}" type="slidenum">
              <a:rPr lang="en-US" smtClean="0"/>
              <a:t>‹#›</a:t>
            </a:fld>
            <a:endParaRPr lang="en-US"/>
          </a:p>
        </p:txBody>
      </p:sp>
    </p:spTree>
    <p:extLst>
      <p:ext uri="{BB962C8B-B14F-4D97-AF65-F5344CB8AC3E}">
        <p14:creationId xmlns:p14="http://schemas.microsoft.com/office/powerpoint/2010/main" val="362516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C0A2D1-62F0-4DE7-8FFA-9E22D38953E1}" type="datetimeFigureOut">
              <a:rPr lang="en-US" smtClean="0"/>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F4FE4B-93C6-4677-8E88-615B8AD01A06}" type="slidenum">
              <a:rPr lang="en-US" smtClean="0"/>
              <a:t>‹#›</a:t>
            </a:fld>
            <a:endParaRPr lang="en-US"/>
          </a:p>
        </p:txBody>
      </p:sp>
    </p:spTree>
    <p:extLst>
      <p:ext uri="{BB962C8B-B14F-4D97-AF65-F5344CB8AC3E}">
        <p14:creationId xmlns:p14="http://schemas.microsoft.com/office/powerpoint/2010/main" val="3835240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C0A2D1-62F0-4DE7-8FFA-9E22D38953E1}" type="datetimeFigureOut">
              <a:rPr lang="en-US" smtClean="0"/>
              <a:t>2/10/2025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F4FE4B-93C6-4677-8E88-615B8AD01A06}" type="slidenum">
              <a:rPr lang="en-US" smtClean="0"/>
              <a:t>‹#›</a:t>
            </a:fld>
            <a:endParaRPr lang="en-US"/>
          </a:p>
        </p:txBody>
      </p:sp>
    </p:spTree>
    <p:extLst>
      <p:ext uri="{BB962C8B-B14F-4D97-AF65-F5344CB8AC3E}">
        <p14:creationId xmlns:p14="http://schemas.microsoft.com/office/powerpoint/2010/main" val="2324670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C0A2D1-62F0-4DE7-8FFA-9E22D38953E1}" type="datetimeFigureOut">
              <a:rPr lang="en-US" smtClean="0"/>
              <a:t>2/10/2025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F4FE4B-93C6-4677-8E88-615B8AD01A06}" type="slidenum">
              <a:rPr lang="en-US" smtClean="0"/>
              <a:t>‹#›</a:t>
            </a:fld>
            <a:endParaRPr lang="en-US"/>
          </a:p>
        </p:txBody>
      </p:sp>
    </p:spTree>
    <p:extLst>
      <p:ext uri="{BB962C8B-B14F-4D97-AF65-F5344CB8AC3E}">
        <p14:creationId xmlns:p14="http://schemas.microsoft.com/office/powerpoint/2010/main" val="1172353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C0A2D1-62F0-4DE7-8FFA-9E22D38953E1}" type="datetimeFigureOut">
              <a:rPr lang="en-US" smtClean="0"/>
              <a:t>2/10/2025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F4FE4B-93C6-4677-8E88-615B8AD01A06}" type="slidenum">
              <a:rPr lang="en-US" smtClean="0"/>
              <a:t>‹#›</a:t>
            </a:fld>
            <a:endParaRPr lang="en-US"/>
          </a:p>
        </p:txBody>
      </p:sp>
    </p:spTree>
    <p:extLst>
      <p:ext uri="{BB962C8B-B14F-4D97-AF65-F5344CB8AC3E}">
        <p14:creationId xmlns:p14="http://schemas.microsoft.com/office/powerpoint/2010/main" val="1062886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C0A2D1-62F0-4DE7-8FFA-9E22D38953E1}" type="datetimeFigureOut">
              <a:rPr lang="en-US" smtClean="0"/>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F4FE4B-93C6-4677-8E88-615B8AD01A06}" type="slidenum">
              <a:rPr lang="en-US" smtClean="0"/>
              <a:t>‹#›</a:t>
            </a:fld>
            <a:endParaRPr lang="en-US"/>
          </a:p>
        </p:txBody>
      </p:sp>
    </p:spTree>
    <p:extLst>
      <p:ext uri="{BB962C8B-B14F-4D97-AF65-F5344CB8AC3E}">
        <p14:creationId xmlns:p14="http://schemas.microsoft.com/office/powerpoint/2010/main" val="3509922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C0A2D1-62F0-4DE7-8FFA-9E22D38953E1}" type="datetimeFigureOut">
              <a:rPr lang="en-US" smtClean="0"/>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F4FE4B-93C6-4677-8E88-615B8AD01A06}" type="slidenum">
              <a:rPr lang="en-US" smtClean="0"/>
              <a:t>‹#›</a:t>
            </a:fld>
            <a:endParaRPr lang="en-US"/>
          </a:p>
        </p:txBody>
      </p:sp>
    </p:spTree>
    <p:extLst>
      <p:ext uri="{BB962C8B-B14F-4D97-AF65-F5344CB8AC3E}">
        <p14:creationId xmlns:p14="http://schemas.microsoft.com/office/powerpoint/2010/main" val="998794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C0A2D1-62F0-4DE7-8FFA-9E22D38953E1}" type="datetimeFigureOut">
              <a:rPr lang="en-US" smtClean="0"/>
              <a:t>2/10/2025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F4FE4B-93C6-4677-8E88-615B8AD01A06}" type="slidenum">
              <a:rPr lang="en-US" smtClean="0"/>
              <a:t>‹#›</a:t>
            </a:fld>
            <a:endParaRPr lang="en-US"/>
          </a:p>
        </p:txBody>
      </p:sp>
    </p:spTree>
    <p:extLst>
      <p:ext uri="{BB962C8B-B14F-4D97-AF65-F5344CB8AC3E}">
        <p14:creationId xmlns:p14="http://schemas.microsoft.com/office/powerpoint/2010/main" val="31703722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9FAF4C-C8A5-4A70-8CD7-834C1B3141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88" y="0"/>
            <a:ext cx="764914" cy="6858000"/>
          </a:xfrm>
          <a:prstGeom prst="rect">
            <a:avLst/>
          </a:prstGeom>
        </p:spPr>
      </p:pic>
      <p:sp>
        <p:nvSpPr>
          <p:cNvPr id="6" name="Title 1">
            <a:extLst>
              <a:ext uri="{FF2B5EF4-FFF2-40B4-BE49-F238E27FC236}">
                <a16:creationId xmlns:a16="http://schemas.microsoft.com/office/drawing/2014/main" id="{2BE73D7E-6813-4E8A-8188-D91A4E437605}"/>
              </a:ext>
            </a:extLst>
          </p:cNvPr>
          <p:cNvSpPr txBox="1">
            <a:spLocks/>
          </p:cNvSpPr>
          <p:nvPr/>
        </p:nvSpPr>
        <p:spPr>
          <a:xfrm>
            <a:off x="278169" y="2584932"/>
            <a:ext cx="9144000" cy="130282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Brandon Grotesque Bold" panose="020B0803020203060202" pitchFamily="34" charset="0"/>
                <a:ea typeface="Pacifico" charset="0"/>
                <a:cs typeface="Arial" panose="020B0604020202020204" pitchFamily="34" charset="0"/>
              </a:rPr>
              <a:t>Picture Process Maps (PPM)</a:t>
            </a:r>
            <a:br>
              <a:rPr lang="en-US" dirty="0">
                <a:latin typeface="Brandon Grotesque Bold" panose="020B0803020203060202" pitchFamily="34" charset="0"/>
                <a:ea typeface="Pacifico" charset="0"/>
                <a:cs typeface="Arial" panose="020B0604020202020204" pitchFamily="34" charset="0"/>
              </a:rPr>
            </a:br>
            <a:endParaRPr lang="en-US" dirty="0">
              <a:latin typeface="Brandon Grotesque Bold" panose="020B0803020203060202" pitchFamily="34" charset="0"/>
              <a:ea typeface="Pacifico" charset="0"/>
              <a:cs typeface="Arial" panose="020B0604020202020204" pitchFamily="34" charset="0"/>
            </a:endParaRPr>
          </a:p>
        </p:txBody>
      </p:sp>
      <p:sp>
        <p:nvSpPr>
          <p:cNvPr id="7" name="Title 1">
            <a:extLst>
              <a:ext uri="{FF2B5EF4-FFF2-40B4-BE49-F238E27FC236}">
                <a16:creationId xmlns:a16="http://schemas.microsoft.com/office/drawing/2014/main" id="{1AEC262C-047C-4CEB-A76F-1AB00E03D4DC}"/>
              </a:ext>
            </a:extLst>
          </p:cNvPr>
          <p:cNvSpPr txBox="1">
            <a:spLocks/>
          </p:cNvSpPr>
          <p:nvPr/>
        </p:nvSpPr>
        <p:spPr>
          <a:xfrm>
            <a:off x="1101170" y="3621654"/>
            <a:ext cx="7497998" cy="624211"/>
          </a:xfrm>
          <a:prstGeom prst="rect">
            <a:avLst/>
          </a:prstGeom>
        </p:spPr>
        <p:txBody>
          <a:bodyPr>
            <a:noAutofit/>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9pPr>
          </a:lstStyle>
          <a:p>
            <a:r>
              <a:rPr lang="en-US" dirty="0">
                <a:solidFill>
                  <a:srgbClr val="002D73"/>
                </a:solidFill>
                <a:latin typeface="Brandon Grotesque Bold" panose="020B0803020203060202" pitchFamily="34" charset="0"/>
                <a:ea typeface="Pacifico" charset="0"/>
                <a:cs typeface="Arial" panose="020B0604020202020204" pitchFamily="34" charset="0"/>
              </a:rPr>
              <a:t>E-Commerce Electronics Processor</a:t>
            </a:r>
          </a:p>
        </p:txBody>
      </p:sp>
      <p:sp>
        <p:nvSpPr>
          <p:cNvPr id="9" name="TextBox 8">
            <a:extLst>
              <a:ext uri="{FF2B5EF4-FFF2-40B4-BE49-F238E27FC236}">
                <a16:creationId xmlns:a16="http://schemas.microsoft.com/office/drawing/2014/main" id="{D31791A2-ED0B-4D07-9661-17D1C7BF7600}"/>
              </a:ext>
            </a:extLst>
          </p:cNvPr>
          <p:cNvSpPr txBox="1"/>
          <p:nvPr/>
        </p:nvSpPr>
        <p:spPr>
          <a:xfrm>
            <a:off x="7339711" y="188828"/>
            <a:ext cx="1259457" cy="338554"/>
          </a:xfrm>
          <a:prstGeom prst="rect">
            <a:avLst/>
          </a:prstGeom>
          <a:noFill/>
        </p:spPr>
        <p:txBody>
          <a:bodyPr wrap="square" rtlCol="0">
            <a:spAutoFit/>
          </a:bodyPr>
          <a:lstStyle/>
          <a:p>
            <a:r>
              <a:rPr lang="en-US" sz="1600" dirty="0">
                <a:solidFill>
                  <a:srgbClr val="002D73"/>
                </a:solidFill>
                <a:latin typeface="Brandon Grotesque Black" panose="020B0A03020203060202" pitchFamily="34" charset="0"/>
              </a:rPr>
              <a:t>GOODWILL</a:t>
            </a:r>
          </a:p>
        </p:txBody>
      </p:sp>
      <p:sp>
        <p:nvSpPr>
          <p:cNvPr id="8" name="Date Placeholder 4">
            <a:extLst>
              <a:ext uri="{FF2B5EF4-FFF2-40B4-BE49-F238E27FC236}">
                <a16:creationId xmlns:a16="http://schemas.microsoft.com/office/drawing/2014/main" id="{EC69B0C5-7C24-485A-A5B2-1024F8B4966B}"/>
              </a:ext>
            </a:extLst>
          </p:cNvPr>
          <p:cNvSpPr txBox="1">
            <a:spLocks/>
          </p:cNvSpPr>
          <p:nvPr/>
        </p:nvSpPr>
        <p:spPr>
          <a:xfrm>
            <a:off x="679833" y="6290129"/>
            <a:ext cx="18288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en-US" dirty="0">
                <a:latin typeface="Arial" panose="020B0604020202020204" pitchFamily="34" charset="0"/>
                <a:cs typeface="Arial" panose="020B0604020202020204" pitchFamily="34" charset="0"/>
              </a:rPr>
              <a:t>February 2025</a:t>
            </a:r>
          </a:p>
        </p:txBody>
      </p:sp>
    </p:spTree>
    <p:custDataLst>
      <p:tags r:id="rId1"/>
    </p:custDataLst>
    <p:extLst>
      <p:ext uri="{BB962C8B-B14F-4D97-AF65-F5344CB8AC3E}">
        <p14:creationId xmlns:p14="http://schemas.microsoft.com/office/powerpoint/2010/main" val="698106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F2BF7D55-63E8-4468-B36E-8C97C155950E}"/>
              </a:ext>
            </a:extLst>
          </p:cNvPr>
          <p:cNvSpPr txBox="1">
            <a:spLocks/>
          </p:cNvSpPr>
          <p:nvPr/>
        </p:nvSpPr>
        <p:spPr>
          <a:xfrm>
            <a:off x="386600" y="1289220"/>
            <a:ext cx="8041407" cy="51556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200" dirty="0">
                <a:latin typeface="Arial" panose="020B0604020202020204" pitchFamily="34" charset="0"/>
                <a:cs typeface="Arial" panose="020B0604020202020204" pitchFamily="34" charset="0"/>
              </a:rPr>
              <a:t>First, check if the product turns on. Consider that the product might need a charge to power on. If the product does power on, follow the appropriate process from the list below:</a:t>
            </a:r>
          </a:p>
        </p:txBody>
      </p:sp>
      <p:sp>
        <p:nvSpPr>
          <p:cNvPr id="5" name="Rectangle 4">
            <a:extLst>
              <a:ext uri="{FF2B5EF4-FFF2-40B4-BE49-F238E27FC236}">
                <a16:creationId xmlns:a16="http://schemas.microsoft.com/office/drawing/2014/main" id="{95983B71-5785-4271-8290-927CEC493D2E}"/>
              </a:ext>
            </a:extLst>
          </p:cNvPr>
          <p:cNvSpPr/>
          <p:nvPr/>
        </p:nvSpPr>
        <p:spPr>
          <a:xfrm>
            <a:off x="0" y="0"/>
            <a:ext cx="9153216" cy="932688"/>
          </a:xfrm>
          <a:prstGeom prst="rect">
            <a:avLst/>
          </a:prstGeom>
          <a:solidFill>
            <a:srgbClr val="002D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7" name="Slide Number Placeholder 1">
            <a:extLst>
              <a:ext uri="{FF2B5EF4-FFF2-40B4-BE49-F238E27FC236}">
                <a16:creationId xmlns:a16="http://schemas.microsoft.com/office/drawing/2014/main" id="{012B1D1D-681E-4BB2-9B26-DE6EC46B0DC6}"/>
              </a:ext>
            </a:extLst>
          </p:cNvPr>
          <p:cNvSpPr>
            <a:spLocks noGrp="1"/>
          </p:cNvSpPr>
          <p:nvPr>
            <p:ph type="sldNum" sz="quarter" idx="12"/>
          </p:nvPr>
        </p:nvSpPr>
        <p:spPr>
          <a:xfrm>
            <a:off x="6457950" y="6356351"/>
            <a:ext cx="2057400" cy="365125"/>
          </a:xfrm>
        </p:spPr>
        <p:txBody>
          <a:bodyPr/>
          <a:lstStyle/>
          <a:p>
            <a:r>
              <a:rPr lang="en-US" dirty="0">
                <a:latin typeface="Arial" panose="020B0604020202020204" pitchFamily="34" charset="0"/>
                <a:cs typeface="Arial" panose="020B0604020202020204" pitchFamily="34" charset="0"/>
              </a:rPr>
              <a:t>9</a:t>
            </a:r>
          </a:p>
        </p:txBody>
      </p:sp>
      <p:sp>
        <p:nvSpPr>
          <p:cNvPr id="20" name="Title 1">
            <a:extLst>
              <a:ext uri="{FF2B5EF4-FFF2-40B4-BE49-F238E27FC236}">
                <a16:creationId xmlns:a16="http://schemas.microsoft.com/office/drawing/2014/main" id="{452D4BD2-2937-45F7-B775-C4CCA6A3AFC9}"/>
              </a:ext>
            </a:extLst>
          </p:cNvPr>
          <p:cNvSpPr txBox="1">
            <a:spLocks/>
          </p:cNvSpPr>
          <p:nvPr/>
        </p:nvSpPr>
        <p:spPr>
          <a:xfrm>
            <a:off x="6457950" y="312735"/>
            <a:ext cx="2556189" cy="307214"/>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800" dirty="0">
                <a:solidFill>
                  <a:schemeClr val="bg1"/>
                </a:solidFill>
                <a:latin typeface="Brandon Grotesque Bold" panose="020B0803020203060202" pitchFamily="34" charset="0"/>
                <a:ea typeface="Pacifico" charset="0"/>
                <a:cs typeface="Arial" panose="020B0604020202020204" pitchFamily="34" charset="0"/>
              </a:rPr>
              <a:t>Electronics Processor</a:t>
            </a:r>
          </a:p>
        </p:txBody>
      </p:sp>
      <p:grpSp>
        <p:nvGrpSpPr>
          <p:cNvPr id="16" name="Group 15">
            <a:extLst>
              <a:ext uri="{FF2B5EF4-FFF2-40B4-BE49-F238E27FC236}">
                <a16:creationId xmlns:a16="http://schemas.microsoft.com/office/drawing/2014/main" id="{3E628D2A-6B59-4D58-941D-9FFBE0A4D9A0}"/>
              </a:ext>
            </a:extLst>
          </p:cNvPr>
          <p:cNvGrpSpPr/>
          <p:nvPr/>
        </p:nvGrpSpPr>
        <p:grpSpPr>
          <a:xfrm>
            <a:off x="496772" y="2041473"/>
            <a:ext cx="2353582" cy="1596090"/>
            <a:chOff x="925258" y="683928"/>
            <a:chExt cx="5455606" cy="1483148"/>
          </a:xfrm>
        </p:grpSpPr>
        <p:sp>
          <p:nvSpPr>
            <p:cNvPr id="17" name="Text Placeholder 5">
              <a:extLst>
                <a:ext uri="{FF2B5EF4-FFF2-40B4-BE49-F238E27FC236}">
                  <a16:creationId xmlns:a16="http://schemas.microsoft.com/office/drawing/2014/main" id="{B001D492-3910-46AE-9CBF-66685DDFF969}"/>
                </a:ext>
              </a:extLst>
            </p:cNvPr>
            <p:cNvSpPr txBox="1">
              <a:spLocks/>
            </p:cNvSpPr>
            <p:nvPr/>
          </p:nvSpPr>
          <p:spPr>
            <a:xfrm>
              <a:off x="925260" y="1087648"/>
              <a:ext cx="5455604" cy="1079428"/>
            </a:xfrm>
            <a:prstGeom prst="rect">
              <a:avLst/>
            </a:prstGeom>
            <a:ln w="12700"/>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p>
              <a:pPr marL="233363" lvl="0" indent="-233363">
                <a:spcBef>
                  <a:spcPct val="20000"/>
                </a:spcBef>
                <a:buFont typeface="Arial" panose="020B0604020202020204" pitchFamily="34" charset="0"/>
                <a:buChar char="•"/>
                <a:defRPr/>
              </a:pPr>
              <a:r>
                <a:rPr lang="en-US" sz="1200" dirty="0">
                  <a:solidFill>
                    <a:schemeClr val="tx1"/>
                  </a:solidFill>
                  <a:latin typeface="Arial" panose="020B0604020202020204" pitchFamily="34" charset="0"/>
                  <a:cs typeface="Arial" panose="020B0604020202020204" pitchFamily="34" charset="0"/>
                </a:rPr>
                <a:t>Apple laptop wiping procedure</a:t>
              </a:r>
            </a:p>
            <a:p>
              <a:pPr marL="233363" lvl="0" indent="-233363">
                <a:spcBef>
                  <a:spcPct val="20000"/>
                </a:spcBef>
                <a:buFont typeface="Arial" panose="020B0604020202020204" pitchFamily="34" charset="0"/>
                <a:buChar char="•"/>
                <a:defRPr/>
              </a:pPr>
              <a:r>
                <a:rPr lang="en-US" sz="1200" dirty="0">
                  <a:latin typeface="Arial" panose="020B0604020202020204" pitchFamily="34" charset="0"/>
                  <a:cs typeface="Arial" panose="020B0604020202020204" pitchFamily="34" charset="0"/>
                </a:rPr>
                <a:t>iPhone/iPad procedure</a:t>
              </a:r>
            </a:p>
          </p:txBody>
        </p:sp>
        <p:sp>
          <p:nvSpPr>
            <p:cNvPr id="18" name="Title 3">
              <a:extLst>
                <a:ext uri="{FF2B5EF4-FFF2-40B4-BE49-F238E27FC236}">
                  <a16:creationId xmlns:a16="http://schemas.microsoft.com/office/drawing/2014/main" id="{A63BFA75-0E72-41F2-8869-78DC0874BDCE}"/>
                </a:ext>
              </a:extLst>
            </p:cNvPr>
            <p:cNvSpPr txBox="1">
              <a:spLocks/>
            </p:cNvSpPr>
            <p:nvPr/>
          </p:nvSpPr>
          <p:spPr>
            <a:xfrm>
              <a:off x="925258" y="683928"/>
              <a:ext cx="5455604" cy="403720"/>
            </a:xfrm>
            <a:prstGeom prst="rect">
              <a:avLst/>
            </a:prstGeom>
            <a:noFill/>
            <a:ln w="12700">
              <a:solidFill>
                <a:schemeClr val="tx1"/>
              </a:solidFill>
            </a:ln>
          </p:spPr>
          <p:txBody>
            <a:bodyPr vert="horz" lIns="91440" tIns="45720" rIns="91440" bIns="45720" rtlCol="0" anchor="b">
              <a:normAutofit fontScale="97500"/>
            </a:bodyPr>
            <a:lstStyle/>
            <a:p>
              <a:pPr marR="0" lvl="0" algn="ctr" defTabSz="914400" rtl="0" eaLnBrk="1" fontAlgn="auto" latinLnBrk="0" hangingPunct="1">
                <a:lnSpc>
                  <a:spcPct val="100000"/>
                </a:lnSpc>
                <a:spcBef>
                  <a:spcPct val="0"/>
                </a:spcBef>
                <a:spcAft>
                  <a:spcPts val="0"/>
                </a:spcAft>
                <a:buClrTx/>
                <a:buSzTx/>
                <a:tabLst/>
                <a:defRPr/>
              </a:pPr>
              <a:r>
                <a:rPr lang="en-US" sz="1200" b="1" dirty="0">
                  <a:latin typeface="Arial" panose="020B0604020202020204" pitchFamily="34" charset="0"/>
                  <a:ea typeface="+mj-ea"/>
                  <a:cs typeface="Arial" panose="020B0604020202020204" pitchFamily="34" charset="0"/>
                </a:rPr>
                <a:t>Apple Products</a:t>
              </a:r>
            </a:p>
          </p:txBody>
        </p:sp>
      </p:grpSp>
      <p:grpSp>
        <p:nvGrpSpPr>
          <p:cNvPr id="21" name="Group 20">
            <a:extLst>
              <a:ext uri="{FF2B5EF4-FFF2-40B4-BE49-F238E27FC236}">
                <a16:creationId xmlns:a16="http://schemas.microsoft.com/office/drawing/2014/main" id="{1DF0E9BA-9CAA-46C0-A60B-B4F6DF36A960}"/>
              </a:ext>
            </a:extLst>
          </p:cNvPr>
          <p:cNvGrpSpPr/>
          <p:nvPr/>
        </p:nvGrpSpPr>
        <p:grpSpPr>
          <a:xfrm>
            <a:off x="3090290" y="2041474"/>
            <a:ext cx="2548889" cy="1578910"/>
            <a:chOff x="925258" y="683928"/>
            <a:chExt cx="5455606" cy="1483148"/>
          </a:xfrm>
        </p:grpSpPr>
        <p:sp>
          <p:nvSpPr>
            <p:cNvPr id="22" name="Text Placeholder 5">
              <a:extLst>
                <a:ext uri="{FF2B5EF4-FFF2-40B4-BE49-F238E27FC236}">
                  <a16:creationId xmlns:a16="http://schemas.microsoft.com/office/drawing/2014/main" id="{ADDC1478-6A04-4BA2-974C-50BC3431DE5E}"/>
                </a:ext>
              </a:extLst>
            </p:cNvPr>
            <p:cNvSpPr txBox="1">
              <a:spLocks/>
            </p:cNvSpPr>
            <p:nvPr/>
          </p:nvSpPr>
          <p:spPr>
            <a:xfrm>
              <a:off x="925260" y="1087648"/>
              <a:ext cx="5455604" cy="1079428"/>
            </a:xfrm>
            <a:prstGeom prst="rect">
              <a:avLst/>
            </a:prstGeom>
            <a:noFill/>
            <a:ln w="12700"/>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p>
              <a:pPr marL="233363" lvl="0" indent="-233363">
                <a:spcBef>
                  <a:spcPct val="20000"/>
                </a:spcBef>
                <a:buFont typeface="Arial" panose="020B0604020202020204" pitchFamily="34" charset="0"/>
                <a:buChar char="•"/>
                <a:defRPr/>
              </a:pPr>
              <a:r>
                <a:rPr lang="en-US" sz="1200" dirty="0">
                  <a:solidFill>
                    <a:schemeClr val="tx1"/>
                  </a:solidFill>
                  <a:latin typeface="Arial" panose="020B0604020202020204" pitchFamily="34" charset="0"/>
                  <a:cs typeface="Arial" panose="020B0604020202020204" pitchFamily="34" charset="0"/>
                </a:rPr>
                <a:t>Computer BIOS boot keys</a:t>
              </a:r>
            </a:p>
            <a:p>
              <a:pPr marL="233363" lvl="0" indent="-233363">
                <a:spcBef>
                  <a:spcPct val="20000"/>
                </a:spcBef>
                <a:buFont typeface="Arial" panose="020B0604020202020204" pitchFamily="34" charset="0"/>
                <a:buChar char="•"/>
                <a:defRPr/>
              </a:pPr>
              <a:r>
                <a:rPr lang="en-US" sz="1200" dirty="0">
                  <a:latin typeface="Arial" panose="020B0604020202020204" pitchFamily="34" charset="0"/>
                  <a:cs typeface="Arial" panose="020B0604020202020204" pitchFamily="34" charset="0"/>
                </a:rPr>
                <a:t>Laptop wiping procedure</a:t>
              </a:r>
            </a:p>
            <a:p>
              <a:pPr marL="233363" lvl="0" indent="-233363">
                <a:spcBef>
                  <a:spcPct val="20000"/>
                </a:spcBef>
                <a:buFont typeface="Arial" panose="020B0604020202020204" pitchFamily="34" charset="0"/>
                <a:buChar char="•"/>
                <a:defRPr/>
              </a:pPr>
              <a:r>
                <a:rPr lang="en-US" sz="1200" dirty="0">
                  <a:latin typeface="Arial" panose="020B0604020202020204" pitchFamily="34" charset="0"/>
                  <a:cs typeface="Arial" panose="020B0604020202020204" pitchFamily="34" charset="0"/>
                </a:rPr>
                <a:t>Removing BIOS from Fujitsu computers</a:t>
              </a:r>
            </a:p>
            <a:p>
              <a:pPr marL="533400" lvl="0" indent="-533400">
                <a:spcBef>
                  <a:spcPct val="20000"/>
                </a:spcBef>
                <a:buFont typeface="Arial" panose="020B0604020202020204" pitchFamily="34" charset="0"/>
                <a:buChar char="•"/>
                <a:defRPr/>
              </a:pPr>
              <a:endParaRPr lang="en-US" sz="1250" dirty="0">
                <a:cs typeface="Arial" panose="020B0604020202020204" pitchFamily="34" charset="0"/>
              </a:endParaRPr>
            </a:p>
            <a:p>
              <a:pPr marL="533400" marR="0" lvl="0" indent="-533400"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sz="1600" b="1" u="sng" dirty="0">
                <a:latin typeface="Arial" panose="020B0604020202020204" pitchFamily="34" charset="0"/>
                <a:cs typeface="Arial" panose="020B0604020202020204" pitchFamily="34" charset="0"/>
              </a:endParaRPr>
            </a:p>
          </p:txBody>
        </p:sp>
        <p:sp>
          <p:nvSpPr>
            <p:cNvPr id="23" name="Title 3">
              <a:extLst>
                <a:ext uri="{FF2B5EF4-FFF2-40B4-BE49-F238E27FC236}">
                  <a16:creationId xmlns:a16="http://schemas.microsoft.com/office/drawing/2014/main" id="{93FF7BB3-C4B8-4E71-9AF3-B8EB587261C8}"/>
                </a:ext>
              </a:extLst>
            </p:cNvPr>
            <p:cNvSpPr txBox="1">
              <a:spLocks/>
            </p:cNvSpPr>
            <p:nvPr/>
          </p:nvSpPr>
          <p:spPr>
            <a:xfrm>
              <a:off x="925258" y="683928"/>
              <a:ext cx="5455604" cy="403720"/>
            </a:xfrm>
            <a:prstGeom prst="rect">
              <a:avLst/>
            </a:prstGeom>
            <a:noFill/>
            <a:ln w="12700">
              <a:solidFill>
                <a:schemeClr val="tx1"/>
              </a:solidFill>
            </a:ln>
          </p:spPr>
          <p:txBody>
            <a:bodyPr vert="horz" lIns="91440" tIns="45720" rIns="91440" bIns="45720" rtlCol="0" anchor="b">
              <a:normAutofit fontScale="97500"/>
            </a:bodyPr>
            <a:lstStyle/>
            <a:p>
              <a:pPr marR="0" lvl="0" algn="ctr" defTabSz="914400" rtl="0" eaLnBrk="1" fontAlgn="auto" latinLnBrk="0" hangingPunct="1">
                <a:lnSpc>
                  <a:spcPct val="100000"/>
                </a:lnSpc>
                <a:spcBef>
                  <a:spcPct val="0"/>
                </a:spcBef>
                <a:spcAft>
                  <a:spcPts val="0"/>
                </a:spcAft>
                <a:buClrTx/>
                <a:buSzTx/>
                <a:tabLst/>
                <a:defRPr/>
              </a:pPr>
              <a:r>
                <a:rPr lang="en-US" sz="1200" b="1" dirty="0">
                  <a:latin typeface="Arial" panose="020B0604020202020204" pitchFamily="34" charset="0"/>
                  <a:ea typeface="+mj-ea"/>
                  <a:cs typeface="Arial" panose="020B0604020202020204" pitchFamily="34" charset="0"/>
                </a:rPr>
                <a:t>PC Products</a:t>
              </a:r>
            </a:p>
          </p:txBody>
        </p:sp>
      </p:grpSp>
      <p:grpSp>
        <p:nvGrpSpPr>
          <p:cNvPr id="24" name="Group 23">
            <a:extLst>
              <a:ext uri="{FF2B5EF4-FFF2-40B4-BE49-F238E27FC236}">
                <a16:creationId xmlns:a16="http://schemas.microsoft.com/office/drawing/2014/main" id="{F41BB9F9-FB93-4FBE-8CFF-778A4E09982B}"/>
              </a:ext>
            </a:extLst>
          </p:cNvPr>
          <p:cNvGrpSpPr/>
          <p:nvPr/>
        </p:nvGrpSpPr>
        <p:grpSpPr>
          <a:xfrm>
            <a:off x="5879118" y="2041473"/>
            <a:ext cx="2548889" cy="1578911"/>
            <a:chOff x="925258" y="683928"/>
            <a:chExt cx="5455606" cy="1483148"/>
          </a:xfrm>
        </p:grpSpPr>
        <p:sp>
          <p:nvSpPr>
            <p:cNvPr id="25" name="Text Placeholder 5">
              <a:extLst>
                <a:ext uri="{FF2B5EF4-FFF2-40B4-BE49-F238E27FC236}">
                  <a16:creationId xmlns:a16="http://schemas.microsoft.com/office/drawing/2014/main" id="{0DED5394-3464-4E1F-84F4-941EC1E7F15E}"/>
                </a:ext>
              </a:extLst>
            </p:cNvPr>
            <p:cNvSpPr txBox="1">
              <a:spLocks/>
            </p:cNvSpPr>
            <p:nvPr/>
          </p:nvSpPr>
          <p:spPr>
            <a:xfrm>
              <a:off x="925260" y="1087648"/>
              <a:ext cx="5455604" cy="1079428"/>
            </a:xfrm>
            <a:prstGeom prst="rect">
              <a:avLst/>
            </a:prstGeom>
            <a:ln w="12700"/>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p>
              <a:pPr lvl="0">
                <a:spcBef>
                  <a:spcPct val="20000"/>
                </a:spcBef>
                <a:defRPr/>
              </a:pPr>
              <a:r>
                <a:rPr lang="en-US" sz="1200" dirty="0">
                  <a:solidFill>
                    <a:schemeClr val="tx1"/>
                  </a:solidFill>
                  <a:latin typeface="Arial" panose="020B0604020202020204" pitchFamily="34" charset="0"/>
                  <a:cs typeface="Arial" panose="020B0604020202020204" pitchFamily="34" charset="0"/>
                </a:rPr>
                <a:t>Processing Smart Watches</a:t>
              </a:r>
            </a:p>
            <a:p>
              <a:pPr marR="0" lvl="0" defTabSz="914400" rtl="0" eaLnBrk="1" fontAlgn="auto" latinLnBrk="0" hangingPunct="1">
                <a:lnSpc>
                  <a:spcPct val="100000"/>
                </a:lnSpc>
                <a:spcBef>
                  <a:spcPct val="20000"/>
                </a:spcBef>
                <a:spcAft>
                  <a:spcPts val="0"/>
                </a:spcAft>
                <a:buClrTx/>
                <a:buSzTx/>
                <a:tabLst/>
                <a:defRPr/>
              </a:pPr>
              <a:endParaRPr lang="en-US" sz="1600" b="1" u="sng" dirty="0">
                <a:latin typeface="Arial" panose="020B0604020202020204" pitchFamily="34" charset="0"/>
                <a:cs typeface="Arial" panose="020B0604020202020204" pitchFamily="34" charset="0"/>
              </a:endParaRPr>
            </a:p>
          </p:txBody>
        </p:sp>
        <p:sp>
          <p:nvSpPr>
            <p:cNvPr id="26" name="Title 3">
              <a:extLst>
                <a:ext uri="{FF2B5EF4-FFF2-40B4-BE49-F238E27FC236}">
                  <a16:creationId xmlns:a16="http://schemas.microsoft.com/office/drawing/2014/main" id="{DD67C6D4-7D86-41C7-B4E6-65405E456CB1}"/>
                </a:ext>
              </a:extLst>
            </p:cNvPr>
            <p:cNvSpPr txBox="1">
              <a:spLocks/>
            </p:cNvSpPr>
            <p:nvPr/>
          </p:nvSpPr>
          <p:spPr>
            <a:xfrm>
              <a:off x="925258" y="683928"/>
              <a:ext cx="5455604" cy="403720"/>
            </a:xfrm>
            <a:prstGeom prst="rect">
              <a:avLst/>
            </a:prstGeom>
            <a:noFill/>
            <a:ln w="12700">
              <a:solidFill>
                <a:schemeClr val="tx1"/>
              </a:solidFill>
            </a:ln>
          </p:spPr>
          <p:txBody>
            <a:bodyPr vert="horz" lIns="91440" tIns="45720" rIns="91440" bIns="45720" rtlCol="0" anchor="b">
              <a:normAutofit fontScale="97500"/>
            </a:bodyPr>
            <a:lstStyle/>
            <a:p>
              <a:pPr marR="0" lvl="0" algn="ctr" defTabSz="914400" rtl="0" eaLnBrk="1" fontAlgn="auto" latinLnBrk="0" hangingPunct="1">
                <a:lnSpc>
                  <a:spcPct val="100000"/>
                </a:lnSpc>
                <a:spcBef>
                  <a:spcPct val="0"/>
                </a:spcBef>
                <a:spcAft>
                  <a:spcPts val="0"/>
                </a:spcAft>
                <a:buClrTx/>
                <a:buSzTx/>
                <a:tabLst/>
                <a:defRPr/>
              </a:pPr>
              <a:r>
                <a:rPr lang="en-US" sz="1200" b="1" dirty="0">
                  <a:latin typeface="Arial" panose="020B0604020202020204" pitchFamily="34" charset="0"/>
                  <a:ea typeface="+mj-ea"/>
                  <a:cs typeface="Arial" panose="020B0604020202020204" pitchFamily="34" charset="0"/>
                </a:rPr>
                <a:t>Other Products</a:t>
              </a:r>
            </a:p>
          </p:txBody>
        </p:sp>
      </p:grpSp>
      <p:sp>
        <p:nvSpPr>
          <p:cNvPr id="27" name="Rectangle 26">
            <a:extLst>
              <a:ext uri="{FF2B5EF4-FFF2-40B4-BE49-F238E27FC236}">
                <a16:creationId xmlns:a16="http://schemas.microsoft.com/office/drawing/2014/main" id="{8F290643-03FC-482D-80D5-FE55ABC4191E}"/>
              </a:ext>
            </a:extLst>
          </p:cNvPr>
          <p:cNvSpPr/>
          <p:nvPr/>
        </p:nvSpPr>
        <p:spPr>
          <a:xfrm>
            <a:off x="496772" y="3837944"/>
            <a:ext cx="7931234" cy="2318026"/>
          </a:xfrm>
          <a:prstGeom prst="rect">
            <a:avLst/>
          </a:prstGeom>
          <a:noFill/>
          <a:ln w="38100">
            <a:solidFill>
              <a:srgbClr val="B5AD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 </a:t>
            </a:r>
            <a:endParaRPr lang="en-US" sz="1200" dirty="0">
              <a:solidFill>
                <a:srgbClr val="FF0000"/>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For processing specific items, turn to the following page/s:</a:t>
            </a:r>
          </a:p>
          <a:p>
            <a:pPr marL="341313" indent="-230188">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For laptop/desktop: 11-13</a:t>
            </a:r>
          </a:p>
          <a:p>
            <a:pPr marL="341313" indent="-230188">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For phone/tablet: 14</a:t>
            </a:r>
          </a:p>
          <a:p>
            <a:pPr marL="341313" indent="-230188">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Game consoles: 15</a:t>
            </a:r>
          </a:p>
          <a:p>
            <a:pPr marL="341313" indent="-230188">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Digital cameras: 16</a:t>
            </a:r>
          </a:p>
          <a:p>
            <a:pPr marL="341313" indent="-230188">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Audio equipment: 17</a:t>
            </a:r>
          </a:p>
          <a:p>
            <a:pPr marL="341313" indent="-230188">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Video equipment: 18</a:t>
            </a:r>
          </a:p>
          <a:p>
            <a:endParaRPr lang="en-US" sz="1200" dirty="0">
              <a:solidFill>
                <a:schemeClr val="tx1"/>
              </a:solidFill>
              <a:latin typeface="Arial" panose="020B0604020202020204" pitchFamily="34" charset="0"/>
              <a:cs typeface="Arial" panose="020B0604020202020204" pitchFamily="34" charset="0"/>
            </a:endParaRPr>
          </a:p>
          <a:p>
            <a:r>
              <a:rPr lang="en-US" sz="1200" b="1" dirty="0">
                <a:solidFill>
                  <a:schemeClr val="tx1"/>
                </a:solidFill>
                <a:latin typeface="Arial" panose="020B0604020202020204" pitchFamily="34" charset="0"/>
                <a:cs typeface="Arial" panose="020B0604020202020204" pitchFamily="34" charset="0"/>
              </a:rPr>
              <a:t>NOTE: </a:t>
            </a:r>
            <a:r>
              <a:rPr lang="en-US" sz="1200" dirty="0">
                <a:solidFill>
                  <a:schemeClr val="tx1"/>
                </a:solidFill>
                <a:latin typeface="Arial" panose="020B0604020202020204" pitchFamily="34" charset="0"/>
                <a:cs typeface="Arial" panose="020B0604020202020204" pitchFamily="34" charset="0"/>
              </a:rPr>
              <a:t>If the product does not power on, determine if it should be parted, sent to Dell, or sent to Clearance. </a:t>
            </a:r>
          </a:p>
          <a:p>
            <a:pPr marL="517525"/>
            <a:r>
              <a:rPr lang="en-US" sz="1200" dirty="0">
                <a:solidFill>
                  <a:schemeClr val="tx1"/>
                </a:solidFill>
                <a:latin typeface="Arial" panose="020B0604020202020204" pitchFamily="34" charset="0"/>
                <a:cs typeface="Arial" panose="020B0604020202020204" pitchFamily="34" charset="0"/>
              </a:rPr>
              <a:t>See the processes on pages 9-10.</a:t>
            </a:r>
          </a:p>
          <a:p>
            <a:endParaRPr lang="en-US" sz="1200" dirty="0">
              <a:solidFill>
                <a:srgbClr val="223570"/>
              </a:solidFill>
            </a:endParaRPr>
          </a:p>
        </p:txBody>
      </p:sp>
      <p:sp>
        <p:nvSpPr>
          <p:cNvPr id="19" name="TextBox 18">
            <a:extLst>
              <a:ext uri="{FF2B5EF4-FFF2-40B4-BE49-F238E27FC236}">
                <a16:creationId xmlns:a16="http://schemas.microsoft.com/office/drawing/2014/main" id="{9C16F937-D7EC-40E9-AA0E-5FAD000E138E}"/>
              </a:ext>
            </a:extLst>
          </p:cNvPr>
          <p:cNvSpPr txBox="1"/>
          <p:nvPr/>
        </p:nvSpPr>
        <p:spPr>
          <a:xfrm>
            <a:off x="350352" y="6356351"/>
            <a:ext cx="2057399" cy="338554"/>
          </a:xfrm>
          <a:prstGeom prst="rect">
            <a:avLst/>
          </a:prstGeom>
          <a:noFill/>
        </p:spPr>
        <p:txBody>
          <a:bodyPr wrap="square" rtlCol="0">
            <a:spAutoFit/>
          </a:bodyPr>
          <a:lstStyle/>
          <a:p>
            <a:r>
              <a:rPr lang="en-US" sz="1600" dirty="0">
                <a:solidFill>
                  <a:srgbClr val="002D73"/>
                </a:solidFill>
                <a:latin typeface="Brandon Grotesque Black" panose="020B0A03020203060202" pitchFamily="34" charset="0"/>
              </a:rPr>
              <a:t>GOODWILL</a:t>
            </a:r>
          </a:p>
        </p:txBody>
      </p:sp>
      <p:sp>
        <p:nvSpPr>
          <p:cNvPr id="29" name="Title 1">
            <a:extLst>
              <a:ext uri="{FF2B5EF4-FFF2-40B4-BE49-F238E27FC236}">
                <a16:creationId xmlns:a16="http://schemas.microsoft.com/office/drawing/2014/main" id="{661278D8-7AA1-41D1-8E95-B672E80A7A7F}"/>
              </a:ext>
            </a:extLst>
          </p:cNvPr>
          <p:cNvSpPr txBox="1">
            <a:spLocks/>
          </p:cNvSpPr>
          <p:nvPr/>
        </p:nvSpPr>
        <p:spPr>
          <a:xfrm>
            <a:off x="191745" y="217821"/>
            <a:ext cx="5979117" cy="508401"/>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Brandon Grotesque Bold" panose="020B0803020203060202" pitchFamily="34" charset="0"/>
                <a:ea typeface="Pacifico" charset="0"/>
                <a:cs typeface="Arial" panose="020B0604020202020204" pitchFamily="34" charset="0"/>
              </a:rPr>
              <a:t>Testing the Product’s Power</a:t>
            </a:r>
          </a:p>
        </p:txBody>
      </p:sp>
    </p:spTree>
    <p:custDataLst>
      <p:tags r:id="rId1"/>
    </p:custDataLst>
    <p:extLst>
      <p:ext uri="{BB962C8B-B14F-4D97-AF65-F5344CB8AC3E}">
        <p14:creationId xmlns:p14="http://schemas.microsoft.com/office/powerpoint/2010/main" val="387657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F2BF7D55-63E8-4468-B36E-8C97C155950E}"/>
              </a:ext>
            </a:extLst>
          </p:cNvPr>
          <p:cNvSpPr txBox="1">
            <a:spLocks/>
          </p:cNvSpPr>
          <p:nvPr/>
        </p:nvSpPr>
        <p:spPr>
          <a:xfrm>
            <a:off x="551296" y="1150509"/>
            <a:ext cx="8041407" cy="51556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200" dirty="0">
                <a:latin typeface="Arial" panose="020B0604020202020204" pitchFamily="34" charset="0"/>
                <a:cs typeface="Arial" panose="020B0604020202020204" pitchFamily="34" charset="0"/>
              </a:rPr>
              <a:t>For items that do not power on, the following are the disposal procedures:</a:t>
            </a:r>
          </a:p>
          <a:p>
            <a:pPr>
              <a:lnSpc>
                <a:spcPct val="150000"/>
              </a:lnSpc>
              <a:buAutoNum type="arabicPeriod"/>
            </a:pPr>
            <a:r>
              <a:rPr lang="en-US" sz="1200" dirty="0">
                <a:latin typeface="Arial" panose="020B0604020202020204" pitchFamily="34" charset="0"/>
                <a:cs typeface="Arial" panose="020B0604020202020204" pitchFamily="34" charset="0"/>
              </a:rPr>
              <a:t>Items we cannot power on and are assumed to contain user data are (mostly) sent to Dell.</a:t>
            </a:r>
          </a:p>
          <a:p>
            <a:pPr>
              <a:lnSpc>
                <a:spcPct val="150000"/>
              </a:lnSpc>
              <a:buAutoNum type="arabicPeriod"/>
            </a:pPr>
            <a:r>
              <a:rPr lang="en-US" sz="1200" dirty="0">
                <a:latin typeface="Arial" panose="020B0604020202020204" pitchFamily="34" charset="0"/>
                <a:cs typeface="Arial" panose="020B0604020202020204" pitchFamily="34" charset="0"/>
              </a:rPr>
              <a:t>Items that can’t be powered on and are assumed not to have user data are sent to the Clearance Center.</a:t>
            </a:r>
          </a:p>
          <a:p>
            <a:pPr>
              <a:lnSpc>
                <a:spcPct val="150000"/>
              </a:lnSpc>
              <a:buAutoNum type="arabicPeriod"/>
            </a:pPr>
            <a:r>
              <a:rPr lang="en-US" sz="1200" dirty="0">
                <a:latin typeface="Arial" panose="020B0604020202020204" pitchFamily="34" charset="0"/>
                <a:cs typeface="Arial" panose="020B0604020202020204" pitchFamily="34" charset="0"/>
              </a:rPr>
              <a:t>Some computer hard drives and gaming system parts can be sold as “bulk parts.”</a:t>
            </a:r>
          </a:p>
          <a:p>
            <a:pPr marL="0" indent="0">
              <a:lnSpc>
                <a:spcPct val="150000"/>
              </a:lnSpc>
              <a:buNone/>
            </a:pPr>
            <a:r>
              <a:rPr lang="en-US" sz="1200" b="1" dirty="0">
                <a:latin typeface="Arial" panose="020B0604020202020204" pitchFamily="34" charset="0"/>
                <a:cs typeface="Arial" panose="020B0604020202020204" pitchFamily="34" charset="0"/>
              </a:rPr>
              <a:t>Note:</a:t>
            </a:r>
            <a:r>
              <a:rPr lang="en-US" sz="1200" dirty="0">
                <a:latin typeface="Arial" panose="020B0604020202020204" pitchFamily="34" charset="0"/>
                <a:cs typeface="Arial" panose="020B0604020202020204" pitchFamily="34" charset="0"/>
              </a:rPr>
              <a:t> No matter how the product is disposed of, the product must be declined from the manifest.</a:t>
            </a:r>
            <a:endParaRPr lang="en-US" sz="1200" dirty="0">
              <a:solidFill>
                <a:srgbClr val="FF0000"/>
              </a:solidFill>
              <a:latin typeface="Arial" panose="020B0604020202020204" pitchFamily="34" charset="0"/>
              <a:cs typeface="Arial" panose="020B0604020202020204" pitchFamily="34" charset="0"/>
            </a:endParaRPr>
          </a:p>
          <a:p>
            <a:pPr>
              <a:lnSpc>
                <a:spcPct val="150000"/>
              </a:lnSpc>
              <a:buFont typeface="+mj-lt"/>
              <a:buAutoNum type="arabicPeriod"/>
            </a:pPr>
            <a:endParaRPr lang="en-US" sz="1200" dirty="0">
              <a:latin typeface="Arial" panose="020B0604020202020204" pitchFamily="34" charset="0"/>
              <a:cs typeface="Arial" panose="020B0604020202020204" pitchFamily="34" charset="0"/>
            </a:endParaRPr>
          </a:p>
          <a:p>
            <a:pPr marL="0" indent="0">
              <a:lnSpc>
                <a:spcPct val="150000"/>
              </a:lnSpc>
              <a:buNone/>
            </a:pPr>
            <a:endParaRPr lang="en-US" sz="1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5983B71-5785-4271-8290-927CEC493D2E}"/>
              </a:ext>
            </a:extLst>
          </p:cNvPr>
          <p:cNvSpPr/>
          <p:nvPr/>
        </p:nvSpPr>
        <p:spPr>
          <a:xfrm>
            <a:off x="0" y="0"/>
            <a:ext cx="9153216" cy="932688"/>
          </a:xfrm>
          <a:prstGeom prst="rect">
            <a:avLst/>
          </a:prstGeom>
          <a:solidFill>
            <a:srgbClr val="002D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7" name="Slide Number Placeholder 1">
            <a:extLst>
              <a:ext uri="{FF2B5EF4-FFF2-40B4-BE49-F238E27FC236}">
                <a16:creationId xmlns:a16="http://schemas.microsoft.com/office/drawing/2014/main" id="{012B1D1D-681E-4BB2-9B26-DE6EC46B0DC6}"/>
              </a:ext>
            </a:extLst>
          </p:cNvPr>
          <p:cNvSpPr>
            <a:spLocks noGrp="1"/>
          </p:cNvSpPr>
          <p:nvPr>
            <p:ph type="sldNum" sz="quarter" idx="12"/>
          </p:nvPr>
        </p:nvSpPr>
        <p:spPr>
          <a:xfrm>
            <a:off x="6457950" y="6356351"/>
            <a:ext cx="2057400" cy="365125"/>
          </a:xfrm>
        </p:spPr>
        <p:txBody>
          <a:bodyPr/>
          <a:lstStyle/>
          <a:p>
            <a:r>
              <a:rPr lang="en-US" dirty="0">
                <a:latin typeface="Arial" panose="020B0604020202020204" pitchFamily="34" charset="0"/>
                <a:cs typeface="Arial" panose="020B0604020202020204" pitchFamily="34" charset="0"/>
              </a:rPr>
              <a:t>10</a:t>
            </a:r>
          </a:p>
        </p:txBody>
      </p:sp>
      <p:sp>
        <p:nvSpPr>
          <p:cNvPr id="9" name="Title 1">
            <a:extLst>
              <a:ext uri="{FF2B5EF4-FFF2-40B4-BE49-F238E27FC236}">
                <a16:creationId xmlns:a16="http://schemas.microsoft.com/office/drawing/2014/main" id="{64218AF5-F6B2-4030-9284-D72BC304BDD1}"/>
              </a:ext>
            </a:extLst>
          </p:cNvPr>
          <p:cNvSpPr txBox="1">
            <a:spLocks/>
          </p:cNvSpPr>
          <p:nvPr/>
        </p:nvSpPr>
        <p:spPr>
          <a:xfrm>
            <a:off x="191746" y="272177"/>
            <a:ext cx="5979117" cy="508401"/>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dirty="0">
              <a:solidFill>
                <a:schemeClr val="bg1"/>
              </a:solidFill>
              <a:latin typeface="Brandon Grotesque Bold" panose="020B0803020203060202" pitchFamily="34" charset="0"/>
              <a:ea typeface="Pacifico" charset="0"/>
              <a:cs typeface="Arial" panose="020B0604020202020204" pitchFamily="34" charset="0"/>
            </a:endParaRPr>
          </a:p>
        </p:txBody>
      </p:sp>
      <p:sp>
        <p:nvSpPr>
          <p:cNvPr id="20" name="Title 1">
            <a:extLst>
              <a:ext uri="{FF2B5EF4-FFF2-40B4-BE49-F238E27FC236}">
                <a16:creationId xmlns:a16="http://schemas.microsoft.com/office/drawing/2014/main" id="{452D4BD2-2937-45F7-B775-C4CCA6A3AFC9}"/>
              </a:ext>
            </a:extLst>
          </p:cNvPr>
          <p:cNvSpPr txBox="1">
            <a:spLocks/>
          </p:cNvSpPr>
          <p:nvPr/>
        </p:nvSpPr>
        <p:spPr>
          <a:xfrm>
            <a:off x="6457950" y="312735"/>
            <a:ext cx="2556189" cy="307214"/>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800" dirty="0">
                <a:solidFill>
                  <a:schemeClr val="bg1"/>
                </a:solidFill>
                <a:latin typeface="Brandon Grotesque Bold" panose="020B0803020203060202" pitchFamily="34" charset="0"/>
                <a:ea typeface="Pacifico" charset="0"/>
                <a:cs typeface="Arial" panose="020B0604020202020204" pitchFamily="34" charset="0"/>
              </a:rPr>
              <a:t>Electronics Processor</a:t>
            </a:r>
          </a:p>
        </p:txBody>
      </p:sp>
      <p:grpSp>
        <p:nvGrpSpPr>
          <p:cNvPr id="2" name="Group 1">
            <a:extLst>
              <a:ext uri="{FF2B5EF4-FFF2-40B4-BE49-F238E27FC236}">
                <a16:creationId xmlns:a16="http://schemas.microsoft.com/office/drawing/2014/main" id="{D689F58E-94A0-4034-8316-FE7415A7AD84}"/>
              </a:ext>
            </a:extLst>
          </p:cNvPr>
          <p:cNvGrpSpPr/>
          <p:nvPr/>
        </p:nvGrpSpPr>
        <p:grpSpPr>
          <a:xfrm>
            <a:off x="646232" y="3198647"/>
            <a:ext cx="7851533" cy="2962891"/>
            <a:chOff x="407120" y="3423043"/>
            <a:chExt cx="7851533" cy="2962891"/>
          </a:xfrm>
        </p:grpSpPr>
        <p:grpSp>
          <p:nvGrpSpPr>
            <p:cNvPr id="16" name="Group 15">
              <a:extLst>
                <a:ext uri="{FF2B5EF4-FFF2-40B4-BE49-F238E27FC236}">
                  <a16:creationId xmlns:a16="http://schemas.microsoft.com/office/drawing/2014/main" id="{3E628D2A-6B59-4D58-941D-9FFBE0A4D9A0}"/>
                </a:ext>
              </a:extLst>
            </p:cNvPr>
            <p:cNvGrpSpPr/>
            <p:nvPr/>
          </p:nvGrpSpPr>
          <p:grpSpPr>
            <a:xfrm>
              <a:off x="407120" y="3429000"/>
              <a:ext cx="2353582" cy="2956934"/>
              <a:chOff x="925258" y="683928"/>
              <a:chExt cx="5455606" cy="2747696"/>
            </a:xfrm>
          </p:grpSpPr>
          <p:sp>
            <p:nvSpPr>
              <p:cNvPr id="17" name="Text Placeholder 5">
                <a:extLst>
                  <a:ext uri="{FF2B5EF4-FFF2-40B4-BE49-F238E27FC236}">
                    <a16:creationId xmlns:a16="http://schemas.microsoft.com/office/drawing/2014/main" id="{B001D492-3910-46AE-9CBF-66685DDFF969}"/>
                  </a:ext>
                </a:extLst>
              </p:cNvPr>
              <p:cNvSpPr txBox="1">
                <a:spLocks/>
              </p:cNvSpPr>
              <p:nvPr/>
            </p:nvSpPr>
            <p:spPr>
              <a:xfrm>
                <a:off x="925260" y="1087648"/>
                <a:ext cx="5455604" cy="2343976"/>
              </a:xfrm>
              <a:prstGeom prst="rect">
                <a:avLst/>
              </a:prstGeom>
              <a:ln w="12700"/>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p>
                <a:pPr marL="230188" lvl="0" indent="-230188">
                  <a:spcBef>
                    <a:spcPct val="20000"/>
                  </a:spcBef>
                  <a:buFont typeface="Arial" panose="020B0604020202020204" pitchFamily="34" charset="0"/>
                  <a:buChar char="•"/>
                  <a:defRPr/>
                </a:pPr>
                <a:r>
                  <a:rPr lang="en-US" sz="1200" dirty="0">
                    <a:solidFill>
                      <a:schemeClr val="tx1"/>
                    </a:solidFill>
                    <a:latin typeface="Arial" panose="020B0604020202020204" pitchFamily="34" charset="0"/>
                    <a:cs typeface="Arial" panose="020B0604020202020204" pitchFamily="34" charset="0"/>
                  </a:rPr>
                  <a:t>All Phones</a:t>
                </a:r>
              </a:p>
              <a:p>
                <a:pPr marL="230188" lvl="0" indent="-230188">
                  <a:spcBef>
                    <a:spcPct val="20000"/>
                  </a:spcBef>
                  <a:buFont typeface="Arial" panose="020B0604020202020204" pitchFamily="34" charset="0"/>
                  <a:buChar char="•"/>
                  <a:defRPr/>
                </a:pPr>
                <a:r>
                  <a:rPr lang="en-US" sz="1200" dirty="0">
                    <a:solidFill>
                      <a:schemeClr val="tx1"/>
                    </a:solidFill>
                    <a:latin typeface="Arial" panose="020B0604020202020204" pitchFamily="34" charset="0"/>
                    <a:cs typeface="Arial" panose="020B0604020202020204" pitchFamily="34" charset="0"/>
                  </a:rPr>
                  <a:t>All Tablets</a:t>
                </a:r>
              </a:p>
              <a:p>
                <a:pPr marL="230188" lvl="0" indent="-230188">
                  <a:spcBef>
                    <a:spcPct val="20000"/>
                  </a:spcBef>
                  <a:buFont typeface="Arial" panose="020B0604020202020204" pitchFamily="34" charset="0"/>
                  <a:buChar char="•"/>
                  <a:defRPr/>
                </a:pPr>
                <a:r>
                  <a:rPr lang="en-US" sz="1200" dirty="0">
                    <a:solidFill>
                      <a:schemeClr val="tx1"/>
                    </a:solidFill>
                    <a:latin typeface="Arial" panose="020B0604020202020204" pitchFamily="34" charset="0"/>
                    <a:cs typeface="Arial" panose="020B0604020202020204" pitchFamily="34" charset="0"/>
                  </a:rPr>
                  <a:t>PC Laptops</a:t>
                </a:r>
              </a:p>
              <a:p>
                <a:pPr marL="230188" lvl="0" indent="-230188">
                  <a:spcBef>
                    <a:spcPct val="20000"/>
                  </a:spcBef>
                  <a:buFont typeface="Arial" panose="020B0604020202020204" pitchFamily="34" charset="0"/>
                  <a:buChar char="•"/>
                  <a:defRPr/>
                </a:pPr>
                <a:r>
                  <a:rPr lang="en-US" sz="1200" dirty="0">
                    <a:solidFill>
                      <a:schemeClr val="tx1"/>
                    </a:solidFill>
                    <a:latin typeface="Arial" panose="020B0604020202020204" pitchFamily="34" charset="0"/>
                    <a:cs typeface="Arial" panose="020B0604020202020204" pitchFamily="34" charset="0"/>
                  </a:rPr>
                  <a:t>Gaming Systems</a:t>
                </a:r>
              </a:p>
              <a:p>
                <a:pPr lvl="0" algn="ctr">
                  <a:spcBef>
                    <a:spcPct val="20000"/>
                  </a:spcBef>
                  <a:defRPr/>
                </a:pPr>
                <a:endParaRPr lang="en-US" sz="1200" dirty="0">
                  <a:solidFill>
                    <a:schemeClr val="tx1"/>
                  </a:solidFill>
                  <a:latin typeface="Arial" panose="020B0604020202020204" pitchFamily="34" charset="0"/>
                  <a:cs typeface="Arial" panose="020B0604020202020204" pitchFamily="34" charset="0"/>
                </a:endParaRPr>
              </a:p>
              <a:p>
                <a:pPr lvl="0">
                  <a:spcBef>
                    <a:spcPct val="20000"/>
                  </a:spcBef>
                  <a:defRPr/>
                </a:pPr>
                <a:r>
                  <a:rPr lang="en-US" sz="1200" b="1" dirty="0">
                    <a:solidFill>
                      <a:schemeClr val="tx1"/>
                    </a:solidFill>
                    <a:latin typeface="Arial" panose="020B0604020202020204" pitchFamily="34" charset="0"/>
                    <a:cs typeface="Arial" panose="020B0604020202020204" pitchFamily="34" charset="0"/>
                  </a:rPr>
                  <a:t>Decline from Manifest</a:t>
                </a:r>
                <a:endParaRPr lang="en-US" sz="1200" dirty="0">
                  <a:solidFill>
                    <a:schemeClr val="tx1"/>
                  </a:solidFill>
                  <a:latin typeface="Arial" panose="020B0604020202020204" pitchFamily="34" charset="0"/>
                  <a:cs typeface="Arial" panose="020B0604020202020204" pitchFamily="34" charset="0"/>
                </a:endParaRPr>
              </a:p>
              <a:p>
                <a:pPr>
                  <a:spcBef>
                    <a:spcPct val="20000"/>
                  </a:spcBef>
                  <a:defRPr/>
                </a:pPr>
                <a:r>
                  <a:rPr lang="en-US" sz="1200" b="1" dirty="0">
                    <a:solidFill>
                      <a:schemeClr val="tx1"/>
                    </a:solidFill>
                    <a:latin typeface="Arial" panose="020B0604020202020204" pitchFamily="34" charset="0"/>
                    <a:cs typeface="Arial" panose="020B0604020202020204" pitchFamily="34" charset="0"/>
                  </a:rPr>
                  <a:t>Note:</a:t>
                </a:r>
                <a:r>
                  <a:rPr lang="en-US" sz="1200" dirty="0">
                    <a:solidFill>
                      <a:schemeClr val="tx1"/>
                    </a:solidFill>
                    <a:latin typeface="Arial" panose="020B0604020202020204" pitchFamily="34" charset="0"/>
                    <a:cs typeface="Arial" panose="020B0604020202020204" pitchFamily="34" charset="0"/>
                  </a:rPr>
                  <a:t> We remove the hard drives for some PC laptops. Add “broken” to the title and note the defect, as it can be sold for parts.</a:t>
                </a:r>
              </a:p>
            </p:txBody>
          </p:sp>
          <p:sp>
            <p:nvSpPr>
              <p:cNvPr id="18" name="Title 3">
                <a:extLst>
                  <a:ext uri="{FF2B5EF4-FFF2-40B4-BE49-F238E27FC236}">
                    <a16:creationId xmlns:a16="http://schemas.microsoft.com/office/drawing/2014/main" id="{A63BFA75-0E72-41F2-8869-78DC0874BDCE}"/>
                  </a:ext>
                </a:extLst>
              </p:cNvPr>
              <p:cNvSpPr txBox="1">
                <a:spLocks/>
              </p:cNvSpPr>
              <p:nvPr/>
            </p:nvSpPr>
            <p:spPr>
              <a:xfrm>
                <a:off x="925258" y="683928"/>
                <a:ext cx="5455604" cy="403720"/>
              </a:xfrm>
              <a:prstGeom prst="rect">
                <a:avLst/>
              </a:prstGeom>
              <a:noFill/>
              <a:ln w="12700">
                <a:solidFill>
                  <a:schemeClr val="tx1"/>
                </a:solidFill>
              </a:ln>
            </p:spPr>
            <p:txBody>
              <a:bodyPr vert="horz" lIns="91440" tIns="45720" rIns="91440" bIns="45720" rtlCol="0" anchor="b">
                <a:normAutofit fontScale="97500"/>
              </a:bodyPr>
              <a:lstStyle/>
              <a:p>
                <a:pPr marR="0" lvl="0" algn="ctr" defTabSz="914400" rtl="0" eaLnBrk="1" fontAlgn="auto" latinLnBrk="0" hangingPunct="1">
                  <a:lnSpc>
                    <a:spcPct val="100000"/>
                  </a:lnSpc>
                  <a:spcBef>
                    <a:spcPct val="0"/>
                  </a:spcBef>
                  <a:spcAft>
                    <a:spcPts val="0"/>
                  </a:spcAft>
                  <a:buClrTx/>
                  <a:buSzTx/>
                  <a:tabLst/>
                  <a:defRPr/>
                </a:pPr>
                <a:r>
                  <a:rPr lang="en-US" sz="1200" b="1" dirty="0">
                    <a:latin typeface="Arial" panose="020B0604020202020204" pitchFamily="34" charset="0"/>
                    <a:ea typeface="+mj-ea"/>
                    <a:cs typeface="Arial" panose="020B0604020202020204" pitchFamily="34" charset="0"/>
                  </a:rPr>
                  <a:t>A: Dell</a:t>
                </a:r>
              </a:p>
            </p:txBody>
          </p:sp>
        </p:grpSp>
        <p:grpSp>
          <p:nvGrpSpPr>
            <p:cNvPr id="21" name="Group 20">
              <a:extLst>
                <a:ext uri="{FF2B5EF4-FFF2-40B4-BE49-F238E27FC236}">
                  <a16:creationId xmlns:a16="http://schemas.microsoft.com/office/drawing/2014/main" id="{1DF0E9BA-9CAA-46C0-A60B-B4F6DF36A960}"/>
                </a:ext>
              </a:extLst>
            </p:cNvPr>
            <p:cNvGrpSpPr/>
            <p:nvPr/>
          </p:nvGrpSpPr>
          <p:grpSpPr>
            <a:xfrm>
              <a:off x="2960789" y="3429000"/>
              <a:ext cx="2548889" cy="1925703"/>
              <a:chOff x="925258" y="683928"/>
              <a:chExt cx="5455606" cy="1808908"/>
            </a:xfrm>
          </p:grpSpPr>
          <p:sp>
            <p:nvSpPr>
              <p:cNvPr id="22" name="Text Placeholder 5">
                <a:extLst>
                  <a:ext uri="{FF2B5EF4-FFF2-40B4-BE49-F238E27FC236}">
                    <a16:creationId xmlns:a16="http://schemas.microsoft.com/office/drawing/2014/main" id="{ADDC1478-6A04-4BA2-974C-50BC3431DE5E}"/>
                  </a:ext>
                </a:extLst>
              </p:cNvPr>
              <p:cNvSpPr txBox="1">
                <a:spLocks/>
              </p:cNvSpPr>
              <p:nvPr/>
            </p:nvSpPr>
            <p:spPr>
              <a:xfrm>
                <a:off x="925260" y="1087648"/>
                <a:ext cx="5455604" cy="1405188"/>
              </a:xfrm>
              <a:prstGeom prst="rect">
                <a:avLst/>
              </a:prstGeom>
              <a:noFill/>
              <a:ln w="12700"/>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p>
                <a:pPr marL="228600" lvl="0" indent="-228600">
                  <a:spcBef>
                    <a:spcPct val="20000"/>
                  </a:spcBef>
                  <a:buFont typeface="Arial" panose="020B0604020202020204" pitchFamily="34" charset="0"/>
                  <a:buChar char="•"/>
                  <a:defRPr/>
                </a:pPr>
                <a:r>
                  <a:rPr lang="en-US" sz="1200" dirty="0">
                    <a:solidFill>
                      <a:schemeClr val="tx1"/>
                    </a:solidFill>
                    <a:latin typeface="Arial" panose="020B0604020202020204" pitchFamily="34" charset="0"/>
                    <a:cs typeface="Arial" panose="020B0604020202020204" pitchFamily="34" charset="0"/>
                  </a:rPr>
                  <a:t>TVs</a:t>
                </a:r>
              </a:p>
              <a:p>
                <a:pPr marL="228600" lvl="0" indent="-228600">
                  <a:spcBef>
                    <a:spcPct val="20000"/>
                  </a:spcBef>
                  <a:buFont typeface="Arial" panose="020B0604020202020204" pitchFamily="34" charset="0"/>
                  <a:buChar char="•"/>
                  <a:defRPr/>
                </a:pPr>
                <a:r>
                  <a:rPr lang="en-US" sz="1200" dirty="0">
                    <a:solidFill>
                      <a:schemeClr val="tx1"/>
                    </a:solidFill>
                    <a:latin typeface="Arial" panose="020B0604020202020204" pitchFamily="34" charset="0"/>
                    <a:cs typeface="Arial" panose="020B0604020202020204" pitchFamily="34" charset="0"/>
                  </a:rPr>
                  <a:t>VCRs</a:t>
                </a:r>
              </a:p>
              <a:p>
                <a:pPr marL="228600" lvl="0" indent="-228600">
                  <a:spcBef>
                    <a:spcPct val="20000"/>
                  </a:spcBef>
                  <a:buFont typeface="Arial" panose="020B0604020202020204" pitchFamily="34" charset="0"/>
                  <a:buChar char="•"/>
                  <a:defRPr/>
                </a:pPr>
                <a:r>
                  <a:rPr lang="en-US" sz="1200" dirty="0">
                    <a:solidFill>
                      <a:schemeClr val="tx1"/>
                    </a:solidFill>
                    <a:latin typeface="Arial" panose="020B0604020202020204" pitchFamily="34" charset="0"/>
                    <a:cs typeface="Arial" panose="020B0604020202020204" pitchFamily="34" charset="0"/>
                  </a:rPr>
                  <a:t>DVDs</a:t>
                </a:r>
              </a:p>
              <a:p>
                <a:pPr marL="228600" lvl="0" indent="-228600">
                  <a:spcBef>
                    <a:spcPct val="20000"/>
                  </a:spcBef>
                  <a:buFont typeface="Arial" panose="020B0604020202020204" pitchFamily="34" charset="0"/>
                  <a:buChar char="•"/>
                  <a:defRPr/>
                </a:pPr>
                <a:r>
                  <a:rPr lang="en-US" sz="1200" dirty="0">
                    <a:solidFill>
                      <a:schemeClr val="tx1"/>
                    </a:solidFill>
                    <a:latin typeface="Arial" panose="020B0604020202020204" pitchFamily="34" charset="0"/>
                    <a:cs typeface="Arial" panose="020B0604020202020204" pitchFamily="34" charset="0"/>
                  </a:rPr>
                  <a:t>Speakers</a:t>
                </a:r>
              </a:p>
              <a:p>
                <a:pPr marL="533400" lvl="0" indent="-533400">
                  <a:spcBef>
                    <a:spcPct val="20000"/>
                  </a:spcBef>
                  <a:buFont typeface="Arial" panose="020B0604020202020204" pitchFamily="34" charset="0"/>
                  <a:buChar char="•"/>
                  <a:defRPr/>
                </a:pPr>
                <a:endParaRPr lang="en-US" sz="1250" dirty="0">
                  <a:cs typeface="Arial" panose="020B0604020202020204" pitchFamily="34" charset="0"/>
                </a:endParaRPr>
              </a:p>
              <a:p>
                <a:pPr defTabSz="914400">
                  <a:spcBef>
                    <a:spcPct val="20000"/>
                  </a:spcBef>
                  <a:defRPr/>
                </a:pPr>
                <a:r>
                  <a:rPr lang="en-US" sz="1200" b="1" dirty="0">
                    <a:solidFill>
                      <a:schemeClr val="tx1"/>
                    </a:solidFill>
                    <a:latin typeface="Arial" panose="020B0604020202020204" pitchFamily="34" charset="0"/>
                    <a:cs typeface="Arial" panose="020B0604020202020204" pitchFamily="34" charset="0"/>
                  </a:rPr>
                  <a:t>Decline from Manifest</a:t>
                </a:r>
                <a:endParaRPr lang="en-US" sz="1200" dirty="0">
                  <a:solidFill>
                    <a:schemeClr val="tx1"/>
                  </a:solidFill>
                  <a:latin typeface="Arial" panose="020B0604020202020204" pitchFamily="34" charset="0"/>
                  <a:cs typeface="Arial" panose="020B0604020202020204" pitchFamily="34" charset="0"/>
                </a:endParaRPr>
              </a:p>
              <a:p>
                <a:pPr marL="533400" marR="0" lvl="0" indent="-533400"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sz="1600" b="1" u="sng" dirty="0">
                  <a:latin typeface="Arial" panose="020B0604020202020204" pitchFamily="34" charset="0"/>
                  <a:cs typeface="Arial" panose="020B0604020202020204" pitchFamily="34" charset="0"/>
                </a:endParaRPr>
              </a:p>
            </p:txBody>
          </p:sp>
          <p:sp>
            <p:nvSpPr>
              <p:cNvPr id="23" name="Title 3">
                <a:extLst>
                  <a:ext uri="{FF2B5EF4-FFF2-40B4-BE49-F238E27FC236}">
                    <a16:creationId xmlns:a16="http://schemas.microsoft.com/office/drawing/2014/main" id="{93FF7BB3-C4B8-4E71-9AF3-B8EB587261C8}"/>
                  </a:ext>
                </a:extLst>
              </p:cNvPr>
              <p:cNvSpPr txBox="1">
                <a:spLocks/>
              </p:cNvSpPr>
              <p:nvPr/>
            </p:nvSpPr>
            <p:spPr>
              <a:xfrm>
                <a:off x="925258" y="683928"/>
                <a:ext cx="5455604" cy="403720"/>
              </a:xfrm>
              <a:prstGeom prst="rect">
                <a:avLst/>
              </a:prstGeom>
              <a:noFill/>
              <a:ln w="12700">
                <a:solidFill>
                  <a:schemeClr val="tx1"/>
                </a:solidFill>
              </a:ln>
            </p:spPr>
            <p:txBody>
              <a:bodyPr vert="horz" lIns="91440" tIns="45720" rIns="91440" bIns="45720" rtlCol="0" anchor="b">
                <a:normAutofit fontScale="97500"/>
              </a:bodyPr>
              <a:lstStyle/>
              <a:p>
                <a:pPr marR="0" lvl="0" algn="ctr" defTabSz="914400" rtl="0" eaLnBrk="1" fontAlgn="auto" latinLnBrk="0" hangingPunct="1">
                  <a:lnSpc>
                    <a:spcPct val="100000"/>
                  </a:lnSpc>
                  <a:spcBef>
                    <a:spcPct val="0"/>
                  </a:spcBef>
                  <a:spcAft>
                    <a:spcPts val="0"/>
                  </a:spcAft>
                  <a:buClrTx/>
                  <a:buSzTx/>
                  <a:tabLst/>
                  <a:defRPr/>
                </a:pPr>
                <a:r>
                  <a:rPr lang="en-US" sz="1200" b="1" dirty="0">
                    <a:latin typeface="Arial" panose="020B0604020202020204" pitchFamily="34" charset="0"/>
                    <a:ea typeface="+mj-ea"/>
                    <a:cs typeface="Arial" panose="020B0604020202020204" pitchFamily="34" charset="0"/>
                  </a:rPr>
                  <a:t>B: Clearance</a:t>
                </a:r>
              </a:p>
            </p:txBody>
          </p:sp>
        </p:grpSp>
        <p:grpSp>
          <p:nvGrpSpPr>
            <p:cNvPr id="24" name="Group 23">
              <a:extLst>
                <a:ext uri="{FF2B5EF4-FFF2-40B4-BE49-F238E27FC236}">
                  <a16:creationId xmlns:a16="http://schemas.microsoft.com/office/drawing/2014/main" id="{F41BB9F9-FB93-4FBE-8CFF-778A4E09982B}"/>
                </a:ext>
              </a:extLst>
            </p:cNvPr>
            <p:cNvGrpSpPr/>
            <p:nvPr/>
          </p:nvGrpSpPr>
          <p:grpSpPr>
            <a:xfrm>
              <a:off x="5709764" y="3423043"/>
              <a:ext cx="2548889" cy="1925701"/>
              <a:chOff x="925258" y="683928"/>
              <a:chExt cx="5455606" cy="1808905"/>
            </a:xfrm>
          </p:grpSpPr>
          <p:sp>
            <p:nvSpPr>
              <p:cNvPr id="25" name="Text Placeholder 5">
                <a:extLst>
                  <a:ext uri="{FF2B5EF4-FFF2-40B4-BE49-F238E27FC236}">
                    <a16:creationId xmlns:a16="http://schemas.microsoft.com/office/drawing/2014/main" id="{0DED5394-3464-4E1F-84F4-941EC1E7F15E}"/>
                  </a:ext>
                </a:extLst>
              </p:cNvPr>
              <p:cNvSpPr txBox="1">
                <a:spLocks/>
              </p:cNvSpPr>
              <p:nvPr/>
            </p:nvSpPr>
            <p:spPr>
              <a:xfrm>
                <a:off x="925260" y="1087647"/>
                <a:ext cx="5455604" cy="1405186"/>
              </a:xfrm>
              <a:prstGeom prst="rect">
                <a:avLst/>
              </a:prstGeom>
              <a:ln w="12700"/>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Intel core: I3, I5, I7 I9/AMD Ryzen 3, 5, 7</a:t>
                </a:r>
              </a:p>
              <a:p>
                <a:pPr marL="396875" lvl="1" indent="-171450">
                  <a:buFont typeface="Courier New" panose="02070309020205020404" pitchFamily="49" charset="0"/>
                  <a:buChar char="o"/>
                </a:pPr>
                <a:r>
                  <a:rPr lang="en-US" sz="1200" dirty="0">
                    <a:latin typeface="Arial" panose="020B0604020202020204" pitchFamily="34" charset="0"/>
                    <a:cs typeface="Arial" panose="020B0604020202020204" pitchFamily="34" charset="0"/>
                  </a:rPr>
                  <a:t>Remove the hard drive and sell as parts</a:t>
                </a:r>
              </a:p>
              <a:p>
                <a:pPr marL="396875" lvl="1" indent="-171450">
                  <a:buFont typeface="Courier New" panose="02070309020205020404" pitchFamily="49" charset="0"/>
                  <a:buChar char="o"/>
                </a:pPr>
                <a:r>
                  <a:rPr lang="en-US" sz="1200" dirty="0">
                    <a:latin typeface="Arial" panose="020B0604020202020204" pitchFamily="34" charset="0"/>
                    <a:cs typeface="Arial" panose="020B0604020202020204" pitchFamily="34" charset="0"/>
                  </a:rPr>
                  <a:t>Parts are kept on hand</a:t>
                </a:r>
              </a:p>
              <a:p>
                <a:pPr marL="628650" lvl="1"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lvl="0" indent="-171450" defTabSz="914400">
                  <a:spcBef>
                    <a:spcPct val="20000"/>
                  </a:spcBef>
                  <a:buFont typeface="Arial" panose="020B0604020202020204" pitchFamily="34" charset="0"/>
                  <a:buChar char="•"/>
                  <a:defRPr/>
                </a:pPr>
                <a:r>
                  <a:rPr lang="en-US" sz="1200" dirty="0">
                    <a:latin typeface="Arial" panose="020B0604020202020204" pitchFamily="34" charset="0"/>
                    <a:cs typeface="Arial" panose="020B0604020202020204" pitchFamily="34" charset="0"/>
                  </a:rPr>
                  <a:t>Gaming System parts in bulk</a:t>
                </a:r>
              </a:p>
              <a:p>
                <a:pPr marR="0" lvl="0" defTabSz="914400" rtl="0" eaLnBrk="1" fontAlgn="auto" latinLnBrk="0" hangingPunct="1">
                  <a:lnSpc>
                    <a:spcPct val="100000"/>
                  </a:lnSpc>
                  <a:spcBef>
                    <a:spcPct val="20000"/>
                  </a:spcBef>
                  <a:spcAft>
                    <a:spcPts val="0"/>
                  </a:spcAft>
                  <a:buClrTx/>
                  <a:buSzTx/>
                  <a:tabLst/>
                  <a:defRPr/>
                </a:pPr>
                <a:endParaRPr lang="en-US" sz="1600" b="1" u="sng" dirty="0">
                  <a:latin typeface="Arial" panose="020B0604020202020204" pitchFamily="34" charset="0"/>
                  <a:cs typeface="Arial" panose="020B0604020202020204" pitchFamily="34" charset="0"/>
                </a:endParaRPr>
              </a:p>
            </p:txBody>
          </p:sp>
          <p:sp>
            <p:nvSpPr>
              <p:cNvPr id="26" name="Title 3">
                <a:extLst>
                  <a:ext uri="{FF2B5EF4-FFF2-40B4-BE49-F238E27FC236}">
                    <a16:creationId xmlns:a16="http://schemas.microsoft.com/office/drawing/2014/main" id="{DD67C6D4-7D86-41C7-B4E6-65405E456CB1}"/>
                  </a:ext>
                </a:extLst>
              </p:cNvPr>
              <p:cNvSpPr txBox="1">
                <a:spLocks/>
              </p:cNvSpPr>
              <p:nvPr/>
            </p:nvSpPr>
            <p:spPr>
              <a:xfrm>
                <a:off x="925258" y="683928"/>
                <a:ext cx="5455604" cy="403720"/>
              </a:xfrm>
              <a:prstGeom prst="rect">
                <a:avLst/>
              </a:prstGeom>
              <a:noFill/>
              <a:ln w="12700">
                <a:solidFill>
                  <a:schemeClr val="tx1"/>
                </a:solidFill>
              </a:ln>
            </p:spPr>
            <p:txBody>
              <a:bodyPr vert="horz" lIns="91440" tIns="45720" rIns="91440" bIns="45720" rtlCol="0" anchor="b">
                <a:normAutofit fontScale="97500"/>
              </a:bodyPr>
              <a:lstStyle/>
              <a:p>
                <a:pPr marR="0" lvl="0" algn="ctr" defTabSz="914400" rtl="0" eaLnBrk="1" fontAlgn="auto" latinLnBrk="0" hangingPunct="1">
                  <a:lnSpc>
                    <a:spcPct val="100000"/>
                  </a:lnSpc>
                  <a:spcBef>
                    <a:spcPct val="0"/>
                  </a:spcBef>
                  <a:spcAft>
                    <a:spcPts val="0"/>
                  </a:spcAft>
                  <a:buClrTx/>
                  <a:buSzTx/>
                  <a:tabLst/>
                  <a:defRPr/>
                </a:pPr>
                <a:r>
                  <a:rPr lang="en-US" sz="1200" b="1" dirty="0">
                    <a:latin typeface="Arial" panose="020B0604020202020204" pitchFamily="34" charset="0"/>
                    <a:ea typeface="+mj-ea"/>
                    <a:cs typeface="Arial" panose="020B0604020202020204" pitchFamily="34" charset="0"/>
                  </a:rPr>
                  <a:t>C: Parts</a:t>
                </a:r>
              </a:p>
            </p:txBody>
          </p:sp>
        </p:grpSp>
      </p:grpSp>
      <p:sp>
        <p:nvSpPr>
          <p:cNvPr id="19" name="TextBox 18">
            <a:extLst>
              <a:ext uri="{FF2B5EF4-FFF2-40B4-BE49-F238E27FC236}">
                <a16:creationId xmlns:a16="http://schemas.microsoft.com/office/drawing/2014/main" id="{EBF07A82-C5D1-4357-81FF-65D4A9A5605F}"/>
              </a:ext>
            </a:extLst>
          </p:cNvPr>
          <p:cNvSpPr txBox="1"/>
          <p:nvPr/>
        </p:nvSpPr>
        <p:spPr>
          <a:xfrm>
            <a:off x="350352" y="6356351"/>
            <a:ext cx="2057399" cy="338554"/>
          </a:xfrm>
          <a:prstGeom prst="rect">
            <a:avLst/>
          </a:prstGeom>
          <a:noFill/>
        </p:spPr>
        <p:txBody>
          <a:bodyPr wrap="square" rtlCol="0">
            <a:spAutoFit/>
          </a:bodyPr>
          <a:lstStyle/>
          <a:p>
            <a:r>
              <a:rPr lang="en-US" sz="1600" dirty="0">
                <a:solidFill>
                  <a:srgbClr val="002D73"/>
                </a:solidFill>
                <a:latin typeface="Brandon Grotesque Black" panose="020B0A03020203060202" pitchFamily="34" charset="0"/>
              </a:rPr>
              <a:t>GOODWILL</a:t>
            </a:r>
          </a:p>
        </p:txBody>
      </p:sp>
      <p:sp>
        <p:nvSpPr>
          <p:cNvPr id="28" name="Title 1">
            <a:extLst>
              <a:ext uri="{FF2B5EF4-FFF2-40B4-BE49-F238E27FC236}">
                <a16:creationId xmlns:a16="http://schemas.microsoft.com/office/drawing/2014/main" id="{4C652E56-0E33-4C9D-8B19-E4650897CB5D}"/>
              </a:ext>
            </a:extLst>
          </p:cNvPr>
          <p:cNvSpPr txBox="1">
            <a:spLocks/>
          </p:cNvSpPr>
          <p:nvPr/>
        </p:nvSpPr>
        <p:spPr>
          <a:xfrm>
            <a:off x="191745" y="217821"/>
            <a:ext cx="5979117" cy="508401"/>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Brandon Grotesque Bold" panose="020B0803020203060202" pitchFamily="34" charset="0"/>
                <a:ea typeface="Pacifico" charset="0"/>
                <a:cs typeface="Arial" panose="020B0604020202020204" pitchFamily="34" charset="0"/>
              </a:rPr>
              <a:t>Disposal Procedures</a:t>
            </a:r>
          </a:p>
        </p:txBody>
      </p:sp>
    </p:spTree>
    <p:custDataLst>
      <p:tags r:id="rId1"/>
    </p:custDataLst>
    <p:extLst>
      <p:ext uri="{BB962C8B-B14F-4D97-AF65-F5344CB8AC3E}">
        <p14:creationId xmlns:p14="http://schemas.microsoft.com/office/powerpoint/2010/main" val="1972343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983B71-5785-4271-8290-927CEC493D2E}"/>
              </a:ext>
            </a:extLst>
          </p:cNvPr>
          <p:cNvSpPr/>
          <p:nvPr/>
        </p:nvSpPr>
        <p:spPr>
          <a:xfrm>
            <a:off x="0" y="0"/>
            <a:ext cx="9153216" cy="932688"/>
          </a:xfrm>
          <a:prstGeom prst="rect">
            <a:avLst/>
          </a:prstGeom>
          <a:solidFill>
            <a:srgbClr val="002D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7" name="Slide Number Placeholder 1">
            <a:extLst>
              <a:ext uri="{FF2B5EF4-FFF2-40B4-BE49-F238E27FC236}">
                <a16:creationId xmlns:a16="http://schemas.microsoft.com/office/drawing/2014/main" id="{012B1D1D-681E-4BB2-9B26-DE6EC46B0DC6}"/>
              </a:ext>
            </a:extLst>
          </p:cNvPr>
          <p:cNvSpPr>
            <a:spLocks noGrp="1"/>
          </p:cNvSpPr>
          <p:nvPr>
            <p:ph type="sldNum" sz="quarter" idx="12"/>
          </p:nvPr>
        </p:nvSpPr>
        <p:spPr>
          <a:xfrm>
            <a:off x="6457950" y="6356351"/>
            <a:ext cx="2057400" cy="365125"/>
          </a:xfrm>
        </p:spPr>
        <p:txBody>
          <a:bodyPr/>
          <a:lstStyle/>
          <a:p>
            <a:r>
              <a:rPr lang="en-US" dirty="0">
                <a:latin typeface="Arial" panose="020B0604020202020204" pitchFamily="34" charset="0"/>
                <a:cs typeface="Arial" panose="020B0604020202020204" pitchFamily="34" charset="0"/>
              </a:rPr>
              <a:t>11</a:t>
            </a:r>
          </a:p>
        </p:txBody>
      </p:sp>
      <p:sp>
        <p:nvSpPr>
          <p:cNvPr id="9" name="Title 1">
            <a:extLst>
              <a:ext uri="{FF2B5EF4-FFF2-40B4-BE49-F238E27FC236}">
                <a16:creationId xmlns:a16="http://schemas.microsoft.com/office/drawing/2014/main" id="{64218AF5-F6B2-4030-9284-D72BC304BDD1}"/>
              </a:ext>
            </a:extLst>
          </p:cNvPr>
          <p:cNvSpPr txBox="1">
            <a:spLocks/>
          </p:cNvSpPr>
          <p:nvPr/>
        </p:nvSpPr>
        <p:spPr>
          <a:xfrm>
            <a:off x="191746" y="243602"/>
            <a:ext cx="5979117" cy="508401"/>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dirty="0">
              <a:solidFill>
                <a:schemeClr val="bg1"/>
              </a:solidFill>
              <a:latin typeface="Brandon Grotesque Bold" panose="020B0803020203060202" pitchFamily="34" charset="0"/>
              <a:ea typeface="Pacifico" charset="0"/>
              <a:cs typeface="Arial" panose="020B0604020202020204" pitchFamily="34" charset="0"/>
            </a:endParaRPr>
          </a:p>
        </p:txBody>
      </p:sp>
      <p:sp>
        <p:nvSpPr>
          <p:cNvPr id="15" name="Title 1">
            <a:extLst>
              <a:ext uri="{FF2B5EF4-FFF2-40B4-BE49-F238E27FC236}">
                <a16:creationId xmlns:a16="http://schemas.microsoft.com/office/drawing/2014/main" id="{09EBB919-4C3F-4903-BDC8-97626BF7BEE0}"/>
              </a:ext>
            </a:extLst>
          </p:cNvPr>
          <p:cNvSpPr txBox="1">
            <a:spLocks/>
          </p:cNvSpPr>
          <p:nvPr/>
        </p:nvSpPr>
        <p:spPr>
          <a:xfrm>
            <a:off x="6396065" y="312736"/>
            <a:ext cx="2556189" cy="307214"/>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800" dirty="0">
                <a:solidFill>
                  <a:schemeClr val="bg1"/>
                </a:solidFill>
                <a:latin typeface="Brandon Grotesque Bold" panose="020B0803020203060202" pitchFamily="34" charset="0"/>
                <a:ea typeface="Pacifico" charset="0"/>
                <a:cs typeface="Arial" panose="020B0604020202020204" pitchFamily="34" charset="0"/>
              </a:rPr>
              <a:t>Electronics Processor</a:t>
            </a:r>
          </a:p>
        </p:txBody>
      </p:sp>
      <p:sp>
        <p:nvSpPr>
          <p:cNvPr id="16" name="Content Placeholder 2">
            <a:extLst>
              <a:ext uri="{FF2B5EF4-FFF2-40B4-BE49-F238E27FC236}">
                <a16:creationId xmlns:a16="http://schemas.microsoft.com/office/drawing/2014/main" id="{9D1C3C48-67C6-4764-B8F8-4493357A5545}"/>
              </a:ext>
            </a:extLst>
          </p:cNvPr>
          <p:cNvSpPr txBox="1">
            <a:spLocks/>
          </p:cNvSpPr>
          <p:nvPr/>
        </p:nvSpPr>
        <p:spPr>
          <a:xfrm>
            <a:off x="551296" y="1150509"/>
            <a:ext cx="8041407" cy="51556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3363" indent="-230188">
              <a:lnSpc>
                <a:spcPct val="150000"/>
              </a:lnSpc>
              <a:buFont typeface="+mj-lt"/>
              <a:buAutoNum type="arabicPeriod"/>
            </a:pPr>
            <a:r>
              <a:rPr lang="en-US" sz="1200" dirty="0">
                <a:latin typeface="Arial" panose="020B0604020202020204" pitchFamily="34" charset="0"/>
                <a:cs typeface="Arial" panose="020B0604020202020204" pitchFamily="34" charset="0"/>
              </a:rPr>
              <a:t>On the Manifest click the “recycle” icon of the product you want to decline.</a:t>
            </a:r>
          </a:p>
          <a:p>
            <a:pPr marL="344488" indent="-341313">
              <a:lnSpc>
                <a:spcPct val="150000"/>
              </a:lnSpc>
              <a:buFont typeface="+mj-lt"/>
              <a:buAutoNum type="arabicPeriod"/>
            </a:pPr>
            <a:endParaRPr lang="en-US" sz="1200" dirty="0">
              <a:solidFill>
                <a:srgbClr val="FF0000"/>
              </a:solidFill>
              <a:latin typeface="Arial" panose="020B0604020202020204" pitchFamily="34" charset="0"/>
              <a:cs typeface="Arial" panose="020B0604020202020204" pitchFamily="34" charset="0"/>
            </a:endParaRPr>
          </a:p>
          <a:p>
            <a:pPr marL="344488" indent="-341313">
              <a:lnSpc>
                <a:spcPct val="150000"/>
              </a:lnSpc>
              <a:buFont typeface="+mj-lt"/>
              <a:buAutoNum type="arabicPeriod"/>
            </a:pPr>
            <a:endParaRPr lang="en-US" sz="1200" dirty="0">
              <a:solidFill>
                <a:srgbClr val="FF0000"/>
              </a:solidFill>
              <a:latin typeface="Arial" panose="020B0604020202020204" pitchFamily="34" charset="0"/>
              <a:cs typeface="Arial" panose="020B0604020202020204" pitchFamily="34" charset="0"/>
            </a:endParaRPr>
          </a:p>
          <a:p>
            <a:pPr marL="344488" indent="-341313">
              <a:lnSpc>
                <a:spcPct val="150000"/>
              </a:lnSpc>
              <a:buFont typeface="+mj-lt"/>
              <a:buAutoNum type="arabicPeriod"/>
            </a:pPr>
            <a:endParaRPr lang="en-US" sz="1200" dirty="0">
              <a:solidFill>
                <a:srgbClr val="FF0000"/>
              </a:solidFill>
              <a:latin typeface="Arial" panose="020B0604020202020204" pitchFamily="34" charset="0"/>
              <a:cs typeface="Arial" panose="020B0604020202020204" pitchFamily="34" charset="0"/>
            </a:endParaRPr>
          </a:p>
          <a:p>
            <a:pPr marL="3175" indent="0">
              <a:lnSpc>
                <a:spcPct val="150000"/>
              </a:lnSpc>
              <a:buNone/>
            </a:pPr>
            <a:endParaRPr lang="en-US" sz="1200" dirty="0">
              <a:solidFill>
                <a:srgbClr val="FF0000"/>
              </a:solidFill>
              <a:latin typeface="Arial" panose="020B0604020202020204" pitchFamily="34" charset="0"/>
              <a:cs typeface="Arial" panose="020B0604020202020204" pitchFamily="34" charset="0"/>
            </a:endParaRPr>
          </a:p>
          <a:p>
            <a:pPr marL="231775">
              <a:lnSpc>
                <a:spcPct val="150000"/>
              </a:lnSpc>
              <a:buFont typeface="+mj-lt"/>
              <a:buAutoNum type="arabicPeriod" startAt="2"/>
            </a:pPr>
            <a:r>
              <a:rPr lang="en-US" sz="1200" dirty="0">
                <a:latin typeface="Arial" panose="020B0604020202020204" pitchFamily="34" charset="0"/>
                <a:cs typeface="Arial" panose="020B0604020202020204" pitchFamily="34" charset="0"/>
              </a:rPr>
              <a:t>The undo processing window will pop up. Click “Undo processing”.</a:t>
            </a:r>
          </a:p>
          <a:p>
            <a:pPr marL="231775">
              <a:lnSpc>
                <a:spcPct val="150000"/>
              </a:lnSpc>
              <a:buFont typeface="+mj-lt"/>
              <a:buAutoNum type="arabicPeriod" startAt="2"/>
            </a:pPr>
            <a:endParaRPr lang="en-US" sz="1200" dirty="0">
              <a:latin typeface="Arial" panose="020B0604020202020204" pitchFamily="34" charset="0"/>
              <a:cs typeface="Arial" panose="020B0604020202020204" pitchFamily="34" charset="0"/>
            </a:endParaRPr>
          </a:p>
          <a:p>
            <a:pPr marL="231775">
              <a:lnSpc>
                <a:spcPct val="150000"/>
              </a:lnSpc>
              <a:buFont typeface="+mj-lt"/>
              <a:buAutoNum type="arabicPeriod" startAt="2"/>
            </a:pPr>
            <a:endParaRPr lang="en-US" sz="1200" dirty="0">
              <a:latin typeface="Arial" panose="020B0604020202020204" pitchFamily="34" charset="0"/>
              <a:cs typeface="Arial" panose="020B0604020202020204" pitchFamily="34" charset="0"/>
            </a:endParaRPr>
          </a:p>
          <a:p>
            <a:pPr marL="231775">
              <a:lnSpc>
                <a:spcPct val="150000"/>
              </a:lnSpc>
              <a:buFont typeface="+mj-lt"/>
              <a:buAutoNum type="arabicPeriod" startAt="2"/>
            </a:pPr>
            <a:endParaRPr lang="en-US" sz="1200" dirty="0">
              <a:latin typeface="Arial" panose="020B0604020202020204" pitchFamily="34" charset="0"/>
              <a:cs typeface="Arial" panose="020B0604020202020204" pitchFamily="34" charset="0"/>
            </a:endParaRPr>
          </a:p>
          <a:p>
            <a:pPr marL="3175" indent="0">
              <a:lnSpc>
                <a:spcPct val="150000"/>
              </a:lnSpc>
              <a:buNone/>
            </a:pPr>
            <a:r>
              <a:rPr lang="en-US" sz="1200" b="1" dirty="0">
                <a:latin typeface="Arial" panose="020B0604020202020204" pitchFamily="34" charset="0"/>
                <a:cs typeface="Arial" panose="020B0604020202020204" pitchFamily="34" charset="0"/>
              </a:rPr>
              <a:t>NOTE:</a:t>
            </a:r>
            <a:r>
              <a:rPr lang="en-US" sz="1200" dirty="0">
                <a:latin typeface="Arial" panose="020B0604020202020204" pitchFamily="34" charset="0"/>
                <a:cs typeface="Arial" panose="020B0604020202020204" pitchFamily="34" charset="0"/>
              </a:rPr>
              <a:t> The product will not show up in black on the Manifest. All other products on the Manifest will show up in blue. </a:t>
            </a:r>
          </a:p>
        </p:txBody>
      </p:sp>
      <p:grpSp>
        <p:nvGrpSpPr>
          <p:cNvPr id="3" name="Group 2">
            <a:extLst>
              <a:ext uri="{FF2B5EF4-FFF2-40B4-BE49-F238E27FC236}">
                <a16:creationId xmlns:a16="http://schemas.microsoft.com/office/drawing/2014/main" id="{AAA6F3E2-E73F-4860-946B-28DB511C8B0F}"/>
              </a:ext>
            </a:extLst>
          </p:cNvPr>
          <p:cNvGrpSpPr/>
          <p:nvPr/>
        </p:nvGrpSpPr>
        <p:grpSpPr>
          <a:xfrm>
            <a:off x="1238122" y="1578913"/>
            <a:ext cx="6666174" cy="1566265"/>
            <a:chOff x="563832" y="1649813"/>
            <a:chExt cx="7146234" cy="1779187"/>
          </a:xfrm>
        </p:grpSpPr>
        <p:pic>
          <p:nvPicPr>
            <p:cNvPr id="17" name="Picture 16">
              <a:extLst>
                <a:ext uri="{FF2B5EF4-FFF2-40B4-BE49-F238E27FC236}">
                  <a16:creationId xmlns:a16="http://schemas.microsoft.com/office/drawing/2014/main" id="{64D59323-51E0-4A56-93B1-1A55C1609E7D}"/>
                </a:ext>
              </a:extLst>
            </p:cNvPr>
            <p:cNvPicPr/>
            <p:nvPr/>
          </p:nvPicPr>
          <p:blipFill>
            <a:blip r:embed="rId3"/>
            <a:stretch>
              <a:fillRect/>
            </a:stretch>
          </p:blipFill>
          <p:spPr>
            <a:xfrm>
              <a:off x="563832" y="1649813"/>
              <a:ext cx="7146234" cy="1779187"/>
            </a:xfrm>
            <a:prstGeom prst="rect">
              <a:avLst/>
            </a:prstGeom>
            <a:ln w="12700">
              <a:solidFill>
                <a:schemeClr val="tx1"/>
              </a:solidFill>
            </a:ln>
          </p:spPr>
        </p:pic>
        <p:sp>
          <p:nvSpPr>
            <p:cNvPr id="18" name="Oval 17">
              <a:extLst>
                <a:ext uri="{FF2B5EF4-FFF2-40B4-BE49-F238E27FC236}">
                  <a16:creationId xmlns:a16="http://schemas.microsoft.com/office/drawing/2014/main" id="{41C9E14B-3995-41C2-B59D-E049934B7BF5}"/>
                </a:ext>
              </a:extLst>
            </p:cNvPr>
            <p:cNvSpPr/>
            <p:nvPr/>
          </p:nvSpPr>
          <p:spPr>
            <a:xfrm>
              <a:off x="7005320" y="2602933"/>
              <a:ext cx="325590" cy="300855"/>
            </a:xfrm>
            <a:prstGeom prst="ellipse">
              <a:avLst/>
            </a:prstGeom>
            <a:noFill/>
            <a:ln w="25400">
              <a:solidFill>
                <a:srgbClr val="D02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75F6E388-FE4C-40DF-AA5F-2250D79A4114}"/>
              </a:ext>
            </a:extLst>
          </p:cNvPr>
          <p:cNvGrpSpPr/>
          <p:nvPr/>
        </p:nvGrpSpPr>
        <p:grpSpPr>
          <a:xfrm>
            <a:off x="3100937" y="3595083"/>
            <a:ext cx="3271519" cy="1062190"/>
            <a:chOff x="2687539" y="3733794"/>
            <a:chExt cx="3271519" cy="1062190"/>
          </a:xfrm>
        </p:grpSpPr>
        <p:pic>
          <p:nvPicPr>
            <p:cNvPr id="19" name="Picture 18">
              <a:extLst>
                <a:ext uri="{FF2B5EF4-FFF2-40B4-BE49-F238E27FC236}">
                  <a16:creationId xmlns:a16="http://schemas.microsoft.com/office/drawing/2014/main" id="{B96B4581-A600-42A7-B69D-51372075882E}"/>
                </a:ext>
              </a:extLst>
            </p:cNvPr>
            <p:cNvPicPr/>
            <p:nvPr/>
          </p:nvPicPr>
          <p:blipFill>
            <a:blip r:embed="rId4"/>
            <a:stretch>
              <a:fillRect/>
            </a:stretch>
          </p:blipFill>
          <p:spPr>
            <a:xfrm>
              <a:off x="2687539" y="3733794"/>
              <a:ext cx="3271519" cy="1062190"/>
            </a:xfrm>
            <a:prstGeom prst="rect">
              <a:avLst/>
            </a:prstGeom>
            <a:ln w="12700">
              <a:solidFill>
                <a:schemeClr val="tx1"/>
              </a:solidFill>
            </a:ln>
          </p:spPr>
        </p:pic>
        <p:sp>
          <p:nvSpPr>
            <p:cNvPr id="21" name="Oval 20">
              <a:extLst>
                <a:ext uri="{FF2B5EF4-FFF2-40B4-BE49-F238E27FC236}">
                  <a16:creationId xmlns:a16="http://schemas.microsoft.com/office/drawing/2014/main" id="{94419883-7F34-4AF5-B1E9-91C3A410C551}"/>
                </a:ext>
              </a:extLst>
            </p:cNvPr>
            <p:cNvSpPr/>
            <p:nvPr/>
          </p:nvSpPr>
          <p:spPr>
            <a:xfrm>
              <a:off x="4882101" y="4406369"/>
              <a:ext cx="1061055" cy="352683"/>
            </a:xfrm>
            <a:prstGeom prst="ellipse">
              <a:avLst/>
            </a:prstGeom>
            <a:noFill/>
            <a:ln w="25400">
              <a:solidFill>
                <a:srgbClr val="D02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84B25E52-3321-4A58-B481-08009B9CCB0F}"/>
              </a:ext>
            </a:extLst>
          </p:cNvPr>
          <p:cNvGrpSpPr/>
          <p:nvPr/>
        </p:nvGrpSpPr>
        <p:grpSpPr>
          <a:xfrm>
            <a:off x="1800623" y="5176591"/>
            <a:ext cx="5872147" cy="764460"/>
            <a:chOff x="1210049" y="5315302"/>
            <a:chExt cx="5872147" cy="764460"/>
          </a:xfrm>
        </p:grpSpPr>
        <p:pic>
          <p:nvPicPr>
            <p:cNvPr id="23" name="Picture 22">
              <a:extLst>
                <a:ext uri="{FF2B5EF4-FFF2-40B4-BE49-F238E27FC236}">
                  <a16:creationId xmlns:a16="http://schemas.microsoft.com/office/drawing/2014/main" id="{8AFE8D83-8F96-47C1-87AE-9F67DC95C237}"/>
                </a:ext>
              </a:extLst>
            </p:cNvPr>
            <p:cNvPicPr/>
            <p:nvPr/>
          </p:nvPicPr>
          <p:blipFill>
            <a:blip r:embed="rId5"/>
            <a:stretch>
              <a:fillRect/>
            </a:stretch>
          </p:blipFill>
          <p:spPr>
            <a:xfrm>
              <a:off x="1210049" y="5315302"/>
              <a:ext cx="5872147" cy="764460"/>
            </a:xfrm>
            <a:prstGeom prst="rect">
              <a:avLst/>
            </a:prstGeom>
            <a:solidFill>
              <a:schemeClr val="bg1"/>
            </a:solidFill>
            <a:ln w="12700">
              <a:solidFill>
                <a:schemeClr val="tx1"/>
              </a:solidFill>
            </a:ln>
          </p:spPr>
        </p:pic>
        <p:sp>
          <p:nvSpPr>
            <p:cNvPr id="24" name="Oval 23">
              <a:extLst>
                <a:ext uri="{FF2B5EF4-FFF2-40B4-BE49-F238E27FC236}">
                  <a16:creationId xmlns:a16="http://schemas.microsoft.com/office/drawing/2014/main" id="{DF3A8334-2BEC-4A7E-B2DB-B7B0FB6D5D70}"/>
                </a:ext>
              </a:extLst>
            </p:cNvPr>
            <p:cNvSpPr/>
            <p:nvPr/>
          </p:nvSpPr>
          <p:spPr>
            <a:xfrm>
              <a:off x="1491847" y="5379480"/>
              <a:ext cx="1627210" cy="307089"/>
            </a:xfrm>
            <a:prstGeom prst="ellipse">
              <a:avLst/>
            </a:prstGeom>
            <a:noFill/>
            <a:ln w="25400">
              <a:solidFill>
                <a:srgbClr val="D02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D146F221-B00A-4818-8FFC-58F783556E4D}"/>
              </a:ext>
            </a:extLst>
          </p:cNvPr>
          <p:cNvSpPr txBox="1"/>
          <p:nvPr/>
        </p:nvSpPr>
        <p:spPr>
          <a:xfrm>
            <a:off x="350352" y="6356351"/>
            <a:ext cx="2057399" cy="338554"/>
          </a:xfrm>
          <a:prstGeom prst="rect">
            <a:avLst/>
          </a:prstGeom>
          <a:noFill/>
        </p:spPr>
        <p:txBody>
          <a:bodyPr wrap="square" rtlCol="0">
            <a:spAutoFit/>
          </a:bodyPr>
          <a:lstStyle/>
          <a:p>
            <a:r>
              <a:rPr lang="en-US" sz="1600" dirty="0">
                <a:solidFill>
                  <a:srgbClr val="002D73"/>
                </a:solidFill>
                <a:latin typeface="Brandon Grotesque Black" panose="020B0A03020203060202" pitchFamily="34" charset="0"/>
              </a:rPr>
              <a:t>GOODWILL</a:t>
            </a:r>
          </a:p>
        </p:txBody>
      </p:sp>
      <p:sp>
        <p:nvSpPr>
          <p:cNvPr id="25" name="Title 1">
            <a:extLst>
              <a:ext uri="{FF2B5EF4-FFF2-40B4-BE49-F238E27FC236}">
                <a16:creationId xmlns:a16="http://schemas.microsoft.com/office/drawing/2014/main" id="{A4DDFBE8-6C89-4D07-A6CC-43676FDF7505}"/>
              </a:ext>
            </a:extLst>
          </p:cNvPr>
          <p:cNvSpPr txBox="1">
            <a:spLocks/>
          </p:cNvSpPr>
          <p:nvPr/>
        </p:nvSpPr>
        <p:spPr>
          <a:xfrm>
            <a:off x="191745" y="217821"/>
            <a:ext cx="5979117" cy="508401"/>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Brandon Grotesque Bold" panose="020B0803020203060202" pitchFamily="34" charset="0"/>
                <a:ea typeface="Pacifico" charset="0"/>
                <a:cs typeface="Arial" panose="020B0604020202020204" pitchFamily="34" charset="0"/>
              </a:rPr>
              <a:t>Declining from the Manifest</a:t>
            </a:r>
            <a:endParaRPr lang="en-US" sz="2800" i="1" dirty="0">
              <a:solidFill>
                <a:schemeClr val="bg1"/>
              </a:solidFill>
              <a:latin typeface="Brandon Grotesque Bold" panose="020B0803020203060202" pitchFamily="34" charset="0"/>
              <a:ea typeface="Pacifico" charset="0"/>
              <a:cs typeface="Arial" panose="020B0604020202020204" pitchFamily="34" charset="0"/>
            </a:endParaRPr>
          </a:p>
        </p:txBody>
      </p:sp>
    </p:spTree>
    <p:custDataLst>
      <p:tags r:id="rId1"/>
    </p:custDataLst>
    <p:extLst>
      <p:ext uri="{BB962C8B-B14F-4D97-AF65-F5344CB8AC3E}">
        <p14:creationId xmlns:p14="http://schemas.microsoft.com/office/powerpoint/2010/main" val="2050054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983B71-5785-4271-8290-927CEC493D2E}"/>
              </a:ext>
            </a:extLst>
          </p:cNvPr>
          <p:cNvSpPr/>
          <p:nvPr/>
        </p:nvSpPr>
        <p:spPr>
          <a:xfrm>
            <a:off x="0" y="0"/>
            <a:ext cx="9153216" cy="932688"/>
          </a:xfrm>
          <a:prstGeom prst="rect">
            <a:avLst/>
          </a:prstGeom>
          <a:solidFill>
            <a:srgbClr val="002D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9" name="Title 1">
            <a:extLst>
              <a:ext uri="{FF2B5EF4-FFF2-40B4-BE49-F238E27FC236}">
                <a16:creationId xmlns:a16="http://schemas.microsoft.com/office/drawing/2014/main" id="{64218AF5-F6B2-4030-9284-D72BC304BDD1}"/>
              </a:ext>
            </a:extLst>
          </p:cNvPr>
          <p:cNvSpPr txBox="1">
            <a:spLocks/>
          </p:cNvSpPr>
          <p:nvPr/>
        </p:nvSpPr>
        <p:spPr>
          <a:xfrm>
            <a:off x="191746" y="272177"/>
            <a:ext cx="5979117" cy="508401"/>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dirty="0">
              <a:solidFill>
                <a:schemeClr val="bg1"/>
              </a:solidFill>
              <a:latin typeface="Brandon Grotesque Bold" panose="020B0803020203060202" pitchFamily="34" charset="0"/>
              <a:ea typeface="Pacifico" charset="0"/>
              <a:cs typeface="Arial" panose="020B0604020202020204" pitchFamily="34" charset="0"/>
            </a:endParaRPr>
          </a:p>
        </p:txBody>
      </p:sp>
      <p:sp>
        <p:nvSpPr>
          <p:cNvPr id="16" name="Content Placeholder 2">
            <a:extLst>
              <a:ext uri="{FF2B5EF4-FFF2-40B4-BE49-F238E27FC236}">
                <a16:creationId xmlns:a16="http://schemas.microsoft.com/office/drawing/2014/main" id="{ECF49BDD-8412-49DC-837E-855E2E85A808}"/>
              </a:ext>
            </a:extLst>
          </p:cNvPr>
          <p:cNvSpPr txBox="1">
            <a:spLocks/>
          </p:cNvSpPr>
          <p:nvPr/>
        </p:nvSpPr>
        <p:spPr>
          <a:xfrm>
            <a:off x="429721" y="1179526"/>
            <a:ext cx="8284557" cy="436725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200" b="1" dirty="0">
                <a:latin typeface="Arial" panose="020B0604020202020204" pitchFamily="34" charset="0"/>
                <a:cs typeface="Arial" panose="020B0604020202020204" pitchFamily="34" charset="0"/>
              </a:rPr>
              <a:t>Depending on the computer's brand, perform the following series of commands to perform the wiping process. Brands and their processes can be found on this page through page 14 of this PPM. </a:t>
            </a:r>
            <a:r>
              <a:rPr lang="en-US" sz="1200" dirty="0">
                <a:latin typeface="Arial" panose="020B0604020202020204" pitchFamily="34" charset="0"/>
                <a:cs typeface="Arial" panose="020B0604020202020204" pitchFamily="34" charset="0"/>
              </a:rPr>
              <a:t>When wiping is complete, click “Report” and then take a picture of the Data Erasure information. </a:t>
            </a:r>
          </a:p>
          <a:p>
            <a:pPr marL="0" indent="0">
              <a:buNone/>
            </a:pPr>
            <a:endParaRPr lang="en-US" sz="1200" b="1" dirty="0">
              <a:latin typeface="Arial" panose="020B0604020202020204" pitchFamily="34" charset="0"/>
              <a:cs typeface="Arial" panose="020B0604020202020204" pitchFamily="34" charset="0"/>
            </a:endParaRPr>
          </a:p>
          <a:p>
            <a:pPr marL="0" indent="0">
              <a:buNone/>
            </a:pPr>
            <a:r>
              <a:rPr lang="en-US" sz="1200" b="1" dirty="0">
                <a:latin typeface="Arial" panose="020B0604020202020204" pitchFamily="34" charset="0"/>
                <a:cs typeface="Arial" panose="020B0604020202020204" pitchFamily="34" charset="0"/>
              </a:rPr>
              <a:t>ACER AND DELL</a:t>
            </a:r>
          </a:p>
          <a:p>
            <a:pPr marL="0" indent="0">
              <a:lnSpc>
                <a:spcPct val="150000"/>
              </a:lnSpc>
              <a:buNone/>
            </a:pPr>
            <a:r>
              <a:rPr lang="en-US" sz="1200" b="1" dirty="0">
                <a:latin typeface="Arial" panose="020B0604020202020204" pitchFamily="34" charset="0"/>
                <a:cs typeface="Arial" panose="020B0604020202020204" pitchFamily="34" charset="0"/>
              </a:rPr>
              <a:t>F2</a:t>
            </a:r>
            <a:r>
              <a:rPr lang="en-US" sz="1200" dirty="0">
                <a:latin typeface="Arial" panose="020B0604020202020204" pitchFamily="34" charset="0"/>
                <a:cs typeface="Arial" panose="020B0604020202020204" pitchFamily="34" charset="0"/>
              </a:rPr>
              <a:t> &gt; Bios &gt; Take a picture of the Bios page, including processor and RAM &gt; Find Date/Time &gt; Set Date/Time &gt; Boot Options: Secure Boot-disable (if applicable) &gt; Save/Exit </a:t>
            </a:r>
            <a:r>
              <a:rPr lang="en-US" sz="1200" b="1" dirty="0">
                <a:latin typeface="Arial" panose="020B0604020202020204" pitchFamily="34" charset="0"/>
                <a:cs typeface="Arial" panose="020B0604020202020204" pitchFamily="34" charset="0"/>
              </a:rPr>
              <a:t>(F10) </a:t>
            </a:r>
            <a:r>
              <a:rPr lang="en-US" sz="1200" dirty="0">
                <a:latin typeface="Arial" panose="020B0604020202020204" pitchFamily="34" charset="0"/>
                <a:cs typeface="Arial" panose="020B0604020202020204" pitchFamily="34" charset="0"/>
              </a:rPr>
              <a:t>&gt; </a:t>
            </a:r>
            <a:r>
              <a:rPr lang="en-US" sz="1200" b="1" dirty="0">
                <a:latin typeface="Arial" panose="020B0604020202020204" pitchFamily="34" charset="0"/>
                <a:cs typeface="Arial" panose="020B0604020202020204" pitchFamily="34" charset="0"/>
              </a:rPr>
              <a:t>F12 </a:t>
            </a:r>
            <a:r>
              <a:rPr lang="en-US" sz="1200" dirty="0">
                <a:latin typeface="Arial" panose="020B0604020202020204" pitchFamily="34" charset="0"/>
                <a:cs typeface="Arial" panose="020B0604020202020204" pitchFamily="34" charset="0"/>
              </a:rPr>
              <a:t>USB Hard Drive-let load &gt; (default) Enter &gt; Enter. When wiping, the software appears: Settings &gt; in-process &gt; Change erasure standard to NIST 800-88 purge (enter) &gt; Apply &gt; Erase &gt; Yes. </a:t>
            </a:r>
            <a:endParaRPr lang="en-US" sz="1200" b="1" dirty="0">
              <a:latin typeface="Arial" panose="020B0604020202020204" pitchFamily="34" charset="0"/>
              <a:cs typeface="Arial" panose="020B0604020202020204" pitchFamily="34" charset="0"/>
            </a:endParaRPr>
          </a:p>
          <a:p>
            <a:pPr marL="0" indent="0">
              <a:lnSpc>
                <a:spcPct val="150000"/>
              </a:lnSpc>
              <a:buNone/>
            </a:pPr>
            <a:r>
              <a:rPr lang="en-US" sz="1200" b="1" dirty="0">
                <a:latin typeface="Arial" panose="020B0604020202020204" pitchFamily="34" charset="0"/>
                <a:cs typeface="Arial" panose="020B0604020202020204" pitchFamily="34" charset="0"/>
              </a:rPr>
              <a:t>ASUS  </a:t>
            </a:r>
          </a:p>
          <a:p>
            <a:pPr marL="0" indent="0">
              <a:lnSpc>
                <a:spcPct val="150000"/>
              </a:lnSpc>
              <a:buNone/>
            </a:pPr>
            <a:r>
              <a:rPr lang="en-US" sz="1200" b="1" dirty="0">
                <a:latin typeface="Arial" panose="020B0604020202020204" pitchFamily="34" charset="0"/>
                <a:cs typeface="Arial" panose="020B0604020202020204" pitchFamily="34" charset="0"/>
              </a:rPr>
              <a:t>F2</a:t>
            </a:r>
            <a:r>
              <a:rPr lang="en-US" sz="1200" dirty="0">
                <a:latin typeface="Arial" panose="020B0604020202020204" pitchFamily="34" charset="0"/>
                <a:cs typeface="Arial" panose="020B0604020202020204" pitchFamily="34" charset="0"/>
              </a:rPr>
              <a:t> &gt; Bios &gt; Take a picture of the Bios page, including processor and RAM &gt; Find Date/Time &gt; Set Date/Time &gt; Boot Options: Secure Boot-disable (if applicable) &gt; Save/Exit </a:t>
            </a:r>
            <a:r>
              <a:rPr lang="en-US" sz="1200" b="1" dirty="0">
                <a:latin typeface="Arial" panose="020B0604020202020204" pitchFamily="34" charset="0"/>
                <a:cs typeface="Arial" panose="020B0604020202020204" pitchFamily="34" charset="0"/>
              </a:rPr>
              <a:t>(F10) </a:t>
            </a:r>
            <a:r>
              <a:rPr lang="en-US" sz="1200" dirty="0">
                <a:latin typeface="Arial" panose="020B0604020202020204" pitchFamily="34" charset="0"/>
                <a:cs typeface="Arial" panose="020B0604020202020204" pitchFamily="34" charset="0"/>
              </a:rPr>
              <a:t>&gt; </a:t>
            </a:r>
            <a:r>
              <a:rPr lang="en-US" sz="1200" b="1" dirty="0">
                <a:latin typeface="Arial" panose="020B0604020202020204" pitchFamily="34" charset="0"/>
                <a:cs typeface="Arial" panose="020B0604020202020204" pitchFamily="34" charset="0"/>
              </a:rPr>
              <a:t>F2</a:t>
            </a:r>
            <a:r>
              <a:rPr lang="en-US" sz="1200" dirty="0">
                <a:latin typeface="Arial" panose="020B0604020202020204" pitchFamily="34" charset="0"/>
                <a:cs typeface="Arial" panose="020B0604020202020204" pitchFamily="34" charset="0"/>
              </a:rPr>
              <a:t> &gt; Boot Override &gt; USB Hard Drive-let load&gt; (default) Enter &gt; Enter. When wiping, the software appears: Settings &gt; in-process &gt; Change erasure standard to NIST 800-88 purge (enter) &gt; Apply &gt; Erase &gt; Yes.</a:t>
            </a:r>
          </a:p>
          <a:p>
            <a:pPr>
              <a:lnSpc>
                <a:spcPct val="150000"/>
              </a:lnSpc>
              <a:buFont typeface="+mj-lt"/>
              <a:buAutoNum type="arabicPeriod" startAt="6"/>
            </a:pPr>
            <a:endParaRPr lang="en-US" sz="1200" dirty="0">
              <a:latin typeface="Arial" panose="020B0604020202020204" pitchFamily="34" charset="0"/>
              <a:cs typeface="Arial" panose="020B0604020202020204" pitchFamily="34" charset="0"/>
            </a:endParaRPr>
          </a:p>
          <a:p>
            <a:pPr>
              <a:lnSpc>
                <a:spcPct val="150000"/>
              </a:lnSpc>
              <a:buFont typeface="+mj-lt"/>
              <a:buAutoNum type="arabicPeriod" startAt="6"/>
            </a:pPr>
            <a:endParaRPr lang="en-US" sz="1200" dirty="0">
              <a:latin typeface="Arial" panose="020B0604020202020204" pitchFamily="34" charset="0"/>
              <a:cs typeface="Arial" panose="020B0604020202020204" pitchFamily="34" charset="0"/>
            </a:endParaRPr>
          </a:p>
          <a:p>
            <a:pPr>
              <a:lnSpc>
                <a:spcPct val="150000"/>
              </a:lnSpc>
              <a:buFont typeface="+mj-lt"/>
              <a:buAutoNum type="arabicPeriod" startAt="6"/>
            </a:pPr>
            <a:endParaRPr lang="en-US" sz="1200" dirty="0">
              <a:latin typeface="Arial" panose="020B0604020202020204" pitchFamily="34" charset="0"/>
              <a:cs typeface="Arial" panose="020B0604020202020204" pitchFamily="34" charset="0"/>
            </a:endParaRPr>
          </a:p>
        </p:txBody>
      </p:sp>
      <p:sp>
        <p:nvSpPr>
          <p:cNvPr id="19" name="Title 1">
            <a:extLst>
              <a:ext uri="{FF2B5EF4-FFF2-40B4-BE49-F238E27FC236}">
                <a16:creationId xmlns:a16="http://schemas.microsoft.com/office/drawing/2014/main" id="{065695FE-CE5B-4037-B169-A455BCE75D45}"/>
              </a:ext>
            </a:extLst>
          </p:cNvPr>
          <p:cNvSpPr txBox="1">
            <a:spLocks/>
          </p:cNvSpPr>
          <p:nvPr/>
        </p:nvSpPr>
        <p:spPr>
          <a:xfrm>
            <a:off x="6396065" y="312736"/>
            <a:ext cx="2556189" cy="307214"/>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800" dirty="0">
                <a:solidFill>
                  <a:schemeClr val="bg1"/>
                </a:solidFill>
                <a:latin typeface="Brandon Grotesque Bold" panose="020B0803020203060202" pitchFamily="34" charset="0"/>
                <a:ea typeface="Pacifico" charset="0"/>
                <a:cs typeface="Arial" panose="020B0604020202020204" pitchFamily="34" charset="0"/>
              </a:rPr>
              <a:t>Electronics Processor</a:t>
            </a:r>
          </a:p>
        </p:txBody>
      </p:sp>
      <p:sp>
        <p:nvSpPr>
          <p:cNvPr id="10" name="TextBox 9">
            <a:extLst>
              <a:ext uri="{FF2B5EF4-FFF2-40B4-BE49-F238E27FC236}">
                <a16:creationId xmlns:a16="http://schemas.microsoft.com/office/drawing/2014/main" id="{9A1942BA-3EF3-47A6-A641-C693B7E0E08B}"/>
              </a:ext>
            </a:extLst>
          </p:cNvPr>
          <p:cNvSpPr txBox="1"/>
          <p:nvPr/>
        </p:nvSpPr>
        <p:spPr>
          <a:xfrm>
            <a:off x="350353" y="6356351"/>
            <a:ext cx="1314546" cy="338554"/>
          </a:xfrm>
          <a:prstGeom prst="rect">
            <a:avLst/>
          </a:prstGeom>
          <a:noFill/>
        </p:spPr>
        <p:txBody>
          <a:bodyPr wrap="square" rtlCol="0">
            <a:spAutoFit/>
          </a:bodyPr>
          <a:lstStyle/>
          <a:p>
            <a:r>
              <a:rPr lang="en-US" sz="1600" dirty="0">
                <a:solidFill>
                  <a:srgbClr val="002D73"/>
                </a:solidFill>
                <a:latin typeface="Brandon Grotesque Black" panose="020B0A03020203060202" pitchFamily="34" charset="0"/>
              </a:rPr>
              <a:t>GOODWILL</a:t>
            </a:r>
          </a:p>
        </p:txBody>
      </p:sp>
      <p:sp>
        <p:nvSpPr>
          <p:cNvPr id="13" name="Title 1">
            <a:extLst>
              <a:ext uri="{FF2B5EF4-FFF2-40B4-BE49-F238E27FC236}">
                <a16:creationId xmlns:a16="http://schemas.microsoft.com/office/drawing/2014/main" id="{FD2A6AA6-F623-48D0-9A74-AE96178C85F4}"/>
              </a:ext>
            </a:extLst>
          </p:cNvPr>
          <p:cNvSpPr txBox="1">
            <a:spLocks/>
          </p:cNvSpPr>
          <p:nvPr/>
        </p:nvSpPr>
        <p:spPr>
          <a:xfrm>
            <a:off x="191745" y="217821"/>
            <a:ext cx="5979117" cy="508401"/>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Brandon Grotesque Bold" panose="020B0803020203060202" pitchFamily="34" charset="0"/>
                <a:ea typeface="Pacifico" charset="0"/>
                <a:cs typeface="Arial" panose="020B0604020202020204" pitchFamily="34" charset="0"/>
              </a:rPr>
              <a:t>Wiping Process: Laptop or Desktop</a:t>
            </a:r>
            <a:endParaRPr lang="en-US" sz="2800" i="1" dirty="0">
              <a:solidFill>
                <a:schemeClr val="bg1"/>
              </a:solidFill>
              <a:latin typeface="Brandon Grotesque Bold" panose="020B0803020203060202" pitchFamily="34" charset="0"/>
              <a:ea typeface="Pacifico" charset="0"/>
              <a:cs typeface="Arial" panose="020B0604020202020204" pitchFamily="34" charset="0"/>
            </a:endParaRPr>
          </a:p>
        </p:txBody>
      </p:sp>
      <p:sp>
        <p:nvSpPr>
          <p:cNvPr id="7" name="Slide Number Placeholder 1">
            <a:extLst>
              <a:ext uri="{FF2B5EF4-FFF2-40B4-BE49-F238E27FC236}">
                <a16:creationId xmlns:a16="http://schemas.microsoft.com/office/drawing/2014/main" id="{012B1D1D-681E-4BB2-9B26-DE6EC46B0DC6}"/>
              </a:ext>
            </a:extLst>
          </p:cNvPr>
          <p:cNvSpPr>
            <a:spLocks noGrp="1"/>
          </p:cNvSpPr>
          <p:nvPr>
            <p:ph type="sldNum" sz="quarter" idx="12"/>
          </p:nvPr>
        </p:nvSpPr>
        <p:spPr>
          <a:xfrm>
            <a:off x="6457950" y="6356351"/>
            <a:ext cx="2057400" cy="365125"/>
          </a:xfrm>
        </p:spPr>
        <p:txBody>
          <a:bodyPr/>
          <a:lstStyle/>
          <a:p>
            <a:r>
              <a:rPr lang="en-US" dirty="0">
                <a:latin typeface="Arial" panose="020B0604020202020204" pitchFamily="34" charset="0"/>
                <a:cs typeface="Arial" panose="020B0604020202020204" pitchFamily="34" charset="0"/>
              </a:rPr>
              <a:t>12</a:t>
            </a:r>
          </a:p>
        </p:txBody>
      </p:sp>
    </p:spTree>
    <p:custDataLst>
      <p:tags r:id="rId1"/>
    </p:custDataLst>
    <p:extLst>
      <p:ext uri="{BB962C8B-B14F-4D97-AF65-F5344CB8AC3E}">
        <p14:creationId xmlns:p14="http://schemas.microsoft.com/office/powerpoint/2010/main" val="676442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983B71-5785-4271-8290-927CEC493D2E}"/>
              </a:ext>
            </a:extLst>
          </p:cNvPr>
          <p:cNvSpPr/>
          <p:nvPr/>
        </p:nvSpPr>
        <p:spPr>
          <a:xfrm>
            <a:off x="0" y="0"/>
            <a:ext cx="9153216" cy="932688"/>
          </a:xfrm>
          <a:prstGeom prst="rect">
            <a:avLst/>
          </a:prstGeom>
          <a:solidFill>
            <a:srgbClr val="002D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9" name="Title 1">
            <a:extLst>
              <a:ext uri="{FF2B5EF4-FFF2-40B4-BE49-F238E27FC236}">
                <a16:creationId xmlns:a16="http://schemas.microsoft.com/office/drawing/2014/main" id="{64218AF5-F6B2-4030-9284-D72BC304BDD1}"/>
              </a:ext>
            </a:extLst>
          </p:cNvPr>
          <p:cNvSpPr txBox="1">
            <a:spLocks/>
          </p:cNvSpPr>
          <p:nvPr/>
        </p:nvSpPr>
        <p:spPr>
          <a:xfrm>
            <a:off x="191746" y="272177"/>
            <a:ext cx="5979117" cy="508401"/>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dirty="0">
              <a:solidFill>
                <a:schemeClr val="bg1"/>
              </a:solidFill>
              <a:latin typeface="Brandon Grotesque Bold" panose="020B0803020203060202" pitchFamily="34" charset="0"/>
              <a:ea typeface="Pacifico" charset="0"/>
              <a:cs typeface="Arial" panose="020B0604020202020204" pitchFamily="34" charset="0"/>
            </a:endParaRPr>
          </a:p>
        </p:txBody>
      </p:sp>
      <p:sp>
        <p:nvSpPr>
          <p:cNvPr id="16" name="Content Placeholder 2">
            <a:extLst>
              <a:ext uri="{FF2B5EF4-FFF2-40B4-BE49-F238E27FC236}">
                <a16:creationId xmlns:a16="http://schemas.microsoft.com/office/drawing/2014/main" id="{ECF49BDD-8412-49DC-837E-855E2E85A808}"/>
              </a:ext>
            </a:extLst>
          </p:cNvPr>
          <p:cNvSpPr txBox="1">
            <a:spLocks/>
          </p:cNvSpPr>
          <p:nvPr/>
        </p:nvSpPr>
        <p:spPr>
          <a:xfrm>
            <a:off x="429721" y="1086753"/>
            <a:ext cx="8284557" cy="522132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en-US" sz="1200" b="1" dirty="0">
                <a:latin typeface="Arial" panose="020B0604020202020204" pitchFamily="34" charset="0"/>
                <a:cs typeface="Arial" panose="020B0604020202020204" pitchFamily="34" charset="0"/>
              </a:rPr>
              <a:t>GATEWAY</a:t>
            </a:r>
          </a:p>
          <a:p>
            <a:pPr marL="0" indent="0">
              <a:lnSpc>
                <a:spcPct val="150000"/>
              </a:lnSpc>
              <a:buNone/>
            </a:pPr>
            <a:r>
              <a:rPr lang="en-US" sz="1200" b="1" dirty="0">
                <a:latin typeface="Arial" panose="020B0604020202020204" pitchFamily="34" charset="0"/>
                <a:cs typeface="Arial" panose="020B0604020202020204" pitchFamily="34" charset="0"/>
              </a:rPr>
              <a:t>F2</a:t>
            </a:r>
            <a:r>
              <a:rPr lang="en-US" sz="1200" dirty="0">
                <a:latin typeface="Arial" panose="020B0604020202020204" pitchFamily="34" charset="0"/>
                <a:cs typeface="Arial" panose="020B0604020202020204" pitchFamily="34" charset="0"/>
              </a:rPr>
              <a:t> &gt; Bios &gt; Take a picture of the Bios page, including processor and RAM &gt; Find Date/Time &gt; Set Date/Time &gt; Boot Options: Secure Boot-disable &gt; Save/Exit </a:t>
            </a:r>
            <a:r>
              <a:rPr lang="en-US" sz="1200" b="1" dirty="0">
                <a:latin typeface="Arial" panose="020B0604020202020204" pitchFamily="34" charset="0"/>
                <a:cs typeface="Arial" panose="020B0604020202020204" pitchFamily="34" charset="0"/>
              </a:rPr>
              <a:t>(F10) </a:t>
            </a:r>
            <a:r>
              <a:rPr lang="en-US" sz="1200" dirty="0">
                <a:latin typeface="Arial" panose="020B0604020202020204" pitchFamily="34" charset="0"/>
                <a:cs typeface="Arial" panose="020B0604020202020204" pitchFamily="34" charset="0"/>
              </a:rPr>
              <a:t>&gt; </a:t>
            </a:r>
            <a:r>
              <a:rPr lang="en-US" sz="1200" b="1" dirty="0">
                <a:latin typeface="Arial" panose="020B0604020202020204" pitchFamily="34" charset="0"/>
                <a:cs typeface="Arial" panose="020B0604020202020204" pitchFamily="34" charset="0"/>
              </a:rPr>
              <a:t>F12</a:t>
            </a:r>
            <a:r>
              <a:rPr lang="en-US" sz="1200" dirty="0">
                <a:latin typeface="Arial" panose="020B0604020202020204" pitchFamily="34" charset="0"/>
                <a:cs typeface="Arial" panose="020B0604020202020204" pitchFamily="34" charset="0"/>
              </a:rPr>
              <a:t> USB Hard Drive-let load &gt; (default) Enter &gt; Enter. When wiping, the software appears: Settings &gt; in-process &gt; Change erasure standard to NIST 800-88 purge (enter) &gt; Apply &gt; Erase &gt; Yes. </a:t>
            </a:r>
          </a:p>
          <a:p>
            <a:pPr marL="0" indent="0">
              <a:lnSpc>
                <a:spcPct val="150000"/>
              </a:lnSpc>
              <a:buNone/>
            </a:pPr>
            <a:r>
              <a:rPr lang="en-US" sz="1200" b="1" dirty="0">
                <a:latin typeface="Arial" panose="020B0604020202020204" pitchFamily="34" charset="0"/>
                <a:cs typeface="Arial" panose="020B0604020202020204" pitchFamily="34" charset="0"/>
              </a:rPr>
              <a:t>HP</a:t>
            </a:r>
          </a:p>
          <a:p>
            <a:pPr marL="0" indent="0">
              <a:lnSpc>
                <a:spcPct val="150000"/>
              </a:lnSpc>
              <a:buNone/>
            </a:pPr>
            <a:r>
              <a:rPr lang="en-US" sz="1200" b="1" dirty="0">
                <a:latin typeface="Arial" panose="020B0604020202020204" pitchFamily="34" charset="0"/>
                <a:cs typeface="Arial" panose="020B0604020202020204" pitchFamily="34" charset="0"/>
              </a:rPr>
              <a:t>F10</a:t>
            </a:r>
            <a:r>
              <a:rPr lang="en-US" sz="1200" dirty="0">
                <a:latin typeface="Arial" panose="020B0604020202020204" pitchFamily="34" charset="0"/>
                <a:cs typeface="Arial" panose="020B0604020202020204" pitchFamily="34" charset="0"/>
              </a:rPr>
              <a:t> &gt; Bios &gt; Take a picture of the Bios page, including processor and RAM &gt; Find Date/Time &gt; Set Date/Time &gt; Boot Options: Secure Boot-disable &gt; Save/Exit</a:t>
            </a:r>
            <a:r>
              <a:rPr lang="en-US" sz="1200" b="1" dirty="0">
                <a:latin typeface="Arial" panose="020B0604020202020204" pitchFamily="34" charset="0"/>
                <a:cs typeface="Arial" panose="020B0604020202020204" pitchFamily="34" charset="0"/>
              </a:rPr>
              <a:t> (F10)</a:t>
            </a:r>
            <a:r>
              <a:rPr lang="en-US" sz="1200" dirty="0">
                <a:latin typeface="Arial" panose="020B0604020202020204" pitchFamily="34" charset="0"/>
                <a:cs typeface="Arial" panose="020B0604020202020204" pitchFamily="34" charset="0"/>
              </a:rPr>
              <a:t> &gt; </a:t>
            </a:r>
            <a:r>
              <a:rPr lang="en-US" sz="1200" b="1" dirty="0">
                <a:latin typeface="Arial" panose="020B0604020202020204" pitchFamily="34" charset="0"/>
                <a:cs typeface="Arial" panose="020B0604020202020204" pitchFamily="34" charset="0"/>
              </a:rPr>
              <a:t>F9</a:t>
            </a:r>
            <a:r>
              <a:rPr lang="en-US" sz="1200" dirty="0">
                <a:latin typeface="Arial" panose="020B0604020202020204" pitchFamily="34" charset="0"/>
                <a:cs typeface="Arial" panose="020B0604020202020204" pitchFamily="34" charset="0"/>
              </a:rPr>
              <a:t> USB Hard Drive-let load &gt; (default) Enter &gt; Enter. When wiping, the software appears: Settings &gt; in-process &gt; Change erasure standard to NIST 800-88 purge (enter) &gt; Apply &gt; Erase &gt; Yes. </a:t>
            </a:r>
          </a:p>
          <a:p>
            <a:pPr marL="0" indent="0">
              <a:lnSpc>
                <a:spcPct val="150000"/>
              </a:lnSpc>
              <a:buNone/>
            </a:pPr>
            <a:r>
              <a:rPr lang="en-US" sz="1200" b="1" dirty="0">
                <a:latin typeface="Arial" panose="020B0604020202020204" pitchFamily="34" charset="0"/>
                <a:cs typeface="Arial" panose="020B0604020202020204" pitchFamily="34" charset="0"/>
              </a:rPr>
              <a:t>IBM</a:t>
            </a:r>
          </a:p>
          <a:p>
            <a:pPr marL="0" indent="0">
              <a:lnSpc>
                <a:spcPct val="150000"/>
              </a:lnSpc>
              <a:buNone/>
            </a:pPr>
            <a:r>
              <a:rPr lang="en-US" sz="1200" dirty="0">
                <a:latin typeface="Arial" panose="020B0604020202020204" pitchFamily="34" charset="0"/>
                <a:cs typeface="Arial" panose="020B0604020202020204" pitchFamily="34" charset="0"/>
              </a:rPr>
              <a:t>Blue “</a:t>
            </a:r>
            <a:r>
              <a:rPr lang="en-US" sz="1200" dirty="0" err="1">
                <a:latin typeface="Arial" panose="020B0604020202020204" pitchFamily="34" charset="0"/>
                <a:cs typeface="Arial" panose="020B0604020202020204" pitchFamily="34" charset="0"/>
              </a:rPr>
              <a:t>ThinkVantage</a:t>
            </a:r>
            <a:r>
              <a:rPr lang="en-US" sz="1200" dirty="0">
                <a:latin typeface="Arial" panose="020B0604020202020204" pitchFamily="34" charset="0"/>
                <a:cs typeface="Arial" panose="020B0604020202020204" pitchFamily="34" charset="0"/>
              </a:rPr>
              <a:t>” button &gt; Bios &gt; Take picture of the Bios page including processor and RAM &gt; Find Date/Time &gt; Set Date/Time &gt; Boot Options: Secure Boot-disable &gt; Save/Exit</a:t>
            </a:r>
            <a:r>
              <a:rPr lang="en-US" sz="1200" b="1" dirty="0">
                <a:latin typeface="Arial" panose="020B0604020202020204" pitchFamily="34" charset="0"/>
                <a:cs typeface="Arial" panose="020B0604020202020204" pitchFamily="34" charset="0"/>
              </a:rPr>
              <a:t> (F10)</a:t>
            </a:r>
            <a:r>
              <a:rPr lang="en-US" sz="1200" dirty="0">
                <a:latin typeface="Arial" panose="020B0604020202020204" pitchFamily="34" charset="0"/>
                <a:cs typeface="Arial" panose="020B0604020202020204" pitchFamily="34" charset="0"/>
              </a:rPr>
              <a:t> &gt; </a:t>
            </a:r>
            <a:r>
              <a:rPr lang="en-US" sz="1200" b="1" dirty="0">
                <a:latin typeface="Arial" panose="020B0604020202020204" pitchFamily="34" charset="0"/>
                <a:cs typeface="Arial" panose="020B0604020202020204" pitchFamily="34" charset="0"/>
              </a:rPr>
              <a:t>F9</a:t>
            </a:r>
            <a:r>
              <a:rPr lang="en-US" sz="1200" dirty="0">
                <a:latin typeface="Arial" panose="020B0604020202020204" pitchFamily="34" charset="0"/>
                <a:cs typeface="Arial" panose="020B0604020202020204" pitchFamily="34" charset="0"/>
              </a:rPr>
              <a:t> USB Hard Drive-let load &gt; (default) Enter &gt; Enter. When wiping, the software appears: Settings &gt; in-process &gt; Change erasure standard to NIST 800-88 purge (enter) &gt; Apply &gt; Erase &gt; Yes.</a:t>
            </a:r>
          </a:p>
          <a:p>
            <a:pPr marL="0" indent="0">
              <a:lnSpc>
                <a:spcPct val="150000"/>
              </a:lnSpc>
              <a:buNone/>
            </a:pPr>
            <a:endParaRPr lang="en-US" sz="1200" dirty="0">
              <a:latin typeface="Arial" panose="020B0604020202020204" pitchFamily="34" charset="0"/>
              <a:cs typeface="Arial" panose="020B0604020202020204" pitchFamily="34" charset="0"/>
            </a:endParaRPr>
          </a:p>
          <a:p>
            <a:pPr marL="0" indent="0">
              <a:lnSpc>
                <a:spcPct val="150000"/>
              </a:lnSpc>
              <a:buNone/>
            </a:pPr>
            <a:endParaRPr lang="en-US" sz="1200" dirty="0">
              <a:latin typeface="Arial" panose="020B0604020202020204" pitchFamily="34" charset="0"/>
              <a:cs typeface="Arial" panose="020B0604020202020204" pitchFamily="34" charset="0"/>
            </a:endParaRPr>
          </a:p>
          <a:p>
            <a:pPr marL="0" indent="0">
              <a:lnSpc>
                <a:spcPct val="150000"/>
              </a:lnSpc>
              <a:buNone/>
            </a:pPr>
            <a:endParaRPr lang="en-US" sz="1200" dirty="0">
              <a:latin typeface="Arial" panose="020B0604020202020204" pitchFamily="34" charset="0"/>
              <a:cs typeface="Arial" panose="020B0604020202020204" pitchFamily="34" charset="0"/>
            </a:endParaRPr>
          </a:p>
          <a:p>
            <a:pPr marL="0" indent="0">
              <a:lnSpc>
                <a:spcPct val="150000"/>
              </a:lnSpc>
              <a:buNone/>
            </a:pPr>
            <a:endParaRPr lang="en-US" sz="1200" dirty="0">
              <a:latin typeface="Arial" panose="020B0604020202020204" pitchFamily="34" charset="0"/>
              <a:cs typeface="Arial" panose="020B0604020202020204" pitchFamily="34" charset="0"/>
            </a:endParaRPr>
          </a:p>
          <a:p>
            <a:pPr marL="0" indent="0">
              <a:lnSpc>
                <a:spcPct val="150000"/>
              </a:lnSpc>
              <a:buNone/>
            </a:pPr>
            <a:endParaRPr lang="en-US" sz="1200" dirty="0">
              <a:latin typeface="Arial" panose="020B0604020202020204" pitchFamily="34" charset="0"/>
              <a:cs typeface="Arial" panose="020B0604020202020204" pitchFamily="34" charset="0"/>
            </a:endParaRPr>
          </a:p>
        </p:txBody>
      </p:sp>
      <p:sp>
        <p:nvSpPr>
          <p:cNvPr id="19" name="Title 1">
            <a:extLst>
              <a:ext uri="{FF2B5EF4-FFF2-40B4-BE49-F238E27FC236}">
                <a16:creationId xmlns:a16="http://schemas.microsoft.com/office/drawing/2014/main" id="{065695FE-CE5B-4037-B169-A455BCE75D45}"/>
              </a:ext>
            </a:extLst>
          </p:cNvPr>
          <p:cNvSpPr txBox="1">
            <a:spLocks/>
          </p:cNvSpPr>
          <p:nvPr/>
        </p:nvSpPr>
        <p:spPr>
          <a:xfrm>
            <a:off x="6396065" y="312736"/>
            <a:ext cx="2556189" cy="307214"/>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800" dirty="0">
                <a:solidFill>
                  <a:schemeClr val="bg1"/>
                </a:solidFill>
                <a:latin typeface="Brandon Grotesque Bold" panose="020B0803020203060202" pitchFamily="34" charset="0"/>
                <a:ea typeface="Pacifico" charset="0"/>
                <a:cs typeface="Arial" panose="020B0604020202020204" pitchFamily="34" charset="0"/>
              </a:rPr>
              <a:t>Electronics Processor</a:t>
            </a:r>
          </a:p>
        </p:txBody>
      </p:sp>
      <p:sp>
        <p:nvSpPr>
          <p:cNvPr id="11" name="TextBox 10">
            <a:extLst>
              <a:ext uri="{FF2B5EF4-FFF2-40B4-BE49-F238E27FC236}">
                <a16:creationId xmlns:a16="http://schemas.microsoft.com/office/drawing/2014/main" id="{3A14872D-5FF9-4067-BC1C-EAB2EE6BBFF9}"/>
              </a:ext>
            </a:extLst>
          </p:cNvPr>
          <p:cNvSpPr txBox="1"/>
          <p:nvPr/>
        </p:nvSpPr>
        <p:spPr>
          <a:xfrm>
            <a:off x="350352" y="6356351"/>
            <a:ext cx="2057399" cy="338554"/>
          </a:xfrm>
          <a:prstGeom prst="rect">
            <a:avLst/>
          </a:prstGeom>
          <a:noFill/>
        </p:spPr>
        <p:txBody>
          <a:bodyPr wrap="square" rtlCol="0">
            <a:spAutoFit/>
          </a:bodyPr>
          <a:lstStyle/>
          <a:p>
            <a:r>
              <a:rPr lang="en-US" sz="1600" dirty="0">
                <a:solidFill>
                  <a:srgbClr val="002D73"/>
                </a:solidFill>
                <a:latin typeface="Brandon Grotesque Black" panose="020B0A03020203060202" pitchFamily="34" charset="0"/>
              </a:rPr>
              <a:t>GOODWILL</a:t>
            </a:r>
          </a:p>
        </p:txBody>
      </p:sp>
      <p:sp>
        <p:nvSpPr>
          <p:cNvPr id="13" name="Title 1">
            <a:extLst>
              <a:ext uri="{FF2B5EF4-FFF2-40B4-BE49-F238E27FC236}">
                <a16:creationId xmlns:a16="http://schemas.microsoft.com/office/drawing/2014/main" id="{D95DCA85-61C6-4970-92A3-97D413A01110}"/>
              </a:ext>
            </a:extLst>
          </p:cNvPr>
          <p:cNvSpPr txBox="1">
            <a:spLocks/>
          </p:cNvSpPr>
          <p:nvPr/>
        </p:nvSpPr>
        <p:spPr>
          <a:xfrm>
            <a:off x="191745" y="217821"/>
            <a:ext cx="6170864" cy="508401"/>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Brandon Grotesque Bold" panose="020B0803020203060202" pitchFamily="34" charset="0"/>
                <a:ea typeface="Pacifico" charset="0"/>
                <a:cs typeface="Arial" panose="020B0604020202020204" pitchFamily="34" charset="0"/>
              </a:rPr>
              <a:t>Wiping Process: Laptop or Desktop </a:t>
            </a:r>
            <a:r>
              <a:rPr lang="en-US" sz="1600" i="1" dirty="0">
                <a:solidFill>
                  <a:schemeClr val="bg1"/>
                </a:solidFill>
                <a:latin typeface="Brandon Grotesque Bold" panose="020B0803020203060202" pitchFamily="34" charset="0"/>
                <a:ea typeface="Pacifico" charset="0"/>
                <a:cs typeface="Arial" panose="020B0604020202020204" pitchFamily="34" charset="0"/>
              </a:rPr>
              <a:t>(Continued)</a:t>
            </a:r>
          </a:p>
        </p:txBody>
      </p:sp>
      <p:sp>
        <p:nvSpPr>
          <p:cNvPr id="7" name="Slide Number Placeholder 1">
            <a:extLst>
              <a:ext uri="{FF2B5EF4-FFF2-40B4-BE49-F238E27FC236}">
                <a16:creationId xmlns:a16="http://schemas.microsoft.com/office/drawing/2014/main" id="{012B1D1D-681E-4BB2-9B26-DE6EC46B0DC6}"/>
              </a:ext>
            </a:extLst>
          </p:cNvPr>
          <p:cNvSpPr>
            <a:spLocks noGrp="1"/>
          </p:cNvSpPr>
          <p:nvPr>
            <p:ph type="sldNum" sz="quarter" idx="12"/>
          </p:nvPr>
        </p:nvSpPr>
        <p:spPr>
          <a:xfrm>
            <a:off x="6457950" y="6356351"/>
            <a:ext cx="2057400" cy="365125"/>
          </a:xfrm>
        </p:spPr>
        <p:txBody>
          <a:bodyPr/>
          <a:lstStyle/>
          <a:p>
            <a:r>
              <a:rPr lang="en-US" dirty="0">
                <a:latin typeface="Arial" panose="020B0604020202020204" pitchFamily="34" charset="0"/>
                <a:cs typeface="Arial" panose="020B0604020202020204" pitchFamily="34" charset="0"/>
              </a:rPr>
              <a:t>13</a:t>
            </a:r>
          </a:p>
        </p:txBody>
      </p:sp>
    </p:spTree>
    <p:custDataLst>
      <p:tags r:id="rId1"/>
    </p:custDataLst>
    <p:extLst>
      <p:ext uri="{BB962C8B-B14F-4D97-AF65-F5344CB8AC3E}">
        <p14:creationId xmlns:p14="http://schemas.microsoft.com/office/powerpoint/2010/main" val="3836283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983B71-5785-4271-8290-927CEC493D2E}"/>
              </a:ext>
            </a:extLst>
          </p:cNvPr>
          <p:cNvSpPr/>
          <p:nvPr/>
        </p:nvSpPr>
        <p:spPr>
          <a:xfrm>
            <a:off x="0" y="0"/>
            <a:ext cx="9153216" cy="932688"/>
          </a:xfrm>
          <a:prstGeom prst="rect">
            <a:avLst/>
          </a:prstGeom>
          <a:solidFill>
            <a:srgbClr val="002D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7" name="Slide Number Placeholder 1">
            <a:extLst>
              <a:ext uri="{FF2B5EF4-FFF2-40B4-BE49-F238E27FC236}">
                <a16:creationId xmlns:a16="http://schemas.microsoft.com/office/drawing/2014/main" id="{012B1D1D-681E-4BB2-9B26-DE6EC46B0DC6}"/>
              </a:ext>
            </a:extLst>
          </p:cNvPr>
          <p:cNvSpPr>
            <a:spLocks noGrp="1"/>
          </p:cNvSpPr>
          <p:nvPr>
            <p:ph type="sldNum" sz="quarter" idx="12"/>
          </p:nvPr>
        </p:nvSpPr>
        <p:spPr>
          <a:xfrm>
            <a:off x="6457950" y="6356351"/>
            <a:ext cx="2057400" cy="365125"/>
          </a:xfrm>
        </p:spPr>
        <p:txBody>
          <a:bodyPr/>
          <a:lstStyle/>
          <a:p>
            <a:r>
              <a:rPr lang="en-US" dirty="0">
                <a:latin typeface="Arial" panose="020B0604020202020204" pitchFamily="34" charset="0"/>
                <a:cs typeface="Arial" panose="020B0604020202020204" pitchFamily="34" charset="0"/>
              </a:rPr>
              <a:t>14</a:t>
            </a:r>
          </a:p>
        </p:txBody>
      </p:sp>
      <p:sp>
        <p:nvSpPr>
          <p:cNvPr id="9" name="Title 1">
            <a:extLst>
              <a:ext uri="{FF2B5EF4-FFF2-40B4-BE49-F238E27FC236}">
                <a16:creationId xmlns:a16="http://schemas.microsoft.com/office/drawing/2014/main" id="{64218AF5-F6B2-4030-9284-D72BC304BDD1}"/>
              </a:ext>
            </a:extLst>
          </p:cNvPr>
          <p:cNvSpPr txBox="1">
            <a:spLocks/>
          </p:cNvSpPr>
          <p:nvPr/>
        </p:nvSpPr>
        <p:spPr>
          <a:xfrm>
            <a:off x="191746" y="272177"/>
            <a:ext cx="5979117" cy="508401"/>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dirty="0">
              <a:solidFill>
                <a:schemeClr val="bg1"/>
              </a:solidFill>
              <a:latin typeface="Brandon Grotesque Bold" panose="020B0803020203060202" pitchFamily="34" charset="0"/>
              <a:ea typeface="Pacifico" charset="0"/>
              <a:cs typeface="Arial" panose="020B0604020202020204" pitchFamily="34" charset="0"/>
            </a:endParaRPr>
          </a:p>
        </p:txBody>
      </p:sp>
      <p:sp>
        <p:nvSpPr>
          <p:cNvPr id="19" name="Title 1">
            <a:extLst>
              <a:ext uri="{FF2B5EF4-FFF2-40B4-BE49-F238E27FC236}">
                <a16:creationId xmlns:a16="http://schemas.microsoft.com/office/drawing/2014/main" id="{065695FE-CE5B-4037-B169-A455BCE75D45}"/>
              </a:ext>
            </a:extLst>
          </p:cNvPr>
          <p:cNvSpPr txBox="1">
            <a:spLocks/>
          </p:cNvSpPr>
          <p:nvPr/>
        </p:nvSpPr>
        <p:spPr>
          <a:xfrm>
            <a:off x="6396065" y="312736"/>
            <a:ext cx="2556189" cy="307214"/>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800" dirty="0">
                <a:solidFill>
                  <a:schemeClr val="bg1"/>
                </a:solidFill>
                <a:latin typeface="Brandon Grotesque Bold" panose="020B0803020203060202" pitchFamily="34" charset="0"/>
                <a:ea typeface="Pacifico" charset="0"/>
                <a:cs typeface="Arial" panose="020B0604020202020204" pitchFamily="34" charset="0"/>
              </a:rPr>
              <a:t>Electronics Processor</a:t>
            </a:r>
          </a:p>
        </p:txBody>
      </p:sp>
      <p:pic>
        <p:nvPicPr>
          <p:cNvPr id="11" name="Picture 2">
            <a:extLst>
              <a:ext uri="{FF2B5EF4-FFF2-40B4-BE49-F238E27FC236}">
                <a16:creationId xmlns:a16="http://schemas.microsoft.com/office/drawing/2014/main" id="{C8D9C215-D113-46F3-B53C-5A190771BE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931" y="1624767"/>
            <a:ext cx="207967" cy="181971"/>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DF829A05-2ABF-4851-BB0B-D79864CA31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9791" y="1900811"/>
            <a:ext cx="207967" cy="181971"/>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8933C24-D496-4189-BDD2-C1801D96E6BB}"/>
              </a:ext>
            </a:extLst>
          </p:cNvPr>
          <p:cNvSpPr txBox="1"/>
          <p:nvPr/>
        </p:nvSpPr>
        <p:spPr>
          <a:xfrm>
            <a:off x="350352" y="6356351"/>
            <a:ext cx="2057399" cy="338554"/>
          </a:xfrm>
          <a:prstGeom prst="rect">
            <a:avLst/>
          </a:prstGeom>
          <a:noFill/>
        </p:spPr>
        <p:txBody>
          <a:bodyPr wrap="square" rtlCol="0">
            <a:spAutoFit/>
          </a:bodyPr>
          <a:lstStyle/>
          <a:p>
            <a:r>
              <a:rPr lang="en-US" sz="1600" dirty="0">
                <a:solidFill>
                  <a:srgbClr val="002D73"/>
                </a:solidFill>
                <a:latin typeface="Brandon Grotesque Black" panose="020B0A03020203060202" pitchFamily="34" charset="0"/>
              </a:rPr>
              <a:t>GOODWILL</a:t>
            </a:r>
          </a:p>
        </p:txBody>
      </p:sp>
      <p:sp>
        <p:nvSpPr>
          <p:cNvPr id="17" name="Title 1">
            <a:extLst>
              <a:ext uri="{FF2B5EF4-FFF2-40B4-BE49-F238E27FC236}">
                <a16:creationId xmlns:a16="http://schemas.microsoft.com/office/drawing/2014/main" id="{611EAA47-40C8-48C9-8602-C9BFAC0B949F}"/>
              </a:ext>
            </a:extLst>
          </p:cNvPr>
          <p:cNvSpPr txBox="1">
            <a:spLocks/>
          </p:cNvSpPr>
          <p:nvPr/>
        </p:nvSpPr>
        <p:spPr>
          <a:xfrm>
            <a:off x="191745" y="217821"/>
            <a:ext cx="6170864" cy="508401"/>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Brandon Grotesque Bold" panose="020B0803020203060202" pitchFamily="34" charset="0"/>
                <a:ea typeface="Pacifico" charset="0"/>
                <a:cs typeface="Arial" panose="020B0604020202020204" pitchFamily="34" charset="0"/>
              </a:rPr>
              <a:t>Wiping Process: Laptop or Desktop </a:t>
            </a:r>
            <a:r>
              <a:rPr lang="en-US" sz="1600" i="1" dirty="0">
                <a:solidFill>
                  <a:schemeClr val="bg1"/>
                </a:solidFill>
                <a:latin typeface="Brandon Grotesque Bold" panose="020B0803020203060202" pitchFamily="34" charset="0"/>
                <a:ea typeface="Pacifico" charset="0"/>
                <a:cs typeface="Arial" panose="020B0604020202020204" pitchFamily="34" charset="0"/>
              </a:rPr>
              <a:t>(Continued)</a:t>
            </a:r>
          </a:p>
        </p:txBody>
      </p:sp>
      <p:sp>
        <p:nvSpPr>
          <p:cNvPr id="16" name="Content Placeholder 2">
            <a:extLst>
              <a:ext uri="{FF2B5EF4-FFF2-40B4-BE49-F238E27FC236}">
                <a16:creationId xmlns:a16="http://schemas.microsoft.com/office/drawing/2014/main" id="{ECF49BDD-8412-49DC-837E-855E2E85A808}"/>
              </a:ext>
            </a:extLst>
          </p:cNvPr>
          <p:cNvSpPr txBox="1">
            <a:spLocks/>
          </p:cNvSpPr>
          <p:nvPr/>
        </p:nvSpPr>
        <p:spPr>
          <a:xfrm>
            <a:off x="429721" y="1115147"/>
            <a:ext cx="8284557" cy="481982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en-US" sz="1200" b="1" dirty="0">
                <a:latin typeface="Arial" panose="020B0604020202020204" pitchFamily="34" charset="0"/>
                <a:cs typeface="Arial" panose="020B0604020202020204" pitchFamily="34" charset="0"/>
              </a:rPr>
              <a:t>LENOVO</a:t>
            </a:r>
          </a:p>
          <a:p>
            <a:pPr marL="0" indent="0">
              <a:lnSpc>
                <a:spcPct val="150000"/>
              </a:lnSpc>
              <a:buNone/>
            </a:pPr>
            <a:r>
              <a:rPr lang="en-US" sz="1200" b="1" dirty="0">
                <a:latin typeface="Arial" panose="020B0604020202020204" pitchFamily="34" charset="0"/>
                <a:cs typeface="Arial" panose="020B0604020202020204" pitchFamily="34" charset="0"/>
              </a:rPr>
              <a:t>F1</a:t>
            </a:r>
            <a:r>
              <a:rPr lang="en-US" sz="1200" dirty="0">
                <a:latin typeface="Arial" panose="020B0604020202020204" pitchFamily="34" charset="0"/>
                <a:cs typeface="Arial" panose="020B0604020202020204" pitchFamily="34" charset="0"/>
              </a:rPr>
              <a:t> or        &gt; Bios &gt; Take a picture of the Bios page including processor and RAM &gt; Find Date/Time &gt; Set Date/Time &gt; Boot Options: Secure Boot-disable &gt; Save/Exit</a:t>
            </a:r>
            <a:r>
              <a:rPr lang="en-US" sz="1200" b="1" dirty="0">
                <a:latin typeface="Arial" panose="020B0604020202020204" pitchFamily="34" charset="0"/>
                <a:cs typeface="Arial" panose="020B0604020202020204" pitchFamily="34" charset="0"/>
              </a:rPr>
              <a:t> (F10)</a:t>
            </a:r>
            <a:r>
              <a:rPr lang="en-US" sz="1200" dirty="0">
                <a:latin typeface="Arial" panose="020B0604020202020204" pitchFamily="34" charset="0"/>
                <a:cs typeface="Arial" panose="020B0604020202020204" pitchFamily="34" charset="0"/>
              </a:rPr>
              <a:t> &gt; </a:t>
            </a:r>
            <a:r>
              <a:rPr lang="en-US" sz="1200" b="1" dirty="0">
                <a:latin typeface="Arial" panose="020B0604020202020204" pitchFamily="34" charset="0"/>
                <a:cs typeface="Arial" panose="020B0604020202020204" pitchFamily="34" charset="0"/>
              </a:rPr>
              <a:t>F12</a:t>
            </a:r>
            <a:r>
              <a:rPr lang="en-US" sz="1200" dirty="0">
                <a:latin typeface="Arial" panose="020B0604020202020204" pitchFamily="34" charset="0"/>
                <a:cs typeface="Arial" panose="020B0604020202020204" pitchFamily="34" charset="0"/>
              </a:rPr>
              <a:t>  or        USB Hard Drive-let load &gt; (default) Enter &gt; Enter. When wiping, the software appears: Settings &gt; in-process &gt; Change erasure standard to NIST 800-88 purge (enter) &gt; Apply &gt; Erase &gt; Yes. </a:t>
            </a:r>
          </a:p>
          <a:p>
            <a:pPr marL="0" indent="0">
              <a:lnSpc>
                <a:spcPct val="150000"/>
              </a:lnSpc>
              <a:buNone/>
            </a:pPr>
            <a:r>
              <a:rPr lang="en-US" sz="1200" b="1" dirty="0">
                <a:latin typeface="Arial" panose="020B0604020202020204" pitchFamily="34" charset="0"/>
                <a:cs typeface="Arial" panose="020B0604020202020204" pitchFamily="34" charset="0"/>
              </a:rPr>
              <a:t>SONY AND TOSHIBA</a:t>
            </a:r>
          </a:p>
          <a:p>
            <a:pPr marL="0" indent="0">
              <a:lnSpc>
                <a:spcPct val="150000"/>
              </a:lnSpc>
              <a:buNone/>
            </a:pPr>
            <a:r>
              <a:rPr lang="en-US" sz="1200" b="1" dirty="0">
                <a:latin typeface="Arial" panose="020B0604020202020204" pitchFamily="34" charset="0"/>
                <a:cs typeface="Arial" panose="020B0604020202020204" pitchFamily="34" charset="0"/>
              </a:rPr>
              <a:t>F2</a:t>
            </a:r>
            <a:r>
              <a:rPr lang="en-US" sz="1200" dirty="0">
                <a:latin typeface="Arial" panose="020B0604020202020204" pitchFamily="34" charset="0"/>
                <a:cs typeface="Arial" panose="020B0604020202020204" pitchFamily="34" charset="0"/>
              </a:rPr>
              <a:t> &gt; Bios &gt; Take a picture of the Bios page, including  RAM and Hard drive &gt; Find Date/Time &gt; Set Date/Time &gt; Boot Options: Secure Boot-disable &gt; Save/Exit</a:t>
            </a:r>
            <a:r>
              <a:rPr lang="en-US" sz="1200" b="1" dirty="0">
                <a:latin typeface="Arial" panose="020B0604020202020204" pitchFamily="34" charset="0"/>
                <a:cs typeface="Arial" panose="020B0604020202020204" pitchFamily="34" charset="0"/>
              </a:rPr>
              <a:t> (F10)</a:t>
            </a:r>
            <a:r>
              <a:rPr lang="en-US" sz="1200" dirty="0">
                <a:latin typeface="Arial" panose="020B0604020202020204" pitchFamily="34" charset="0"/>
                <a:cs typeface="Arial" panose="020B0604020202020204" pitchFamily="34" charset="0"/>
              </a:rPr>
              <a:t> &gt; </a:t>
            </a:r>
            <a:r>
              <a:rPr lang="en-US" sz="1200" b="1" dirty="0">
                <a:latin typeface="Arial" panose="020B0604020202020204" pitchFamily="34" charset="0"/>
                <a:cs typeface="Arial" panose="020B0604020202020204" pitchFamily="34" charset="0"/>
              </a:rPr>
              <a:t>F12</a:t>
            </a:r>
            <a:r>
              <a:rPr lang="en-US" sz="1200" dirty="0">
                <a:latin typeface="Arial" panose="020B0604020202020204" pitchFamily="34" charset="0"/>
                <a:cs typeface="Arial" panose="020B0604020202020204" pitchFamily="34" charset="0"/>
              </a:rPr>
              <a:t> USB Hard Drive-let load &gt; (default) Enter &gt; Enter. When wiping, the software appears: Settings &gt; in-process &gt; Change erasure standard to NIST 800-88 purge (enter) &gt; Apply &gt; Erase &gt; Yes. </a:t>
            </a:r>
            <a:endParaRPr lang="en-US" sz="1200" b="1" dirty="0">
              <a:latin typeface="Arial" panose="020B0604020202020204" pitchFamily="34" charset="0"/>
              <a:cs typeface="Arial" panose="020B0604020202020204" pitchFamily="34" charset="0"/>
            </a:endParaRPr>
          </a:p>
          <a:p>
            <a:pPr marL="0" indent="0">
              <a:lnSpc>
                <a:spcPct val="150000"/>
              </a:lnSpc>
              <a:buNone/>
            </a:pPr>
            <a:r>
              <a:rPr lang="en-US" sz="1200" b="1" dirty="0">
                <a:latin typeface="Arial" panose="020B0604020202020204" pitchFamily="34" charset="0"/>
                <a:cs typeface="Arial" panose="020B0604020202020204" pitchFamily="34" charset="0"/>
              </a:rPr>
              <a:t>APPLE </a:t>
            </a:r>
            <a:r>
              <a:rPr lang="en-US" sz="1200" b="1" dirty="0" err="1">
                <a:latin typeface="Arial" panose="020B0604020202020204" pitchFamily="34" charset="0"/>
                <a:cs typeface="Arial" panose="020B0604020202020204" pitchFamily="34" charset="0"/>
              </a:rPr>
              <a:t>iMAC</a:t>
            </a:r>
            <a:r>
              <a:rPr lang="en-US" sz="1200" b="1" dirty="0">
                <a:latin typeface="Arial" panose="020B0604020202020204" pitchFamily="34" charset="0"/>
                <a:cs typeface="Arial" panose="020B0604020202020204" pitchFamily="34" charset="0"/>
              </a:rPr>
              <a:t> OR MACBOOKS</a:t>
            </a:r>
          </a:p>
          <a:p>
            <a:pPr marL="0" indent="0">
              <a:lnSpc>
                <a:spcPct val="150000"/>
              </a:lnSpc>
              <a:buNone/>
            </a:pPr>
            <a:r>
              <a:rPr lang="en-US" sz="1200" dirty="0">
                <a:latin typeface="Arial" panose="020B0604020202020204" pitchFamily="34" charset="0"/>
                <a:cs typeface="Arial" panose="020B0604020202020204" pitchFamily="34" charset="0"/>
              </a:rPr>
              <a:t>With the computer powered off, Insert a USB drive with </a:t>
            </a:r>
            <a:r>
              <a:rPr lang="en-US" sz="1200" dirty="0" err="1">
                <a:latin typeface="Arial" panose="020B0604020202020204" pitchFamily="34" charset="0"/>
                <a:cs typeface="Arial" panose="020B0604020202020204" pitchFamily="34" charset="0"/>
              </a:rPr>
              <a:t>Blancco</a:t>
            </a:r>
            <a:r>
              <a:rPr lang="en-US" sz="1200" dirty="0">
                <a:latin typeface="Arial" panose="020B0604020202020204" pitchFamily="34" charset="0"/>
                <a:cs typeface="Arial" panose="020B0604020202020204" pitchFamily="34" charset="0"/>
              </a:rPr>
              <a:t> on it. &gt; Power on the computer &gt; Hold down the ALT/Options key &gt; Select EFI Boot from the USB drive &gt; Enter. When wiping, software appears: Settings &gt; in-process &gt; Change erasure standard to NIST 800-88 purge (enter) &gt; Apply &gt; Erase &gt; Yes. &gt; When Wiping is complete: Report &gt; Take a picture of the Data Erasure information.</a:t>
            </a:r>
          </a:p>
        </p:txBody>
      </p:sp>
    </p:spTree>
    <p:custDataLst>
      <p:tags r:id="rId1"/>
    </p:custDataLst>
    <p:extLst>
      <p:ext uri="{BB962C8B-B14F-4D97-AF65-F5344CB8AC3E}">
        <p14:creationId xmlns:p14="http://schemas.microsoft.com/office/powerpoint/2010/main" val="1320050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983B71-5785-4271-8290-927CEC493D2E}"/>
              </a:ext>
            </a:extLst>
          </p:cNvPr>
          <p:cNvSpPr/>
          <p:nvPr/>
        </p:nvSpPr>
        <p:spPr>
          <a:xfrm>
            <a:off x="0" y="0"/>
            <a:ext cx="9153216" cy="932688"/>
          </a:xfrm>
          <a:prstGeom prst="rect">
            <a:avLst/>
          </a:prstGeom>
          <a:solidFill>
            <a:srgbClr val="002D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7" name="Slide Number Placeholder 1">
            <a:extLst>
              <a:ext uri="{FF2B5EF4-FFF2-40B4-BE49-F238E27FC236}">
                <a16:creationId xmlns:a16="http://schemas.microsoft.com/office/drawing/2014/main" id="{012B1D1D-681E-4BB2-9B26-DE6EC46B0DC6}"/>
              </a:ext>
            </a:extLst>
          </p:cNvPr>
          <p:cNvSpPr>
            <a:spLocks noGrp="1"/>
          </p:cNvSpPr>
          <p:nvPr>
            <p:ph type="sldNum" sz="quarter" idx="12"/>
          </p:nvPr>
        </p:nvSpPr>
        <p:spPr>
          <a:xfrm>
            <a:off x="6457950" y="6356351"/>
            <a:ext cx="2057400" cy="365125"/>
          </a:xfrm>
        </p:spPr>
        <p:txBody>
          <a:bodyPr/>
          <a:lstStyle/>
          <a:p>
            <a:r>
              <a:rPr lang="en-US" dirty="0">
                <a:latin typeface="Arial" panose="020B0604020202020204" pitchFamily="34" charset="0"/>
                <a:cs typeface="Arial" panose="020B0604020202020204" pitchFamily="34" charset="0"/>
              </a:rPr>
              <a:t>15</a:t>
            </a:r>
          </a:p>
        </p:txBody>
      </p:sp>
      <p:sp>
        <p:nvSpPr>
          <p:cNvPr id="9" name="Title 1">
            <a:extLst>
              <a:ext uri="{FF2B5EF4-FFF2-40B4-BE49-F238E27FC236}">
                <a16:creationId xmlns:a16="http://schemas.microsoft.com/office/drawing/2014/main" id="{64218AF5-F6B2-4030-9284-D72BC304BDD1}"/>
              </a:ext>
            </a:extLst>
          </p:cNvPr>
          <p:cNvSpPr txBox="1">
            <a:spLocks/>
          </p:cNvSpPr>
          <p:nvPr/>
        </p:nvSpPr>
        <p:spPr>
          <a:xfrm>
            <a:off x="191746" y="272177"/>
            <a:ext cx="5979117" cy="508401"/>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dirty="0">
              <a:solidFill>
                <a:schemeClr val="bg1"/>
              </a:solidFill>
              <a:latin typeface="Brandon Grotesque Bold" panose="020B0803020203060202" pitchFamily="34" charset="0"/>
              <a:ea typeface="Pacifico" charset="0"/>
              <a:cs typeface="Arial" panose="020B0604020202020204" pitchFamily="34" charset="0"/>
            </a:endParaRPr>
          </a:p>
        </p:txBody>
      </p:sp>
      <p:sp>
        <p:nvSpPr>
          <p:cNvPr id="16" name="Content Placeholder 2">
            <a:extLst>
              <a:ext uri="{FF2B5EF4-FFF2-40B4-BE49-F238E27FC236}">
                <a16:creationId xmlns:a16="http://schemas.microsoft.com/office/drawing/2014/main" id="{ECF49BDD-8412-49DC-837E-855E2E85A808}"/>
              </a:ext>
            </a:extLst>
          </p:cNvPr>
          <p:cNvSpPr txBox="1">
            <a:spLocks/>
          </p:cNvSpPr>
          <p:nvPr/>
        </p:nvSpPr>
        <p:spPr>
          <a:xfrm>
            <a:off x="429721" y="999939"/>
            <a:ext cx="8284557" cy="51556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200" b="1" dirty="0">
                <a:latin typeface="Arial" panose="020B0604020202020204" pitchFamily="34" charset="0"/>
                <a:cs typeface="Arial" panose="020B0604020202020204" pitchFamily="34" charset="0"/>
              </a:rPr>
              <a:t>ANDROID</a:t>
            </a:r>
          </a:p>
          <a:p>
            <a:pPr marL="0" indent="0">
              <a:lnSpc>
                <a:spcPct val="150000"/>
              </a:lnSpc>
              <a:buNone/>
            </a:pPr>
            <a:r>
              <a:rPr lang="en-US" sz="1200" dirty="0">
                <a:latin typeface="Arial" panose="020B0604020202020204" pitchFamily="34" charset="0"/>
                <a:cs typeface="Arial" panose="020B0604020202020204" pitchFamily="34" charset="0"/>
              </a:rPr>
              <a:t>Remove the SIM and SD card.</a:t>
            </a:r>
          </a:p>
          <a:p>
            <a:pPr marL="0" indent="0">
              <a:lnSpc>
                <a:spcPct val="150000"/>
              </a:lnSpc>
              <a:buNone/>
            </a:pPr>
            <a:r>
              <a:rPr lang="en-US" sz="1200" b="1" dirty="0">
                <a:latin typeface="Arial" panose="020B0604020202020204" pitchFamily="34" charset="0"/>
                <a:cs typeface="Arial" panose="020B0604020202020204" pitchFamily="34" charset="0"/>
              </a:rPr>
              <a:t>THE PHONE/TABLET SPEC SHEET SHOULD CONTAIN THE FOLLOWING:</a:t>
            </a:r>
          </a:p>
          <a:p>
            <a:pPr>
              <a:lnSpc>
                <a:spcPct val="150000"/>
              </a:lnSpc>
            </a:pPr>
            <a:r>
              <a:rPr lang="en-US" sz="1200" dirty="0">
                <a:latin typeface="Arial" panose="020B0604020202020204" pitchFamily="34" charset="0"/>
                <a:cs typeface="Arial" panose="020B0604020202020204" pitchFamily="34" charset="0"/>
              </a:rPr>
              <a:t>Store #</a:t>
            </a:r>
          </a:p>
          <a:p>
            <a:pPr>
              <a:lnSpc>
                <a:spcPct val="150000"/>
              </a:lnSpc>
            </a:pPr>
            <a:r>
              <a:rPr lang="en-US" sz="1200" dirty="0">
                <a:latin typeface="Arial" panose="020B0604020202020204" pitchFamily="34" charset="0"/>
                <a:cs typeface="Arial" panose="020B0604020202020204" pitchFamily="34" charset="0"/>
              </a:rPr>
              <a:t>Carrier (SIM card/Phone logos/Power On screen)</a:t>
            </a:r>
          </a:p>
          <a:p>
            <a:pPr>
              <a:lnSpc>
                <a:spcPct val="150000"/>
              </a:lnSpc>
            </a:pPr>
            <a:r>
              <a:rPr lang="en-US" sz="1200" dirty="0">
                <a:latin typeface="Arial" panose="020B0604020202020204" pitchFamily="34" charset="0"/>
                <a:cs typeface="Arial" panose="020B0604020202020204" pitchFamily="34" charset="0"/>
              </a:rPr>
              <a:t>Brand</a:t>
            </a:r>
          </a:p>
          <a:p>
            <a:pPr>
              <a:lnSpc>
                <a:spcPct val="150000"/>
              </a:lnSpc>
            </a:pPr>
            <a:r>
              <a:rPr lang="en-US" sz="1200" dirty="0">
                <a:latin typeface="Arial" panose="020B0604020202020204" pitchFamily="34" charset="0"/>
                <a:cs typeface="Arial" panose="020B0604020202020204" pitchFamily="34" charset="0"/>
              </a:rPr>
              <a:t>Model Number (Settings: About Phone)</a:t>
            </a:r>
          </a:p>
          <a:p>
            <a:pPr>
              <a:lnSpc>
                <a:spcPct val="150000"/>
              </a:lnSpc>
            </a:pPr>
            <a:r>
              <a:rPr lang="en-US" sz="1200" dirty="0">
                <a:latin typeface="Arial" panose="020B0604020202020204" pitchFamily="34" charset="0"/>
                <a:cs typeface="Arial" panose="020B0604020202020204" pitchFamily="34" charset="0"/>
              </a:rPr>
              <a:t>Storage Capacity: (Settings Menu go  to Storage)</a:t>
            </a:r>
          </a:p>
          <a:p>
            <a:pPr>
              <a:lnSpc>
                <a:spcPct val="150000"/>
              </a:lnSpc>
            </a:pPr>
            <a:r>
              <a:rPr lang="en-US" sz="1200" dirty="0">
                <a:latin typeface="Arial" panose="020B0604020202020204" pitchFamily="34" charset="0"/>
                <a:cs typeface="Arial" panose="020B0604020202020204" pitchFamily="34" charset="0"/>
              </a:rPr>
              <a:t>Factory Y/N (mark yes after reset)</a:t>
            </a:r>
          </a:p>
          <a:p>
            <a:pPr>
              <a:lnSpc>
                <a:spcPct val="150000"/>
              </a:lnSpc>
            </a:pPr>
            <a:r>
              <a:rPr lang="en-US" sz="1200" dirty="0">
                <a:latin typeface="Arial" panose="020B0604020202020204" pitchFamily="34" charset="0"/>
                <a:cs typeface="Arial" panose="020B0604020202020204" pitchFamily="34" charset="0"/>
              </a:rPr>
              <a:t>Activation locked Y/N (mostly iPhones)</a:t>
            </a:r>
          </a:p>
          <a:p>
            <a:pPr marL="0" indent="0">
              <a:lnSpc>
                <a:spcPct val="150000"/>
              </a:lnSpc>
              <a:buNone/>
            </a:pPr>
            <a:endParaRPr lang="en-US" sz="1200" dirty="0">
              <a:latin typeface="Arial" panose="020B0604020202020204" pitchFamily="34" charset="0"/>
              <a:cs typeface="Arial" panose="020B0604020202020204" pitchFamily="34" charset="0"/>
            </a:endParaRPr>
          </a:p>
          <a:p>
            <a:pPr marL="0" indent="0">
              <a:lnSpc>
                <a:spcPct val="150000"/>
              </a:lnSpc>
              <a:buNone/>
            </a:pPr>
            <a:endParaRPr lang="en-US" sz="1200" dirty="0">
              <a:latin typeface="Arial" panose="020B0604020202020204" pitchFamily="34" charset="0"/>
              <a:cs typeface="Arial" panose="020B0604020202020204" pitchFamily="34" charset="0"/>
            </a:endParaRPr>
          </a:p>
          <a:p>
            <a:pPr marL="0" indent="0">
              <a:lnSpc>
                <a:spcPct val="150000"/>
              </a:lnSpc>
              <a:buNone/>
            </a:pPr>
            <a:endParaRPr lang="en-US" sz="1200" dirty="0">
              <a:latin typeface="Arial" panose="020B0604020202020204" pitchFamily="34" charset="0"/>
              <a:cs typeface="Arial" panose="020B0604020202020204" pitchFamily="34" charset="0"/>
            </a:endParaRPr>
          </a:p>
          <a:p>
            <a:pPr marL="0" indent="0">
              <a:lnSpc>
                <a:spcPct val="150000"/>
              </a:lnSpc>
              <a:buNone/>
            </a:pPr>
            <a:endParaRPr lang="en-US" sz="1200" dirty="0">
              <a:latin typeface="Arial" panose="020B0604020202020204" pitchFamily="34" charset="0"/>
              <a:cs typeface="Arial" panose="020B0604020202020204" pitchFamily="34" charset="0"/>
            </a:endParaRPr>
          </a:p>
          <a:p>
            <a:pPr marL="0" indent="0">
              <a:lnSpc>
                <a:spcPct val="150000"/>
              </a:lnSpc>
              <a:buNone/>
            </a:pPr>
            <a:endParaRPr lang="en-US" sz="1200" dirty="0">
              <a:latin typeface="Arial" panose="020B0604020202020204" pitchFamily="34" charset="0"/>
              <a:cs typeface="Arial" panose="020B0604020202020204" pitchFamily="34" charset="0"/>
            </a:endParaRPr>
          </a:p>
          <a:p>
            <a:pPr marL="0" indent="0">
              <a:lnSpc>
                <a:spcPct val="150000"/>
              </a:lnSpc>
              <a:buNone/>
            </a:pPr>
            <a:endParaRPr lang="en-US" sz="1200" dirty="0">
              <a:latin typeface="Arial" panose="020B0604020202020204" pitchFamily="34" charset="0"/>
              <a:cs typeface="Arial" panose="020B0604020202020204" pitchFamily="34" charset="0"/>
            </a:endParaRPr>
          </a:p>
        </p:txBody>
      </p:sp>
      <p:sp>
        <p:nvSpPr>
          <p:cNvPr id="19" name="Title 1">
            <a:extLst>
              <a:ext uri="{FF2B5EF4-FFF2-40B4-BE49-F238E27FC236}">
                <a16:creationId xmlns:a16="http://schemas.microsoft.com/office/drawing/2014/main" id="{065695FE-CE5B-4037-B169-A455BCE75D45}"/>
              </a:ext>
            </a:extLst>
          </p:cNvPr>
          <p:cNvSpPr txBox="1">
            <a:spLocks/>
          </p:cNvSpPr>
          <p:nvPr/>
        </p:nvSpPr>
        <p:spPr>
          <a:xfrm>
            <a:off x="6396065" y="312736"/>
            <a:ext cx="2556189" cy="307214"/>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800" dirty="0">
                <a:solidFill>
                  <a:schemeClr val="bg1"/>
                </a:solidFill>
                <a:latin typeface="Brandon Grotesque Bold" panose="020B0803020203060202" pitchFamily="34" charset="0"/>
                <a:ea typeface="Pacifico" charset="0"/>
                <a:cs typeface="Arial" panose="020B0604020202020204" pitchFamily="34" charset="0"/>
              </a:rPr>
              <a:t>Electronics Processor</a:t>
            </a:r>
          </a:p>
        </p:txBody>
      </p:sp>
      <p:sp>
        <p:nvSpPr>
          <p:cNvPr id="10" name="Content Placeholder 2">
            <a:extLst>
              <a:ext uri="{FF2B5EF4-FFF2-40B4-BE49-F238E27FC236}">
                <a16:creationId xmlns:a16="http://schemas.microsoft.com/office/drawing/2014/main" id="{7C914E6D-3F4A-473D-88F2-48193CD4BC14}"/>
              </a:ext>
            </a:extLst>
          </p:cNvPr>
          <p:cNvSpPr txBox="1">
            <a:spLocks/>
          </p:cNvSpPr>
          <p:nvPr/>
        </p:nvSpPr>
        <p:spPr>
          <a:xfrm>
            <a:off x="429721" y="1200685"/>
            <a:ext cx="8284557" cy="51556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en-US" sz="1200" dirty="0">
              <a:latin typeface="Arial" panose="020B0604020202020204" pitchFamily="34" charset="0"/>
              <a:cs typeface="Arial" panose="020B0604020202020204" pitchFamily="34" charset="0"/>
            </a:endParaRPr>
          </a:p>
          <a:p>
            <a:pPr marL="0" indent="0">
              <a:lnSpc>
                <a:spcPct val="150000"/>
              </a:lnSpc>
              <a:buNone/>
            </a:pPr>
            <a:endParaRPr lang="en-US" sz="1200" dirty="0">
              <a:latin typeface="Arial" panose="020B0604020202020204" pitchFamily="34" charset="0"/>
              <a:cs typeface="Arial" panose="020B0604020202020204" pitchFamily="34" charset="0"/>
            </a:endParaRPr>
          </a:p>
          <a:p>
            <a:pPr>
              <a:lnSpc>
                <a:spcPct val="150000"/>
              </a:lnSpc>
              <a:buFont typeface="+mj-lt"/>
              <a:buAutoNum type="arabicPeriod" startAt="6"/>
            </a:pPr>
            <a:endParaRPr lang="en-US" sz="1200" dirty="0">
              <a:latin typeface="Arial" panose="020B0604020202020204" pitchFamily="34" charset="0"/>
              <a:cs typeface="Arial" panose="020B0604020202020204" pitchFamily="34" charset="0"/>
            </a:endParaRPr>
          </a:p>
          <a:p>
            <a:pPr>
              <a:lnSpc>
                <a:spcPct val="150000"/>
              </a:lnSpc>
              <a:buFont typeface="+mj-lt"/>
              <a:buAutoNum type="arabicPeriod" startAt="6"/>
            </a:pPr>
            <a:endParaRPr lang="en-US" sz="1200" dirty="0">
              <a:latin typeface="Arial" panose="020B0604020202020204" pitchFamily="34" charset="0"/>
              <a:cs typeface="Arial" panose="020B0604020202020204" pitchFamily="34" charset="0"/>
            </a:endParaRPr>
          </a:p>
          <a:p>
            <a:pPr>
              <a:lnSpc>
                <a:spcPct val="150000"/>
              </a:lnSpc>
              <a:buFont typeface="+mj-lt"/>
              <a:buAutoNum type="arabicPeriod" startAt="6"/>
            </a:pPr>
            <a:endParaRPr lang="en-US" sz="1200" dirty="0">
              <a:latin typeface="Arial" panose="020B0604020202020204" pitchFamily="34" charset="0"/>
              <a:cs typeface="Arial" panose="020B0604020202020204" pitchFamily="34" charset="0"/>
            </a:endParaRPr>
          </a:p>
          <a:p>
            <a:pPr>
              <a:lnSpc>
                <a:spcPct val="150000"/>
              </a:lnSpc>
              <a:buFont typeface="+mj-lt"/>
              <a:buAutoNum type="arabicPeriod" startAt="6"/>
            </a:pPr>
            <a:endParaRPr lang="en-US" sz="12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EAF4AF5-05E2-4CD0-9D00-1E444F5CD02F}"/>
              </a:ext>
            </a:extLst>
          </p:cNvPr>
          <p:cNvSpPr txBox="1"/>
          <p:nvPr/>
        </p:nvSpPr>
        <p:spPr>
          <a:xfrm>
            <a:off x="350352" y="6356351"/>
            <a:ext cx="2057399" cy="338554"/>
          </a:xfrm>
          <a:prstGeom prst="rect">
            <a:avLst/>
          </a:prstGeom>
          <a:noFill/>
        </p:spPr>
        <p:txBody>
          <a:bodyPr wrap="square" rtlCol="0">
            <a:spAutoFit/>
          </a:bodyPr>
          <a:lstStyle/>
          <a:p>
            <a:r>
              <a:rPr lang="en-US" sz="1600" dirty="0">
                <a:solidFill>
                  <a:srgbClr val="002D73"/>
                </a:solidFill>
                <a:latin typeface="Brandon Grotesque Black" panose="020B0A03020203060202" pitchFamily="34" charset="0"/>
              </a:rPr>
              <a:t>GOODWILL</a:t>
            </a:r>
          </a:p>
        </p:txBody>
      </p:sp>
      <p:sp>
        <p:nvSpPr>
          <p:cNvPr id="15" name="Title 1">
            <a:extLst>
              <a:ext uri="{FF2B5EF4-FFF2-40B4-BE49-F238E27FC236}">
                <a16:creationId xmlns:a16="http://schemas.microsoft.com/office/drawing/2014/main" id="{0AC8357B-D594-4ACD-888C-DD9A1A92E7AB}"/>
              </a:ext>
            </a:extLst>
          </p:cNvPr>
          <p:cNvSpPr txBox="1">
            <a:spLocks/>
          </p:cNvSpPr>
          <p:nvPr/>
        </p:nvSpPr>
        <p:spPr>
          <a:xfrm>
            <a:off x="191745" y="217821"/>
            <a:ext cx="6170864" cy="508401"/>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Brandon Grotesque Bold" panose="020B0803020203060202" pitchFamily="34" charset="0"/>
                <a:ea typeface="Pacifico" charset="0"/>
                <a:cs typeface="Arial" panose="020B0604020202020204" pitchFamily="34" charset="0"/>
              </a:rPr>
              <a:t>Wiping Process: Phones or Tablets</a:t>
            </a:r>
            <a:endParaRPr lang="en-US" sz="1600" i="1" dirty="0">
              <a:solidFill>
                <a:schemeClr val="bg1"/>
              </a:solidFill>
              <a:latin typeface="Brandon Grotesque Bold" panose="020B0803020203060202" pitchFamily="34" charset="0"/>
              <a:ea typeface="Pacifico" charset="0"/>
              <a:cs typeface="Arial" panose="020B0604020202020204" pitchFamily="34" charset="0"/>
            </a:endParaRPr>
          </a:p>
        </p:txBody>
      </p:sp>
    </p:spTree>
    <p:custDataLst>
      <p:tags r:id="rId1"/>
    </p:custDataLst>
    <p:extLst>
      <p:ext uri="{BB962C8B-B14F-4D97-AF65-F5344CB8AC3E}">
        <p14:creationId xmlns:p14="http://schemas.microsoft.com/office/powerpoint/2010/main" val="1077276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983B71-5785-4271-8290-927CEC493D2E}"/>
              </a:ext>
            </a:extLst>
          </p:cNvPr>
          <p:cNvSpPr/>
          <p:nvPr/>
        </p:nvSpPr>
        <p:spPr>
          <a:xfrm>
            <a:off x="0" y="0"/>
            <a:ext cx="9153216" cy="932688"/>
          </a:xfrm>
          <a:prstGeom prst="rect">
            <a:avLst/>
          </a:prstGeom>
          <a:solidFill>
            <a:srgbClr val="002D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7" name="Slide Number Placeholder 1">
            <a:extLst>
              <a:ext uri="{FF2B5EF4-FFF2-40B4-BE49-F238E27FC236}">
                <a16:creationId xmlns:a16="http://schemas.microsoft.com/office/drawing/2014/main" id="{012B1D1D-681E-4BB2-9B26-DE6EC46B0DC6}"/>
              </a:ext>
            </a:extLst>
          </p:cNvPr>
          <p:cNvSpPr>
            <a:spLocks noGrp="1"/>
          </p:cNvSpPr>
          <p:nvPr>
            <p:ph type="sldNum" sz="quarter" idx="12"/>
          </p:nvPr>
        </p:nvSpPr>
        <p:spPr>
          <a:xfrm>
            <a:off x="6457950" y="6356351"/>
            <a:ext cx="2057400" cy="365125"/>
          </a:xfrm>
        </p:spPr>
        <p:txBody>
          <a:bodyPr/>
          <a:lstStyle/>
          <a:p>
            <a:r>
              <a:rPr lang="en-US" dirty="0">
                <a:latin typeface="Arial" panose="020B0604020202020204" pitchFamily="34" charset="0"/>
                <a:cs typeface="Arial" panose="020B0604020202020204" pitchFamily="34" charset="0"/>
              </a:rPr>
              <a:t>16</a:t>
            </a:r>
          </a:p>
        </p:txBody>
      </p:sp>
      <p:sp>
        <p:nvSpPr>
          <p:cNvPr id="9" name="Title 1">
            <a:extLst>
              <a:ext uri="{FF2B5EF4-FFF2-40B4-BE49-F238E27FC236}">
                <a16:creationId xmlns:a16="http://schemas.microsoft.com/office/drawing/2014/main" id="{64218AF5-F6B2-4030-9284-D72BC304BDD1}"/>
              </a:ext>
            </a:extLst>
          </p:cNvPr>
          <p:cNvSpPr txBox="1">
            <a:spLocks/>
          </p:cNvSpPr>
          <p:nvPr/>
        </p:nvSpPr>
        <p:spPr>
          <a:xfrm>
            <a:off x="191746" y="272177"/>
            <a:ext cx="5979117" cy="508401"/>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dirty="0">
              <a:solidFill>
                <a:schemeClr val="bg1"/>
              </a:solidFill>
              <a:latin typeface="Brandon Grotesque Bold" panose="020B0803020203060202" pitchFamily="34" charset="0"/>
              <a:ea typeface="Pacifico" charset="0"/>
              <a:cs typeface="Arial" panose="020B0604020202020204" pitchFamily="34" charset="0"/>
            </a:endParaRPr>
          </a:p>
        </p:txBody>
      </p:sp>
      <p:sp>
        <p:nvSpPr>
          <p:cNvPr id="16" name="Content Placeholder 2">
            <a:extLst>
              <a:ext uri="{FF2B5EF4-FFF2-40B4-BE49-F238E27FC236}">
                <a16:creationId xmlns:a16="http://schemas.microsoft.com/office/drawing/2014/main" id="{ECF49BDD-8412-49DC-837E-855E2E85A808}"/>
              </a:ext>
            </a:extLst>
          </p:cNvPr>
          <p:cNvSpPr txBox="1">
            <a:spLocks/>
          </p:cNvSpPr>
          <p:nvPr/>
        </p:nvSpPr>
        <p:spPr>
          <a:xfrm>
            <a:off x="429721" y="999939"/>
            <a:ext cx="8284557" cy="37270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200" b="1" dirty="0">
                <a:latin typeface="Arial" panose="020B0604020202020204" pitchFamily="34" charset="0"/>
                <a:cs typeface="Arial" panose="020B0604020202020204" pitchFamily="34" charset="0"/>
              </a:rPr>
              <a:t>CONT.</a:t>
            </a:r>
          </a:p>
          <a:p>
            <a:pPr marL="0" indent="0">
              <a:lnSpc>
                <a:spcPct val="150000"/>
              </a:lnSpc>
              <a:buNone/>
            </a:pPr>
            <a:r>
              <a:rPr lang="en-US" sz="1200" dirty="0">
                <a:latin typeface="Arial" panose="020B0604020202020204" pitchFamily="34" charset="0"/>
                <a:cs typeface="Arial" panose="020B0604020202020204" pitchFamily="34" charset="0"/>
              </a:rPr>
              <a:t>Search settings for “Factory Reset” &gt; Erase All Data. Yes &gt; Erase all data? Yes &gt; Erase all data? Yes &gt; Take a picture of the Bios page, including  RAM and Hard drive &gt; Find Date/Time &gt; Set Date/Time &gt; Boot Options: Secure Boot-disable &gt; Save/Exit</a:t>
            </a:r>
            <a:r>
              <a:rPr lang="en-US" sz="1200" b="1" dirty="0">
                <a:latin typeface="Arial" panose="020B0604020202020204" pitchFamily="34" charset="0"/>
                <a:cs typeface="Arial" panose="020B0604020202020204" pitchFamily="34" charset="0"/>
              </a:rPr>
              <a:t> (F10)</a:t>
            </a:r>
            <a:r>
              <a:rPr lang="en-US" sz="1200" dirty="0">
                <a:latin typeface="Arial" panose="020B0604020202020204" pitchFamily="34" charset="0"/>
                <a:cs typeface="Arial" panose="020B0604020202020204" pitchFamily="34" charset="0"/>
              </a:rPr>
              <a:t> &gt; </a:t>
            </a:r>
            <a:r>
              <a:rPr lang="en-US" sz="1200" b="1" dirty="0">
                <a:latin typeface="Arial" panose="020B0604020202020204" pitchFamily="34" charset="0"/>
                <a:cs typeface="Arial" panose="020B0604020202020204" pitchFamily="34" charset="0"/>
              </a:rPr>
              <a:t>F12</a:t>
            </a:r>
            <a:r>
              <a:rPr lang="en-US" sz="1200" dirty="0">
                <a:latin typeface="Arial" panose="020B0604020202020204" pitchFamily="34" charset="0"/>
                <a:cs typeface="Arial" panose="020B0604020202020204" pitchFamily="34" charset="0"/>
              </a:rPr>
              <a:t> USB Hard Drive-let load &gt; (default) Enter &gt; Enter. When wiping, the software appears: Settings &gt; in-process &gt; Change erasure standard to NIST 800-88 purge (enter) &gt; Apply &gt; Erase &gt; Yes. &gt;</a:t>
            </a: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When you get the “Welcome Screen,” Turn the Phone off and tape your Spec Sheet to it. Then, place it in the appropriate box.</a:t>
            </a:r>
          </a:p>
          <a:p>
            <a:pPr marL="0" indent="0">
              <a:lnSpc>
                <a:spcPct val="150000"/>
              </a:lnSpc>
              <a:buNone/>
            </a:pPr>
            <a:endParaRPr lang="en-US" sz="1200" b="1" dirty="0">
              <a:latin typeface="Arial" panose="020B0604020202020204" pitchFamily="34" charset="0"/>
              <a:cs typeface="Arial" panose="020B0604020202020204" pitchFamily="34" charset="0"/>
            </a:endParaRPr>
          </a:p>
          <a:p>
            <a:pPr marL="0" indent="0">
              <a:lnSpc>
                <a:spcPct val="150000"/>
              </a:lnSpc>
              <a:buNone/>
            </a:pPr>
            <a:r>
              <a:rPr lang="en-US" sz="1200" b="1" dirty="0">
                <a:latin typeface="Arial" panose="020B0604020202020204" pitchFamily="34" charset="0"/>
                <a:cs typeface="Arial" panose="020B0604020202020204" pitchFamily="34" charset="0"/>
              </a:rPr>
              <a:t>APPLE IPHONE OR IPAD</a:t>
            </a:r>
          </a:p>
          <a:p>
            <a:pPr marL="0" indent="0">
              <a:lnSpc>
                <a:spcPct val="150000"/>
              </a:lnSpc>
              <a:buNone/>
            </a:pPr>
            <a:r>
              <a:rPr lang="en-US" sz="1200" dirty="0">
                <a:latin typeface="Arial" panose="020B0604020202020204" pitchFamily="34" charset="0"/>
                <a:cs typeface="Arial" panose="020B0604020202020204" pitchFamily="34" charset="0"/>
              </a:rPr>
              <a:t>With the phone powered off, hold down the home button. &gt; Plug iPhone/iPad into Apple computer while holding the home button. &gt; iTunes or Finder will open on the Apple computer (depending on the OS version). &gt; Select “Update and Restore Device.” &gt; The computer will automatically download the software package for the device and it will install it. </a:t>
            </a:r>
          </a:p>
          <a:p>
            <a:pPr>
              <a:lnSpc>
                <a:spcPct val="150000"/>
              </a:lnSpc>
              <a:buFont typeface="+mj-lt"/>
              <a:buAutoNum type="arabicPeriod"/>
            </a:pPr>
            <a:endParaRPr lang="en-US" sz="1200" dirty="0">
              <a:latin typeface="Arial" panose="020B0604020202020204" pitchFamily="34" charset="0"/>
              <a:cs typeface="Arial" panose="020B0604020202020204" pitchFamily="34" charset="0"/>
            </a:endParaRPr>
          </a:p>
          <a:p>
            <a:pPr marL="0" indent="0">
              <a:lnSpc>
                <a:spcPct val="150000"/>
              </a:lnSpc>
              <a:buNone/>
            </a:pPr>
            <a:endParaRPr lang="en-US" sz="1200" dirty="0">
              <a:latin typeface="Arial" panose="020B0604020202020204" pitchFamily="34" charset="0"/>
              <a:cs typeface="Arial" panose="020B0604020202020204" pitchFamily="34" charset="0"/>
            </a:endParaRPr>
          </a:p>
          <a:p>
            <a:pPr marL="0" indent="0">
              <a:lnSpc>
                <a:spcPct val="150000"/>
              </a:lnSpc>
              <a:buNone/>
            </a:pPr>
            <a:endParaRPr lang="en-US" sz="1200" dirty="0">
              <a:latin typeface="Arial" panose="020B0604020202020204" pitchFamily="34" charset="0"/>
              <a:cs typeface="Arial" panose="020B0604020202020204" pitchFamily="34" charset="0"/>
            </a:endParaRPr>
          </a:p>
          <a:p>
            <a:pPr marL="0" indent="0">
              <a:lnSpc>
                <a:spcPct val="150000"/>
              </a:lnSpc>
              <a:buNone/>
            </a:pPr>
            <a:endParaRPr lang="en-US" sz="1200" dirty="0">
              <a:latin typeface="Arial" panose="020B0604020202020204" pitchFamily="34" charset="0"/>
              <a:cs typeface="Arial" panose="020B0604020202020204" pitchFamily="34" charset="0"/>
            </a:endParaRPr>
          </a:p>
          <a:p>
            <a:pPr marL="0" indent="0">
              <a:lnSpc>
                <a:spcPct val="150000"/>
              </a:lnSpc>
              <a:buNone/>
            </a:pPr>
            <a:r>
              <a:rPr lang="en-US" sz="1200" dirty="0">
                <a:latin typeface="Arial" panose="020B0604020202020204" pitchFamily="34" charset="0"/>
                <a:cs typeface="Arial" panose="020B0604020202020204" pitchFamily="34" charset="0"/>
              </a:rPr>
              <a:t>																		</a:t>
            </a:r>
          </a:p>
          <a:p>
            <a:pPr marL="0" indent="0">
              <a:lnSpc>
                <a:spcPct val="150000"/>
              </a:lnSpc>
              <a:buNone/>
            </a:pPr>
            <a:endParaRPr lang="en-US" sz="1200" dirty="0">
              <a:latin typeface="Arial" panose="020B0604020202020204" pitchFamily="34" charset="0"/>
              <a:cs typeface="Arial" panose="020B0604020202020204" pitchFamily="34" charset="0"/>
            </a:endParaRPr>
          </a:p>
          <a:p>
            <a:pPr marL="0" indent="0">
              <a:lnSpc>
                <a:spcPct val="150000"/>
              </a:lnSpc>
              <a:buNone/>
            </a:pPr>
            <a:endParaRPr lang="en-US" sz="1200" dirty="0">
              <a:latin typeface="Arial" panose="020B0604020202020204" pitchFamily="34" charset="0"/>
              <a:cs typeface="Arial" panose="020B0604020202020204" pitchFamily="34" charset="0"/>
            </a:endParaRPr>
          </a:p>
        </p:txBody>
      </p:sp>
      <p:sp>
        <p:nvSpPr>
          <p:cNvPr id="19" name="Title 1">
            <a:extLst>
              <a:ext uri="{FF2B5EF4-FFF2-40B4-BE49-F238E27FC236}">
                <a16:creationId xmlns:a16="http://schemas.microsoft.com/office/drawing/2014/main" id="{065695FE-CE5B-4037-B169-A455BCE75D45}"/>
              </a:ext>
            </a:extLst>
          </p:cNvPr>
          <p:cNvSpPr txBox="1">
            <a:spLocks/>
          </p:cNvSpPr>
          <p:nvPr/>
        </p:nvSpPr>
        <p:spPr>
          <a:xfrm>
            <a:off x="6396065" y="312736"/>
            <a:ext cx="2556189" cy="307214"/>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800" dirty="0">
                <a:solidFill>
                  <a:schemeClr val="bg1"/>
                </a:solidFill>
                <a:latin typeface="Brandon Grotesque Bold" panose="020B0803020203060202" pitchFamily="34" charset="0"/>
                <a:ea typeface="Pacifico" charset="0"/>
                <a:cs typeface="Arial" panose="020B0604020202020204" pitchFamily="34" charset="0"/>
              </a:rPr>
              <a:t>Electronics Processor</a:t>
            </a:r>
          </a:p>
        </p:txBody>
      </p:sp>
      <p:sp>
        <p:nvSpPr>
          <p:cNvPr id="10" name="Content Placeholder 2">
            <a:extLst>
              <a:ext uri="{FF2B5EF4-FFF2-40B4-BE49-F238E27FC236}">
                <a16:creationId xmlns:a16="http://schemas.microsoft.com/office/drawing/2014/main" id="{7C914E6D-3F4A-473D-88F2-48193CD4BC14}"/>
              </a:ext>
            </a:extLst>
          </p:cNvPr>
          <p:cNvSpPr txBox="1">
            <a:spLocks/>
          </p:cNvSpPr>
          <p:nvPr/>
        </p:nvSpPr>
        <p:spPr>
          <a:xfrm>
            <a:off x="429720" y="1076177"/>
            <a:ext cx="8284557" cy="51556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en-US" sz="1200" dirty="0">
              <a:latin typeface="Arial" panose="020B0604020202020204" pitchFamily="34" charset="0"/>
              <a:cs typeface="Arial" panose="020B0604020202020204" pitchFamily="34" charset="0"/>
            </a:endParaRPr>
          </a:p>
          <a:p>
            <a:pPr>
              <a:lnSpc>
                <a:spcPct val="150000"/>
              </a:lnSpc>
              <a:buFont typeface="+mj-lt"/>
              <a:buAutoNum type="arabicPeriod" startAt="6"/>
            </a:pPr>
            <a:endParaRPr lang="en-US" sz="1200" dirty="0">
              <a:latin typeface="Arial" panose="020B0604020202020204" pitchFamily="34" charset="0"/>
              <a:cs typeface="Arial" panose="020B0604020202020204" pitchFamily="34" charset="0"/>
            </a:endParaRPr>
          </a:p>
          <a:p>
            <a:pPr>
              <a:lnSpc>
                <a:spcPct val="150000"/>
              </a:lnSpc>
              <a:buFont typeface="+mj-lt"/>
              <a:buAutoNum type="arabicPeriod" startAt="6"/>
            </a:pPr>
            <a:endParaRPr lang="en-US" sz="1200" dirty="0">
              <a:latin typeface="Arial" panose="020B0604020202020204" pitchFamily="34" charset="0"/>
              <a:cs typeface="Arial" panose="020B0604020202020204" pitchFamily="34" charset="0"/>
            </a:endParaRPr>
          </a:p>
          <a:p>
            <a:pPr>
              <a:lnSpc>
                <a:spcPct val="150000"/>
              </a:lnSpc>
              <a:buFont typeface="+mj-lt"/>
              <a:buAutoNum type="arabicPeriod" startAt="6"/>
            </a:pPr>
            <a:endParaRPr lang="en-US" sz="1200" dirty="0">
              <a:latin typeface="Arial" panose="020B0604020202020204" pitchFamily="34" charset="0"/>
              <a:cs typeface="Arial" panose="020B0604020202020204" pitchFamily="34" charset="0"/>
            </a:endParaRPr>
          </a:p>
          <a:p>
            <a:pPr>
              <a:lnSpc>
                <a:spcPct val="150000"/>
              </a:lnSpc>
              <a:buFont typeface="+mj-lt"/>
              <a:buAutoNum type="arabicPeriod" startAt="6"/>
            </a:pPr>
            <a:endParaRPr lang="en-US" sz="1200" dirty="0">
              <a:latin typeface="Arial" panose="020B0604020202020204" pitchFamily="34" charset="0"/>
              <a:cs typeface="Arial" panose="020B0604020202020204" pitchFamily="34" charset="0"/>
            </a:endParaRPr>
          </a:p>
        </p:txBody>
      </p:sp>
      <p:sp>
        <p:nvSpPr>
          <p:cNvPr id="13" name="Slide Number Placeholder 1">
            <a:extLst>
              <a:ext uri="{FF2B5EF4-FFF2-40B4-BE49-F238E27FC236}">
                <a16:creationId xmlns:a16="http://schemas.microsoft.com/office/drawing/2014/main" id="{9DB87C14-5310-403D-949B-1C4D9730C44D}"/>
              </a:ext>
            </a:extLst>
          </p:cNvPr>
          <p:cNvSpPr txBox="1">
            <a:spLocks/>
          </p:cNvSpPr>
          <p:nvPr/>
        </p:nvSpPr>
        <p:spPr>
          <a:xfrm>
            <a:off x="6457950" y="6364370"/>
            <a:ext cx="2057400" cy="365125"/>
          </a:xfrm>
          <a:prstGeom prst="rect">
            <a:avLst/>
          </a:prstGeom>
          <a:solidFill>
            <a:schemeClr val="bg1"/>
          </a:solidFill>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16</a:t>
            </a:r>
          </a:p>
        </p:txBody>
      </p:sp>
      <p:sp>
        <p:nvSpPr>
          <p:cNvPr id="14" name="TextBox 13">
            <a:extLst>
              <a:ext uri="{FF2B5EF4-FFF2-40B4-BE49-F238E27FC236}">
                <a16:creationId xmlns:a16="http://schemas.microsoft.com/office/drawing/2014/main" id="{3BB51888-C292-4236-B060-163E5DBE0B3C}"/>
              </a:ext>
            </a:extLst>
          </p:cNvPr>
          <p:cNvSpPr txBox="1"/>
          <p:nvPr/>
        </p:nvSpPr>
        <p:spPr>
          <a:xfrm>
            <a:off x="350352" y="6356351"/>
            <a:ext cx="2057399" cy="338554"/>
          </a:xfrm>
          <a:prstGeom prst="rect">
            <a:avLst/>
          </a:prstGeom>
          <a:noFill/>
        </p:spPr>
        <p:txBody>
          <a:bodyPr wrap="square" rtlCol="0">
            <a:spAutoFit/>
          </a:bodyPr>
          <a:lstStyle/>
          <a:p>
            <a:r>
              <a:rPr lang="en-US" sz="1600" dirty="0">
                <a:solidFill>
                  <a:srgbClr val="002D73"/>
                </a:solidFill>
                <a:latin typeface="Brandon Grotesque Black" panose="020B0A03020203060202" pitchFamily="34" charset="0"/>
              </a:rPr>
              <a:t>GOODWILL</a:t>
            </a:r>
          </a:p>
        </p:txBody>
      </p:sp>
      <p:sp>
        <p:nvSpPr>
          <p:cNvPr id="17" name="Title 1">
            <a:extLst>
              <a:ext uri="{FF2B5EF4-FFF2-40B4-BE49-F238E27FC236}">
                <a16:creationId xmlns:a16="http://schemas.microsoft.com/office/drawing/2014/main" id="{B89212F7-CA1E-42EE-924A-FC0EB1A9FBB5}"/>
              </a:ext>
            </a:extLst>
          </p:cNvPr>
          <p:cNvSpPr txBox="1">
            <a:spLocks/>
          </p:cNvSpPr>
          <p:nvPr/>
        </p:nvSpPr>
        <p:spPr>
          <a:xfrm>
            <a:off x="191745" y="217821"/>
            <a:ext cx="6170864" cy="508401"/>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Brandon Grotesque Bold" panose="020B0803020203060202" pitchFamily="34" charset="0"/>
                <a:ea typeface="Pacifico" charset="0"/>
                <a:cs typeface="Arial" panose="020B0604020202020204" pitchFamily="34" charset="0"/>
              </a:rPr>
              <a:t>Wiping Process: Phones or Tablets </a:t>
            </a:r>
            <a:r>
              <a:rPr lang="en-US" sz="1800" dirty="0">
                <a:solidFill>
                  <a:schemeClr val="bg1"/>
                </a:solidFill>
                <a:latin typeface="Brandon Grotesque Bold" panose="020B0803020203060202" pitchFamily="34" charset="0"/>
                <a:ea typeface="Pacifico" charset="0"/>
                <a:cs typeface="Arial" panose="020B0604020202020204" pitchFamily="34" charset="0"/>
              </a:rPr>
              <a:t>(</a:t>
            </a:r>
            <a:r>
              <a:rPr lang="en-US" sz="1600" i="1" dirty="0">
                <a:solidFill>
                  <a:schemeClr val="bg1"/>
                </a:solidFill>
                <a:latin typeface="Brandon Grotesque Bold" panose="020B0803020203060202" pitchFamily="34" charset="0"/>
                <a:ea typeface="Pacifico" charset="0"/>
                <a:cs typeface="Arial" panose="020B0604020202020204" pitchFamily="34" charset="0"/>
              </a:rPr>
              <a:t>Continued</a:t>
            </a:r>
            <a:r>
              <a:rPr lang="en-US" sz="1800" i="1" dirty="0">
                <a:solidFill>
                  <a:schemeClr val="bg1"/>
                </a:solidFill>
                <a:latin typeface="Brandon Grotesque Bold" panose="020B0803020203060202" pitchFamily="34" charset="0"/>
                <a:ea typeface="Pacifico" charset="0"/>
                <a:cs typeface="Arial" panose="020B0604020202020204" pitchFamily="34" charset="0"/>
              </a:rPr>
              <a:t>)</a:t>
            </a:r>
            <a:r>
              <a:rPr lang="en-US" sz="2800" dirty="0">
                <a:solidFill>
                  <a:schemeClr val="bg1"/>
                </a:solidFill>
                <a:latin typeface="Brandon Grotesque Bold" panose="020B0803020203060202" pitchFamily="34" charset="0"/>
                <a:ea typeface="Pacifico" charset="0"/>
                <a:cs typeface="Arial" panose="020B0604020202020204" pitchFamily="34" charset="0"/>
              </a:rPr>
              <a:t> </a:t>
            </a:r>
            <a:endParaRPr lang="en-US" sz="1600" i="1" dirty="0">
              <a:solidFill>
                <a:schemeClr val="bg1"/>
              </a:solidFill>
              <a:latin typeface="Brandon Grotesque Bold" panose="020B0803020203060202" pitchFamily="34" charset="0"/>
              <a:ea typeface="Pacifico" charset="0"/>
              <a:cs typeface="Arial" panose="020B0604020202020204" pitchFamily="34" charset="0"/>
            </a:endParaRPr>
          </a:p>
        </p:txBody>
      </p:sp>
    </p:spTree>
    <p:custDataLst>
      <p:tags r:id="rId1"/>
    </p:custDataLst>
    <p:extLst>
      <p:ext uri="{BB962C8B-B14F-4D97-AF65-F5344CB8AC3E}">
        <p14:creationId xmlns:p14="http://schemas.microsoft.com/office/powerpoint/2010/main" val="892150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983B71-5785-4271-8290-927CEC493D2E}"/>
              </a:ext>
            </a:extLst>
          </p:cNvPr>
          <p:cNvSpPr/>
          <p:nvPr/>
        </p:nvSpPr>
        <p:spPr>
          <a:xfrm>
            <a:off x="0" y="0"/>
            <a:ext cx="9153216" cy="932688"/>
          </a:xfrm>
          <a:prstGeom prst="rect">
            <a:avLst/>
          </a:prstGeom>
          <a:solidFill>
            <a:srgbClr val="002D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7" name="Slide Number Placeholder 1">
            <a:extLst>
              <a:ext uri="{FF2B5EF4-FFF2-40B4-BE49-F238E27FC236}">
                <a16:creationId xmlns:a16="http://schemas.microsoft.com/office/drawing/2014/main" id="{012B1D1D-681E-4BB2-9B26-DE6EC46B0DC6}"/>
              </a:ext>
            </a:extLst>
          </p:cNvPr>
          <p:cNvSpPr>
            <a:spLocks noGrp="1"/>
          </p:cNvSpPr>
          <p:nvPr>
            <p:ph type="sldNum" sz="quarter" idx="12"/>
          </p:nvPr>
        </p:nvSpPr>
        <p:spPr>
          <a:xfrm>
            <a:off x="6457950" y="6356351"/>
            <a:ext cx="2057400" cy="365125"/>
          </a:xfrm>
        </p:spPr>
        <p:txBody>
          <a:bodyPr/>
          <a:lstStyle/>
          <a:p>
            <a:r>
              <a:rPr lang="en-US" dirty="0">
                <a:latin typeface="Arial" panose="020B0604020202020204" pitchFamily="34" charset="0"/>
                <a:cs typeface="Arial" panose="020B0604020202020204" pitchFamily="34" charset="0"/>
              </a:rPr>
              <a:t>17</a:t>
            </a:r>
          </a:p>
        </p:txBody>
      </p:sp>
      <p:sp>
        <p:nvSpPr>
          <p:cNvPr id="9" name="Title 1">
            <a:extLst>
              <a:ext uri="{FF2B5EF4-FFF2-40B4-BE49-F238E27FC236}">
                <a16:creationId xmlns:a16="http://schemas.microsoft.com/office/drawing/2014/main" id="{64218AF5-F6B2-4030-9284-D72BC304BDD1}"/>
              </a:ext>
            </a:extLst>
          </p:cNvPr>
          <p:cNvSpPr txBox="1">
            <a:spLocks/>
          </p:cNvSpPr>
          <p:nvPr/>
        </p:nvSpPr>
        <p:spPr>
          <a:xfrm>
            <a:off x="191746" y="272177"/>
            <a:ext cx="5979117" cy="508401"/>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dirty="0">
              <a:solidFill>
                <a:schemeClr val="bg1"/>
              </a:solidFill>
              <a:latin typeface="Brandon Grotesque Bold" panose="020B0803020203060202" pitchFamily="34" charset="0"/>
              <a:ea typeface="Pacifico" charset="0"/>
              <a:cs typeface="Arial" panose="020B0604020202020204" pitchFamily="34" charset="0"/>
            </a:endParaRPr>
          </a:p>
        </p:txBody>
      </p:sp>
      <p:sp>
        <p:nvSpPr>
          <p:cNvPr id="19" name="Title 1">
            <a:extLst>
              <a:ext uri="{FF2B5EF4-FFF2-40B4-BE49-F238E27FC236}">
                <a16:creationId xmlns:a16="http://schemas.microsoft.com/office/drawing/2014/main" id="{065695FE-CE5B-4037-B169-A455BCE75D45}"/>
              </a:ext>
            </a:extLst>
          </p:cNvPr>
          <p:cNvSpPr txBox="1">
            <a:spLocks/>
          </p:cNvSpPr>
          <p:nvPr/>
        </p:nvSpPr>
        <p:spPr>
          <a:xfrm>
            <a:off x="6396065" y="312736"/>
            <a:ext cx="2556189" cy="307214"/>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800" dirty="0">
                <a:solidFill>
                  <a:schemeClr val="bg1"/>
                </a:solidFill>
                <a:latin typeface="Brandon Grotesque Bold" panose="020B0803020203060202" pitchFamily="34" charset="0"/>
                <a:ea typeface="Pacifico" charset="0"/>
                <a:cs typeface="Arial" panose="020B0604020202020204" pitchFamily="34" charset="0"/>
              </a:rPr>
              <a:t>Electronics Processor</a:t>
            </a:r>
          </a:p>
        </p:txBody>
      </p:sp>
      <p:sp>
        <p:nvSpPr>
          <p:cNvPr id="10" name="Content Placeholder 2">
            <a:extLst>
              <a:ext uri="{FF2B5EF4-FFF2-40B4-BE49-F238E27FC236}">
                <a16:creationId xmlns:a16="http://schemas.microsoft.com/office/drawing/2014/main" id="{7C914E6D-3F4A-473D-88F2-48193CD4BC14}"/>
              </a:ext>
            </a:extLst>
          </p:cNvPr>
          <p:cNvSpPr txBox="1">
            <a:spLocks/>
          </p:cNvSpPr>
          <p:nvPr/>
        </p:nvSpPr>
        <p:spPr>
          <a:xfrm>
            <a:off x="429720" y="1076177"/>
            <a:ext cx="8284557" cy="51556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en-US" sz="1200" dirty="0">
              <a:latin typeface="Arial" panose="020B0604020202020204" pitchFamily="34" charset="0"/>
              <a:cs typeface="Arial" panose="020B0604020202020204" pitchFamily="34" charset="0"/>
            </a:endParaRPr>
          </a:p>
          <a:p>
            <a:pPr marL="0" indent="0">
              <a:lnSpc>
                <a:spcPct val="150000"/>
              </a:lnSpc>
              <a:buNone/>
            </a:pPr>
            <a:endParaRPr lang="en-US" sz="1200" dirty="0">
              <a:latin typeface="Arial" panose="020B0604020202020204" pitchFamily="34" charset="0"/>
              <a:cs typeface="Arial" panose="020B0604020202020204" pitchFamily="34" charset="0"/>
            </a:endParaRPr>
          </a:p>
          <a:p>
            <a:pPr marL="0" indent="0">
              <a:lnSpc>
                <a:spcPct val="150000"/>
              </a:lnSpc>
              <a:buNone/>
            </a:pPr>
            <a:endParaRPr lang="en-US" sz="1200" dirty="0">
              <a:latin typeface="Arial" panose="020B0604020202020204" pitchFamily="34" charset="0"/>
              <a:cs typeface="Arial" panose="020B0604020202020204" pitchFamily="34" charset="0"/>
            </a:endParaRPr>
          </a:p>
          <a:p>
            <a:pPr>
              <a:lnSpc>
                <a:spcPct val="150000"/>
              </a:lnSpc>
              <a:buFont typeface="+mj-lt"/>
              <a:buAutoNum type="arabicPeriod" startAt="6"/>
            </a:pPr>
            <a:endParaRPr lang="en-US" sz="1200" dirty="0">
              <a:latin typeface="Arial" panose="020B0604020202020204" pitchFamily="34" charset="0"/>
              <a:cs typeface="Arial" panose="020B0604020202020204" pitchFamily="34" charset="0"/>
            </a:endParaRPr>
          </a:p>
          <a:p>
            <a:pPr>
              <a:lnSpc>
                <a:spcPct val="150000"/>
              </a:lnSpc>
              <a:buFont typeface="+mj-lt"/>
              <a:buAutoNum type="arabicPeriod" startAt="6"/>
            </a:pPr>
            <a:endParaRPr lang="en-US" sz="1200" dirty="0">
              <a:latin typeface="Arial" panose="020B0604020202020204" pitchFamily="34" charset="0"/>
              <a:cs typeface="Arial" panose="020B0604020202020204" pitchFamily="34" charset="0"/>
            </a:endParaRPr>
          </a:p>
          <a:p>
            <a:pPr>
              <a:lnSpc>
                <a:spcPct val="150000"/>
              </a:lnSpc>
              <a:buFont typeface="+mj-lt"/>
              <a:buAutoNum type="arabicPeriod" startAt="6"/>
            </a:pPr>
            <a:endParaRPr lang="en-US" sz="1200" dirty="0">
              <a:latin typeface="Arial" panose="020B0604020202020204" pitchFamily="34" charset="0"/>
              <a:cs typeface="Arial" panose="020B0604020202020204" pitchFamily="34" charset="0"/>
            </a:endParaRPr>
          </a:p>
          <a:p>
            <a:pPr>
              <a:lnSpc>
                <a:spcPct val="150000"/>
              </a:lnSpc>
              <a:buFont typeface="+mj-lt"/>
              <a:buAutoNum type="arabicPeriod" startAt="6"/>
            </a:pPr>
            <a:endParaRPr lang="en-US" sz="1200" dirty="0">
              <a:latin typeface="Arial" panose="020B0604020202020204" pitchFamily="34" charset="0"/>
              <a:cs typeface="Arial" panose="020B0604020202020204" pitchFamily="34" charset="0"/>
            </a:endParaRPr>
          </a:p>
        </p:txBody>
      </p:sp>
      <p:graphicFrame>
        <p:nvGraphicFramePr>
          <p:cNvPr id="13" name="Table 12">
            <a:extLst>
              <a:ext uri="{FF2B5EF4-FFF2-40B4-BE49-F238E27FC236}">
                <a16:creationId xmlns:a16="http://schemas.microsoft.com/office/drawing/2014/main" id="{E6914C8D-375A-418E-98F1-C834C6A3D240}"/>
              </a:ext>
            </a:extLst>
          </p:cNvPr>
          <p:cNvGraphicFramePr>
            <a:graphicFrameLocks noGrp="1"/>
          </p:cNvGraphicFramePr>
          <p:nvPr>
            <p:extLst>
              <p:ext uri="{D42A27DB-BD31-4B8C-83A1-F6EECF244321}">
                <p14:modId xmlns:p14="http://schemas.microsoft.com/office/powerpoint/2010/main" val="2009881247"/>
              </p:ext>
            </p:extLst>
          </p:nvPr>
        </p:nvGraphicFramePr>
        <p:xfrm>
          <a:off x="516277" y="1231881"/>
          <a:ext cx="3912251" cy="4679078"/>
        </p:xfrm>
        <a:graphic>
          <a:graphicData uri="http://schemas.openxmlformats.org/drawingml/2006/table">
            <a:tbl>
              <a:tblPr firstRow="1" bandRow="1">
                <a:tableStyleId>{5C22544A-7EE6-4342-B048-85BDC9FD1C3A}</a:tableStyleId>
              </a:tblPr>
              <a:tblGrid>
                <a:gridCol w="3912251">
                  <a:extLst>
                    <a:ext uri="{9D8B030D-6E8A-4147-A177-3AD203B41FA5}">
                      <a16:colId xmlns:a16="http://schemas.microsoft.com/office/drawing/2014/main" val="3376057199"/>
                    </a:ext>
                  </a:extLst>
                </a:gridCol>
              </a:tblGrid>
              <a:tr h="399132">
                <a:tc>
                  <a:txBody>
                    <a:bodyPr/>
                    <a:lstStyle/>
                    <a:p>
                      <a:pPr algn="ctr"/>
                      <a:r>
                        <a:rPr lang="en-US" dirty="0">
                          <a:solidFill>
                            <a:srgbClr val="002D73"/>
                          </a:solidFill>
                          <a:latin typeface="Arial" panose="020B0604020202020204" pitchFamily="34" charset="0"/>
                          <a:cs typeface="Arial" panose="020B0604020202020204" pitchFamily="34" charset="0"/>
                        </a:rPr>
                        <a:t>NON-FACTORY RESETABLE</a:t>
                      </a:r>
                    </a:p>
                  </a:txBody>
                  <a:tcPr anchor="ctr">
                    <a:solidFill>
                      <a:srgbClr val="D9D9D9"/>
                    </a:solidFill>
                  </a:tcPr>
                </a:tc>
                <a:extLst>
                  <a:ext uri="{0D108BD9-81ED-4DB2-BD59-A6C34878D82A}">
                    <a16:rowId xmlns:a16="http://schemas.microsoft.com/office/drawing/2014/main" val="1020703523"/>
                  </a:ext>
                </a:extLst>
              </a:tr>
              <a:tr h="492080">
                <a:tc>
                  <a:txBody>
                    <a:bodyPr/>
                    <a:lstStyle/>
                    <a:p>
                      <a:r>
                        <a:rPr lang="en-US" sz="1200" b="1" dirty="0">
                          <a:latin typeface="Arial" panose="020B0604020202020204" pitchFamily="34" charset="0"/>
                          <a:cs typeface="Arial" panose="020B0604020202020204" pitchFamily="34" charset="0"/>
                        </a:rPr>
                        <a:t>Atari</a:t>
                      </a:r>
                    </a:p>
                    <a:p>
                      <a:r>
                        <a:rPr lang="en-US" sz="1200" b="0" dirty="0">
                          <a:latin typeface="Arial" panose="020B0604020202020204" pitchFamily="34" charset="0"/>
                          <a:cs typeface="Arial" panose="020B0604020202020204" pitchFamily="34" charset="0"/>
                        </a:rPr>
                        <a:t>2600/5200/7800/Jaguar/Lynx</a:t>
                      </a:r>
                    </a:p>
                  </a:txBody>
                  <a:tcPr anchor="ctr">
                    <a:solidFill>
                      <a:srgbClr val="D9D9D9"/>
                    </a:solidFill>
                  </a:tcPr>
                </a:tc>
                <a:extLst>
                  <a:ext uri="{0D108BD9-81ED-4DB2-BD59-A6C34878D82A}">
                    <a16:rowId xmlns:a16="http://schemas.microsoft.com/office/drawing/2014/main" val="3403617305"/>
                  </a:ext>
                </a:extLst>
              </a:tr>
              <a:tr h="399132">
                <a:tc>
                  <a:txBody>
                    <a:bodyPr/>
                    <a:lstStyle/>
                    <a:p>
                      <a:r>
                        <a:rPr lang="en-US" sz="1200" b="1" dirty="0" err="1">
                          <a:latin typeface="Arial" panose="020B0604020202020204" pitchFamily="34" charset="0"/>
                          <a:cs typeface="Arial" panose="020B0604020202020204" pitchFamily="34" charset="0"/>
                        </a:rPr>
                        <a:t>ColecoVision</a:t>
                      </a:r>
                      <a:endParaRPr lang="en-US" sz="1200" b="1" dirty="0">
                        <a:latin typeface="Arial" panose="020B0604020202020204" pitchFamily="34" charset="0"/>
                        <a:cs typeface="Arial" panose="020B0604020202020204" pitchFamily="34" charset="0"/>
                      </a:endParaRPr>
                    </a:p>
                  </a:txBody>
                  <a:tcPr anchor="ctr">
                    <a:solidFill>
                      <a:srgbClr val="D9D9D9"/>
                    </a:solidFill>
                  </a:tcPr>
                </a:tc>
                <a:extLst>
                  <a:ext uri="{0D108BD9-81ED-4DB2-BD59-A6C34878D82A}">
                    <a16:rowId xmlns:a16="http://schemas.microsoft.com/office/drawing/2014/main" val="2537603112"/>
                  </a:ext>
                </a:extLst>
              </a:tr>
              <a:tr h="399132">
                <a:tc>
                  <a:txBody>
                    <a:bodyPr/>
                    <a:lstStyle/>
                    <a:p>
                      <a:r>
                        <a:rPr lang="en-US" sz="1200" b="1" dirty="0" err="1">
                          <a:latin typeface="Arial" panose="020B0604020202020204" pitchFamily="34" charset="0"/>
                          <a:cs typeface="Arial" panose="020B0604020202020204" pitchFamily="34" charset="0"/>
                        </a:rPr>
                        <a:t>Intellivision</a:t>
                      </a:r>
                      <a:endParaRPr lang="en-US" sz="1200" b="1" dirty="0">
                        <a:latin typeface="Arial" panose="020B0604020202020204" pitchFamily="34" charset="0"/>
                        <a:cs typeface="Arial" panose="020B0604020202020204" pitchFamily="34" charset="0"/>
                      </a:endParaRPr>
                    </a:p>
                  </a:txBody>
                  <a:tcPr anchor="ctr">
                    <a:solidFill>
                      <a:srgbClr val="D9D9D9"/>
                    </a:solidFill>
                  </a:tcPr>
                </a:tc>
                <a:extLst>
                  <a:ext uri="{0D108BD9-81ED-4DB2-BD59-A6C34878D82A}">
                    <a16:rowId xmlns:a16="http://schemas.microsoft.com/office/drawing/2014/main" val="135354575"/>
                  </a:ext>
                </a:extLst>
              </a:tr>
              <a:tr h="917398">
                <a:tc>
                  <a:txBody>
                    <a:bodyPr/>
                    <a:lstStyle/>
                    <a:p>
                      <a:r>
                        <a:rPr lang="en-US" sz="1200" b="1" dirty="0">
                          <a:latin typeface="Arial" panose="020B0604020202020204" pitchFamily="34" charset="0"/>
                          <a:cs typeface="Arial" panose="020B0604020202020204" pitchFamily="34" charset="0"/>
                        </a:rPr>
                        <a:t>Nintendo</a:t>
                      </a:r>
                    </a:p>
                    <a:p>
                      <a:r>
                        <a:rPr lang="en-US" sz="1200" b="0" dirty="0">
                          <a:latin typeface="Arial" panose="020B0604020202020204" pitchFamily="34" charset="0"/>
                          <a:cs typeface="Arial" panose="020B0604020202020204" pitchFamily="34" charset="0"/>
                        </a:rPr>
                        <a:t>Gameboy/Gameboy/Gameboy Color Advance/GameCube/NES/SNES/Gameboy Adv. SP</a:t>
                      </a:r>
                    </a:p>
                    <a:p>
                      <a:r>
                        <a:rPr lang="en-US" sz="1200" b="0" dirty="0">
                          <a:latin typeface="Arial" panose="020B0604020202020204" pitchFamily="34" charset="0"/>
                          <a:cs typeface="Arial" panose="020B0604020202020204" pitchFamily="34" charset="0"/>
                        </a:rPr>
                        <a:t>DS Lite/Gameboy Pocket/DS</a:t>
                      </a:r>
                    </a:p>
                  </a:txBody>
                  <a:tcPr anchor="ctr">
                    <a:solidFill>
                      <a:srgbClr val="D9D9D9"/>
                    </a:solidFill>
                  </a:tcPr>
                </a:tc>
                <a:extLst>
                  <a:ext uri="{0D108BD9-81ED-4DB2-BD59-A6C34878D82A}">
                    <a16:rowId xmlns:a16="http://schemas.microsoft.com/office/drawing/2014/main" val="3629402889"/>
                  </a:ext>
                </a:extLst>
              </a:tr>
              <a:tr h="688912">
                <a:tc>
                  <a:txBody>
                    <a:bodyPr/>
                    <a:lstStyle/>
                    <a:p>
                      <a:r>
                        <a:rPr lang="en-US" sz="1200" b="1" dirty="0">
                          <a:latin typeface="Arial" panose="020B0604020202020204" pitchFamily="34" charset="0"/>
                          <a:cs typeface="Arial" panose="020B0604020202020204" pitchFamily="34" charset="0"/>
                        </a:rPr>
                        <a:t>Sega</a:t>
                      </a:r>
                    </a:p>
                    <a:p>
                      <a:r>
                        <a:rPr lang="en-US" sz="1200" b="0" dirty="0">
                          <a:latin typeface="Arial" panose="020B0604020202020204" pitchFamily="34" charset="0"/>
                          <a:cs typeface="Arial" panose="020B0604020202020204" pitchFamily="34" charset="0"/>
                        </a:rPr>
                        <a:t>CD/Dreamcast/Game Gear/Genesis/Master System/Saturn</a:t>
                      </a:r>
                    </a:p>
                  </a:txBody>
                  <a:tcPr anchor="ctr">
                    <a:solidFill>
                      <a:srgbClr val="D9D9D9"/>
                    </a:solidFill>
                  </a:tcPr>
                </a:tc>
                <a:extLst>
                  <a:ext uri="{0D108BD9-81ED-4DB2-BD59-A6C34878D82A}">
                    <a16:rowId xmlns:a16="http://schemas.microsoft.com/office/drawing/2014/main" val="364543758"/>
                  </a:ext>
                </a:extLst>
              </a:tr>
              <a:tr h="492080">
                <a:tc>
                  <a:txBody>
                    <a:bodyPr/>
                    <a:lstStyle/>
                    <a:p>
                      <a:r>
                        <a:rPr lang="en-US" sz="1200" b="1" dirty="0">
                          <a:latin typeface="Arial" panose="020B0604020202020204" pitchFamily="34" charset="0"/>
                          <a:cs typeface="Arial" panose="020B0604020202020204" pitchFamily="34" charset="0"/>
                        </a:rPr>
                        <a:t>Sony</a:t>
                      </a:r>
                    </a:p>
                    <a:p>
                      <a:r>
                        <a:rPr lang="en-US" sz="1200" b="0" dirty="0">
                          <a:latin typeface="Arial" panose="020B0604020202020204" pitchFamily="34" charset="0"/>
                          <a:cs typeface="Arial" panose="020B0604020202020204" pitchFamily="34" charset="0"/>
                        </a:rPr>
                        <a:t>PlayStation/PlayStation 2 PS2/PlayStation Slim PS2</a:t>
                      </a:r>
                    </a:p>
                  </a:txBody>
                  <a:tcPr anchor="ctr">
                    <a:solidFill>
                      <a:srgbClr val="D9D9D9"/>
                    </a:solidFill>
                  </a:tcPr>
                </a:tc>
                <a:extLst>
                  <a:ext uri="{0D108BD9-81ED-4DB2-BD59-A6C34878D82A}">
                    <a16:rowId xmlns:a16="http://schemas.microsoft.com/office/drawing/2014/main" val="2229265073"/>
                  </a:ext>
                </a:extLst>
              </a:tr>
              <a:tr h="492080">
                <a:tc>
                  <a:txBody>
                    <a:bodyPr/>
                    <a:lstStyle/>
                    <a:p>
                      <a:r>
                        <a:rPr lang="en-US" sz="1200" b="1" dirty="0">
                          <a:latin typeface="Arial" panose="020B0604020202020204" pitchFamily="34" charset="0"/>
                          <a:cs typeface="Arial" panose="020B0604020202020204" pitchFamily="34" charset="0"/>
                        </a:rPr>
                        <a:t>Microsoft</a:t>
                      </a:r>
                    </a:p>
                    <a:p>
                      <a:r>
                        <a:rPr lang="en-US" sz="1200" b="0" dirty="0">
                          <a:latin typeface="Arial" panose="020B0604020202020204" pitchFamily="34" charset="0"/>
                          <a:cs typeface="Arial" panose="020B0604020202020204" pitchFamily="34" charset="0"/>
                        </a:rPr>
                        <a:t>Xbox</a:t>
                      </a:r>
                    </a:p>
                  </a:txBody>
                  <a:tcPr anchor="ctr">
                    <a:solidFill>
                      <a:srgbClr val="D9D9D9"/>
                    </a:solidFill>
                  </a:tcPr>
                </a:tc>
                <a:extLst>
                  <a:ext uri="{0D108BD9-81ED-4DB2-BD59-A6C34878D82A}">
                    <a16:rowId xmlns:a16="http://schemas.microsoft.com/office/drawing/2014/main" val="3128469424"/>
                  </a:ext>
                </a:extLst>
              </a:tr>
              <a:tr h="399132">
                <a:tc>
                  <a:txBody>
                    <a:bodyPr/>
                    <a:lstStyle/>
                    <a:p>
                      <a:r>
                        <a:rPr lang="en-US" sz="1200" b="1" dirty="0">
                          <a:latin typeface="Arial" panose="020B0604020202020204" pitchFamily="34" charset="0"/>
                          <a:cs typeface="Arial" panose="020B0604020202020204" pitchFamily="34" charset="0"/>
                        </a:rPr>
                        <a:t>Nintendo</a:t>
                      </a:r>
                    </a:p>
                  </a:txBody>
                  <a:tcPr anchor="ctr">
                    <a:solidFill>
                      <a:srgbClr val="D9D9D9"/>
                    </a:solidFill>
                  </a:tcPr>
                </a:tc>
                <a:extLst>
                  <a:ext uri="{0D108BD9-81ED-4DB2-BD59-A6C34878D82A}">
                    <a16:rowId xmlns:a16="http://schemas.microsoft.com/office/drawing/2014/main" val="3705600780"/>
                  </a:ext>
                </a:extLst>
              </a:tr>
            </a:tbl>
          </a:graphicData>
        </a:graphic>
      </p:graphicFrame>
      <p:graphicFrame>
        <p:nvGraphicFramePr>
          <p:cNvPr id="14" name="Table 13">
            <a:extLst>
              <a:ext uri="{FF2B5EF4-FFF2-40B4-BE49-F238E27FC236}">
                <a16:creationId xmlns:a16="http://schemas.microsoft.com/office/drawing/2014/main" id="{81B09C25-9BF2-40B0-B0EB-A375358F09EE}"/>
              </a:ext>
            </a:extLst>
          </p:cNvPr>
          <p:cNvGraphicFramePr>
            <a:graphicFrameLocks noGrp="1"/>
          </p:cNvGraphicFramePr>
          <p:nvPr>
            <p:extLst>
              <p:ext uri="{D42A27DB-BD31-4B8C-83A1-F6EECF244321}">
                <p14:modId xmlns:p14="http://schemas.microsoft.com/office/powerpoint/2010/main" val="3635895454"/>
              </p:ext>
            </p:extLst>
          </p:nvPr>
        </p:nvGraphicFramePr>
        <p:xfrm>
          <a:off x="4615277" y="1231881"/>
          <a:ext cx="3912250" cy="2394951"/>
        </p:xfrm>
        <a:graphic>
          <a:graphicData uri="http://schemas.openxmlformats.org/drawingml/2006/table">
            <a:tbl>
              <a:tblPr firstRow="1" bandRow="1">
                <a:tableStyleId>{5C22544A-7EE6-4342-B048-85BDC9FD1C3A}</a:tableStyleId>
              </a:tblPr>
              <a:tblGrid>
                <a:gridCol w="3912250">
                  <a:extLst>
                    <a:ext uri="{9D8B030D-6E8A-4147-A177-3AD203B41FA5}">
                      <a16:colId xmlns:a16="http://schemas.microsoft.com/office/drawing/2014/main" val="3376057199"/>
                    </a:ext>
                  </a:extLst>
                </a:gridCol>
              </a:tblGrid>
              <a:tr h="398511">
                <a:tc>
                  <a:txBody>
                    <a:bodyPr/>
                    <a:lstStyle/>
                    <a:p>
                      <a:pPr algn="ctr"/>
                      <a:r>
                        <a:rPr lang="en-US" dirty="0">
                          <a:solidFill>
                            <a:srgbClr val="002D73"/>
                          </a:solidFill>
                          <a:latin typeface="Arial" panose="020B0604020202020204" pitchFamily="34" charset="0"/>
                          <a:cs typeface="Arial" panose="020B0604020202020204" pitchFamily="34" charset="0"/>
                        </a:rPr>
                        <a:t>FACTORY RESET</a:t>
                      </a:r>
                    </a:p>
                  </a:txBody>
                  <a:tcPr anchor="ctr">
                    <a:solidFill>
                      <a:srgbClr val="D9D9D9"/>
                    </a:solidFill>
                  </a:tcPr>
                </a:tc>
                <a:extLst>
                  <a:ext uri="{0D108BD9-81ED-4DB2-BD59-A6C34878D82A}">
                    <a16:rowId xmlns:a16="http://schemas.microsoft.com/office/drawing/2014/main" val="1020703523"/>
                  </a:ext>
                </a:extLst>
              </a:tr>
              <a:tr h="370840">
                <a:tc>
                  <a:txBody>
                    <a:bodyPr/>
                    <a:lstStyle/>
                    <a:p>
                      <a:r>
                        <a:rPr lang="en-US" sz="1200" b="1" dirty="0">
                          <a:latin typeface="Arial" panose="020B0604020202020204" pitchFamily="34" charset="0"/>
                          <a:cs typeface="Arial" panose="020B0604020202020204" pitchFamily="34" charset="0"/>
                        </a:rPr>
                        <a:t>Microsoft </a:t>
                      </a:r>
                    </a:p>
                    <a:p>
                      <a:r>
                        <a:rPr lang="en-US" sz="1200" dirty="0">
                          <a:latin typeface="Arial" panose="020B0604020202020204" pitchFamily="34" charset="0"/>
                          <a:cs typeface="Arial" panose="020B0604020202020204" pitchFamily="34" charset="0"/>
                        </a:rPr>
                        <a:t>Xbox One/Xbox Series X/Xbox 360 Slim</a:t>
                      </a:r>
                    </a:p>
                  </a:txBody>
                  <a:tcPr anchor="ctr">
                    <a:solidFill>
                      <a:srgbClr val="D9D9D9"/>
                    </a:solidFill>
                  </a:tcPr>
                </a:tc>
                <a:extLst>
                  <a:ext uri="{0D108BD9-81ED-4DB2-BD59-A6C34878D82A}">
                    <a16:rowId xmlns:a16="http://schemas.microsoft.com/office/drawing/2014/main" val="3403617305"/>
                  </a:ext>
                </a:extLst>
              </a:tr>
              <a:tr h="370840">
                <a:tc>
                  <a:txBody>
                    <a:bodyPr/>
                    <a:lstStyle/>
                    <a:p>
                      <a:r>
                        <a:rPr lang="en-US" sz="1200" b="1" dirty="0">
                          <a:latin typeface="Arial" panose="020B0604020202020204" pitchFamily="34" charset="0"/>
                          <a:cs typeface="Arial" panose="020B0604020202020204" pitchFamily="34" charset="0"/>
                        </a:rPr>
                        <a:t>Nintendo</a:t>
                      </a:r>
                    </a:p>
                    <a:p>
                      <a:pPr>
                        <a:spcAft>
                          <a:spcPts val="600"/>
                        </a:spcAft>
                      </a:pPr>
                      <a:r>
                        <a:rPr lang="en-US" sz="1200" dirty="0">
                          <a:latin typeface="Arial" panose="020B0604020202020204" pitchFamily="34" charset="0"/>
                          <a:cs typeface="Arial" panose="020B0604020202020204" pitchFamily="34" charset="0"/>
                        </a:rPr>
                        <a:t>2DS/3DS/Switch/Wii/Wii U/3DS XL/</a:t>
                      </a:r>
                      <a:r>
                        <a:rPr lang="en-US" sz="1200" dirty="0" err="1">
                          <a:latin typeface="Arial" panose="020B0604020202020204" pitchFamily="34" charset="0"/>
                          <a:cs typeface="Arial" panose="020B0604020202020204" pitchFamily="34" charset="0"/>
                        </a:rPr>
                        <a:t>Dsi</a:t>
                      </a:r>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New Nintendo</a:t>
                      </a:r>
                    </a:p>
                    <a:p>
                      <a:r>
                        <a:rPr lang="en-US" sz="1200" dirty="0">
                          <a:latin typeface="Arial" panose="020B0604020202020204" pitchFamily="34" charset="0"/>
                          <a:cs typeface="Arial" panose="020B0604020202020204" pitchFamily="34" charset="0"/>
                        </a:rPr>
                        <a:t>2DS XL/</a:t>
                      </a:r>
                      <a:r>
                        <a:rPr lang="en-US" sz="1200" dirty="0" err="1">
                          <a:latin typeface="Arial" panose="020B0604020202020204" pitchFamily="34" charset="0"/>
                          <a:cs typeface="Arial" panose="020B0604020202020204" pitchFamily="34" charset="0"/>
                        </a:rPr>
                        <a:t>Dsi</a:t>
                      </a:r>
                      <a:r>
                        <a:rPr lang="en-US" sz="1200" dirty="0">
                          <a:latin typeface="Arial" panose="020B0604020202020204" pitchFamily="34" charset="0"/>
                          <a:cs typeface="Arial" panose="020B0604020202020204" pitchFamily="34" charset="0"/>
                        </a:rPr>
                        <a:t> XL/3DS XL</a:t>
                      </a:r>
                    </a:p>
                  </a:txBody>
                  <a:tcPr anchor="ctr">
                    <a:solidFill>
                      <a:srgbClr val="D9D9D9"/>
                    </a:solidFill>
                  </a:tcPr>
                </a:tc>
                <a:extLst>
                  <a:ext uri="{0D108BD9-81ED-4DB2-BD59-A6C34878D82A}">
                    <a16:rowId xmlns:a16="http://schemas.microsoft.com/office/drawing/2014/main" val="2537603112"/>
                  </a:ext>
                </a:extLst>
              </a:tr>
              <a:tr h="370840">
                <a:tc>
                  <a:txBody>
                    <a:bodyPr/>
                    <a:lstStyle/>
                    <a:p>
                      <a:r>
                        <a:rPr lang="en-US" sz="1200" b="1" dirty="0">
                          <a:latin typeface="Arial" panose="020B0604020202020204" pitchFamily="34" charset="0"/>
                          <a:cs typeface="Arial" panose="020B0604020202020204" pitchFamily="34" charset="0"/>
                        </a:rPr>
                        <a:t>Sony PlayStation</a:t>
                      </a:r>
                    </a:p>
                    <a:p>
                      <a:r>
                        <a:rPr lang="en-US" sz="1200" b="0" dirty="0">
                          <a:latin typeface="Arial" panose="020B0604020202020204" pitchFamily="34" charset="0"/>
                          <a:cs typeface="Arial" panose="020B0604020202020204" pitchFamily="34" charset="0"/>
                        </a:rPr>
                        <a:t>3 PS3/4 P S4/5 PS5/PSP/Vita/3 Slim PS3</a:t>
                      </a:r>
                    </a:p>
                    <a:p>
                      <a:r>
                        <a:rPr lang="en-US" sz="1200" b="0" dirty="0">
                          <a:latin typeface="Arial" panose="020B0604020202020204" pitchFamily="34" charset="0"/>
                          <a:cs typeface="Arial" panose="020B0604020202020204" pitchFamily="34" charset="0"/>
                        </a:rPr>
                        <a:t>3 Super  Slim PS3</a:t>
                      </a:r>
                    </a:p>
                  </a:txBody>
                  <a:tcPr anchor="ctr">
                    <a:solidFill>
                      <a:srgbClr val="D9D9D9"/>
                    </a:solidFill>
                  </a:tcPr>
                </a:tc>
                <a:extLst>
                  <a:ext uri="{0D108BD9-81ED-4DB2-BD59-A6C34878D82A}">
                    <a16:rowId xmlns:a16="http://schemas.microsoft.com/office/drawing/2014/main" val="135354575"/>
                  </a:ext>
                </a:extLst>
              </a:tr>
            </a:tbl>
          </a:graphicData>
        </a:graphic>
      </p:graphicFrame>
      <p:sp>
        <p:nvSpPr>
          <p:cNvPr id="15" name="Slide Number Placeholder 1">
            <a:extLst>
              <a:ext uri="{FF2B5EF4-FFF2-40B4-BE49-F238E27FC236}">
                <a16:creationId xmlns:a16="http://schemas.microsoft.com/office/drawing/2014/main" id="{9DB35395-1AE8-44AE-B77D-C49B7C9ADD40}"/>
              </a:ext>
            </a:extLst>
          </p:cNvPr>
          <p:cNvSpPr txBox="1">
            <a:spLocks/>
          </p:cNvSpPr>
          <p:nvPr/>
        </p:nvSpPr>
        <p:spPr>
          <a:xfrm>
            <a:off x="6457950" y="6364370"/>
            <a:ext cx="2057400" cy="365125"/>
          </a:xfrm>
          <a:prstGeom prst="rect">
            <a:avLst/>
          </a:prstGeom>
          <a:solidFill>
            <a:schemeClr val="bg1"/>
          </a:solidFill>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17</a:t>
            </a:r>
          </a:p>
        </p:txBody>
      </p:sp>
      <p:sp>
        <p:nvSpPr>
          <p:cNvPr id="16" name="TextBox 15">
            <a:extLst>
              <a:ext uri="{FF2B5EF4-FFF2-40B4-BE49-F238E27FC236}">
                <a16:creationId xmlns:a16="http://schemas.microsoft.com/office/drawing/2014/main" id="{25D6D500-F48C-4267-99AA-DEE4D3298110}"/>
              </a:ext>
            </a:extLst>
          </p:cNvPr>
          <p:cNvSpPr txBox="1"/>
          <p:nvPr/>
        </p:nvSpPr>
        <p:spPr>
          <a:xfrm>
            <a:off x="350352" y="6356351"/>
            <a:ext cx="2057399" cy="338554"/>
          </a:xfrm>
          <a:prstGeom prst="rect">
            <a:avLst/>
          </a:prstGeom>
          <a:noFill/>
        </p:spPr>
        <p:txBody>
          <a:bodyPr wrap="square" rtlCol="0">
            <a:spAutoFit/>
          </a:bodyPr>
          <a:lstStyle/>
          <a:p>
            <a:r>
              <a:rPr lang="en-US" sz="1600" dirty="0">
                <a:solidFill>
                  <a:srgbClr val="002D73"/>
                </a:solidFill>
                <a:latin typeface="Brandon Grotesque Black" panose="020B0A03020203060202" pitchFamily="34" charset="0"/>
              </a:rPr>
              <a:t>GOODWILL</a:t>
            </a:r>
          </a:p>
        </p:txBody>
      </p:sp>
      <p:sp>
        <p:nvSpPr>
          <p:cNvPr id="17" name="Title 1">
            <a:extLst>
              <a:ext uri="{FF2B5EF4-FFF2-40B4-BE49-F238E27FC236}">
                <a16:creationId xmlns:a16="http://schemas.microsoft.com/office/drawing/2014/main" id="{2E43506A-6DAB-429C-A4E6-C48F045062A6}"/>
              </a:ext>
            </a:extLst>
          </p:cNvPr>
          <p:cNvSpPr txBox="1">
            <a:spLocks/>
          </p:cNvSpPr>
          <p:nvPr/>
        </p:nvSpPr>
        <p:spPr>
          <a:xfrm>
            <a:off x="191745" y="217821"/>
            <a:ext cx="6170864" cy="508401"/>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Brandon Grotesque Bold" panose="020B0803020203060202" pitchFamily="34" charset="0"/>
                <a:ea typeface="Pacifico" charset="0"/>
                <a:cs typeface="Arial" panose="020B0604020202020204" pitchFamily="34" charset="0"/>
              </a:rPr>
              <a:t>Game Consoles or Non-Resettable</a:t>
            </a:r>
            <a:endParaRPr lang="en-US" sz="2800" i="1" dirty="0">
              <a:solidFill>
                <a:schemeClr val="bg1"/>
              </a:solidFill>
              <a:latin typeface="Brandon Grotesque Bold" panose="020B0803020203060202" pitchFamily="34" charset="0"/>
              <a:ea typeface="Pacifico" charset="0"/>
              <a:cs typeface="Arial" panose="020B0604020202020204" pitchFamily="34" charset="0"/>
            </a:endParaRPr>
          </a:p>
        </p:txBody>
      </p:sp>
    </p:spTree>
    <p:custDataLst>
      <p:tags r:id="rId1"/>
    </p:custDataLst>
    <p:extLst>
      <p:ext uri="{BB962C8B-B14F-4D97-AF65-F5344CB8AC3E}">
        <p14:creationId xmlns:p14="http://schemas.microsoft.com/office/powerpoint/2010/main" val="1240452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983B71-5785-4271-8290-927CEC493D2E}"/>
              </a:ext>
            </a:extLst>
          </p:cNvPr>
          <p:cNvSpPr/>
          <p:nvPr/>
        </p:nvSpPr>
        <p:spPr>
          <a:xfrm>
            <a:off x="0" y="0"/>
            <a:ext cx="9153216" cy="932688"/>
          </a:xfrm>
          <a:prstGeom prst="rect">
            <a:avLst/>
          </a:prstGeom>
          <a:solidFill>
            <a:srgbClr val="002D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7" name="Slide Number Placeholder 1">
            <a:extLst>
              <a:ext uri="{FF2B5EF4-FFF2-40B4-BE49-F238E27FC236}">
                <a16:creationId xmlns:a16="http://schemas.microsoft.com/office/drawing/2014/main" id="{012B1D1D-681E-4BB2-9B26-DE6EC46B0DC6}"/>
              </a:ext>
            </a:extLst>
          </p:cNvPr>
          <p:cNvSpPr>
            <a:spLocks noGrp="1"/>
          </p:cNvSpPr>
          <p:nvPr>
            <p:ph type="sldNum" sz="quarter" idx="12"/>
          </p:nvPr>
        </p:nvSpPr>
        <p:spPr>
          <a:xfrm>
            <a:off x="6457950" y="6356351"/>
            <a:ext cx="2057400" cy="365125"/>
          </a:xfrm>
        </p:spPr>
        <p:txBody>
          <a:bodyPr/>
          <a:lstStyle/>
          <a:p>
            <a:r>
              <a:rPr lang="en-US" dirty="0">
                <a:latin typeface="Arial" panose="020B0604020202020204" pitchFamily="34" charset="0"/>
                <a:cs typeface="Arial" panose="020B0604020202020204" pitchFamily="34" charset="0"/>
              </a:rPr>
              <a:t>18</a:t>
            </a:r>
          </a:p>
        </p:txBody>
      </p:sp>
      <p:sp>
        <p:nvSpPr>
          <p:cNvPr id="9" name="Title 1">
            <a:extLst>
              <a:ext uri="{FF2B5EF4-FFF2-40B4-BE49-F238E27FC236}">
                <a16:creationId xmlns:a16="http://schemas.microsoft.com/office/drawing/2014/main" id="{64218AF5-F6B2-4030-9284-D72BC304BDD1}"/>
              </a:ext>
            </a:extLst>
          </p:cNvPr>
          <p:cNvSpPr txBox="1">
            <a:spLocks/>
          </p:cNvSpPr>
          <p:nvPr/>
        </p:nvSpPr>
        <p:spPr>
          <a:xfrm>
            <a:off x="191746" y="272177"/>
            <a:ext cx="5979117" cy="508401"/>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dirty="0">
              <a:solidFill>
                <a:schemeClr val="bg1"/>
              </a:solidFill>
              <a:latin typeface="Brandon Grotesque Bold" panose="020B0803020203060202" pitchFamily="34" charset="0"/>
              <a:ea typeface="Pacifico" charset="0"/>
              <a:cs typeface="Arial" panose="020B0604020202020204" pitchFamily="34" charset="0"/>
            </a:endParaRPr>
          </a:p>
        </p:txBody>
      </p:sp>
      <p:sp>
        <p:nvSpPr>
          <p:cNvPr id="19" name="Title 1">
            <a:extLst>
              <a:ext uri="{FF2B5EF4-FFF2-40B4-BE49-F238E27FC236}">
                <a16:creationId xmlns:a16="http://schemas.microsoft.com/office/drawing/2014/main" id="{065695FE-CE5B-4037-B169-A455BCE75D45}"/>
              </a:ext>
            </a:extLst>
          </p:cNvPr>
          <p:cNvSpPr txBox="1">
            <a:spLocks/>
          </p:cNvSpPr>
          <p:nvPr/>
        </p:nvSpPr>
        <p:spPr>
          <a:xfrm>
            <a:off x="6396065" y="312736"/>
            <a:ext cx="2556189" cy="307214"/>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800" dirty="0">
                <a:solidFill>
                  <a:schemeClr val="bg1"/>
                </a:solidFill>
                <a:latin typeface="Brandon Grotesque Bold" panose="020B0803020203060202" pitchFamily="34" charset="0"/>
                <a:ea typeface="Pacifico" charset="0"/>
                <a:cs typeface="Arial" panose="020B0604020202020204" pitchFamily="34" charset="0"/>
              </a:rPr>
              <a:t>Electronics Processor</a:t>
            </a:r>
          </a:p>
        </p:txBody>
      </p:sp>
      <p:sp>
        <p:nvSpPr>
          <p:cNvPr id="10" name="Content Placeholder 2">
            <a:extLst>
              <a:ext uri="{FF2B5EF4-FFF2-40B4-BE49-F238E27FC236}">
                <a16:creationId xmlns:a16="http://schemas.microsoft.com/office/drawing/2014/main" id="{7C914E6D-3F4A-473D-88F2-48193CD4BC14}"/>
              </a:ext>
            </a:extLst>
          </p:cNvPr>
          <p:cNvSpPr txBox="1">
            <a:spLocks/>
          </p:cNvSpPr>
          <p:nvPr/>
        </p:nvSpPr>
        <p:spPr>
          <a:xfrm>
            <a:off x="429720" y="1076177"/>
            <a:ext cx="8284557" cy="51556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en-US" sz="1200" dirty="0">
              <a:latin typeface="Arial" panose="020B0604020202020204" pitchFamily="34" charset="0"/>
              <a:cs typeface="Arial" panose="020B0604020202020204" pitchFamily="34" charset="0"/>
            </a:endParaRPr>
          </a:p>
          <a:p>
            <a:pPr marL="0" indent="0">
              <a:lnSpc>
                <a:spcPct val="150000"/>
              </a:lnSpc>
              <a:buNone/>
            </a:pPr>
            <a:endParaRPr lang="en-US" sz="1200" dirty="0">
              <a:latin typeface="Arial" panose="020B0604020202020204" pitchFamily="34" charset="0"/>
              <a:cs typeface="Arial" panose="020B0604020202020204" pitchFamily="34" charset="0"/>
            </a:endParaRPr>
          </a:p>
          <a:p>
            <a:pPr marL="0" indent="0">
              <a:lnSpc>
                <a:spcPct val="150000"/>
              </a:lnSpc>
              <a:buNone/>
            </a:pPr>
            <a:endParaRPr lang="en-US" sz="1200" dirty="0">
              <a:latin typeface="Arial" panose="020B0604020202020204" pitchFamily="34" charset="0"/>
              <a:cs typeface="Arial" panose="020B0604020202020204" pitchFamily="34" charset="0"/>
            </a:endParaRPr>
          </a:p>
          <a:p>
            <a:pPr>
              <a:lnSpc>
                <a:spcPct val="150000"/>
              </a:lnSpc>
              <a:buFont typeface="+mj-lt"/>
              <a:buAutoNum type="arabicPeriod" startAt="6"/>
            </a:pPr>
            <a:endParaRPr lang="en-US" sz="1200" dirty="0">
              <a:latin typeface="Arial" panose="020B0604020202020204" pitchFamily="34" charset="0"/>
              <a:cs typeface="Arial" panose="020B0604020202020204" pitchFamily="34" charset="0"/>
            </a:endParaRPr>
          </a:p>
          <a:p>
            <a:pPr>
              <a:lnSpc>
                <a:spcPct val="150000"/>
              </a:lnSpc>
              <a:buFont typeface="+mj-lt"/>
              <a:buAutoNum type="arabicPeriod" startAt="6"/>
            </a:pPr>
            <a:endParaRPr lang="en-US" sz="1200" dirty="0">
              <a:latin typeface="Arial" panose="020B0604020202020204" pitchFamily="34" charset="0"/>
              <a:cs typeface="Arial" panose="020B0604020202020204" pitchFamily="34" charset="0"/>
            </a:endParaRPr>
          </a:p>
          <a:p>
            <a:pPr>
              <a:lnSpc>
                <a:spcPct val="150000"/>
              </a:lnSpc>
              <a:buFont typeface="+mj-lt"/>
              <a:buAutoNum type="arabicPeriod" startAt="6"/>
            </a:pPr>
            <a:endParaRPr lang="en-US" sz="1200" dirty="0">
              <a:latin typeface="Arial" panose="020B0604020202020204" pitchFamily="34" charset="0"/>
              <a:cs typeface="Arial" panose="020B0604020202020204" pitchFamily="34" charset="0"/>
            </a:endParaRPr>
          </a:p>
          <a:p>
            <a:pPr>
              <a:lnSpc>
                <a:spcPct val="150000"/>
              </a:lnSpc>
              <a:buFont typeface="+mj-lt"/>
              <a:buAutoNum type="arabicPeriod" startAt="6"/>
            </a:pPr>
            <a:endParaRPr lang="en-US" sz="12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6D100875-516D-4883-BB0B-031F0B3E11D7}"/>
              </a:ext>
            </a:extLst>
          </p:cNvPr>
          <p:cNvSpPr/>
          <p:nvPr/>
        </p:nvSpPr>
        <p:spPr>
          <a:xfrm>
            <a:off x="362309" y="1204865"/>
            <a:ext cx="7398164" cy="2304926"/>
          </a:xfrm>
          <a:prstGeom prst="rect">
            <a:avLst/>
          </a:prstGeom>
        </p:spPr>
        <p:txBody>
          <a:bodyPr wrap="square">
            <a:spAutoFit/>
          </a:bodyPr>
          <a:lstStyle/>
          <a:p>
            <a:pPr>
              <a:lnSpc>
                <a:spcPct val="150000"/>
              </a:lnSpc>
            </a:pPr>
            <a:r>
              <a:rPr lang="en-US" sz="1200" b="1" dirty="0">
                <a:latin typeface="Arial" panose="020B0604020202020204" pitchFamily="34" charset="0"/>
                <a:cs typeface="Arial" panose="020B0604020202020204" pitchFamily="34" charset="0"/>
              </a:rPr>
              <a:t>Do the following if the camera works: </a:t>
            </a:r>
            <a:endParaRPr lang="en-US" sz="1200" dirty="0">
              <a:latin typeface="Arial" panose="020B0604020202020204" pitchFamily="34" charset="0"/>
              <a:cs typeface="Arial" panose="020B0604020202020204" pitchFamily="34" charset="0"/>
            </a:endParaRPr>
          </a:p>
          <a:p>
            <a:pPr marL="171450" indent="-171450">
              <a:lnSpc>
                <a:spcPct val="150000"/>
              </a:lnSpc>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Test by turning the camera on/off.</a:t>
            </a:r>
          </a:p>
          <a:p>
            <a:pPr marL="171450" indent="-171450">
              <a:lnSpc>
                <a:spcPct val="150000"/>
              </a:lnSpc>
              <a:buFont typeface="Arial" panose="020B0604020202020204" pitchFamily="34" charset="0"/>
              <a:buChar char="•"/>
            </a:pPr>
            <a:r>
              <a:rPr lang="en-US" sz="1200" dirty="0">
                <a:latin typeface="Arial" panose="020B0604020202020204" pitchFamily="34" charset="0"/>
                <a:cs typeface="Arial" panose="020B0604020202020204" pitchFamily="34" charset="0"/>
              </a:rPr>
              <a:t>If the camera works, follow the listing procedures.</a:t>
            </a:r>
          </a:p>
          <a:p>
            <a:pPr>
              <a:lnSpc>
                <a:spcPct val="150000"/>
              </a:lnSpc>
            </a:pPr>
            <a:endParaRPr lang="en-US" sz="1200" dirty="0">
              <a:latin typeface="Arial" panose="020B0604020202020204" pitchFamily="34" charset="0"/>
              <a:cs typeface="Arial" panose="020B0604020202020204" pitchFamily="34" charset="0"/>
            </a:endParaRPr>
          </a:p>
          <a:p>
            <a:pPr>
              <a:lnSpc>
                <a:spcPct val="150000"/>
              </a:lnSpc>
            </a:pPr>
            <a:r>
              <a:rPr lang="en-US" sz="1200" b="1" dirty="0">
                <a:latin typeface="Arial" panose="020B0604020202020204" pitchFamily="34" charset="0"/>
                <a:cs typeface="Arial" panose="020B0604020202020204" pitchFamily="34" charset="0"/>
              </a:rPr>
              <a:t>If the camera does not work BUT it is worth more than $50,00:</a:t>
            </a:r>
          </a:p>
          <a:p>
            <a:pPr marL="171450" lvl="1" indent="-171450">
              <a:lnSpc>
                <a:spcPct val="150000"/>
              </a:lnSpc>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Remove the SD card.</a:t>
            </a:r>
          </a:p>
          <a:p>
            <a:pPr marL="171450" lvl="1" indent="-171450">
              <a:lnSpc>
                <a:spcPct val="150000"/>
              </a:lnSpc>
              <a:buFont typeface="Arial" panose="020B0604020202020204" pitchFamily="34" charset="0"/>
              <a:buChar char="•"/>
            </a:pPr>
            <a:r>
              <a:rPr lang="en-US" sz="1200" dirty="0">
                <a:latin typeface="Arial" panose="020B0604020202020204" pitchFamily="34" charset="0"/>
                <a:cs typeface="Arial" panose="020B0604020202020204" pitchFamily="34" charset="0"/>
              </a:rPr>
              <a:t>Follow the listing procedures.</a:t>
            </a:r>
          </a:p>
        </p:txBody>
      </p:sp>
      <p:sp>
        <p:nvSpPr>
          <p:cNvPr id="13" name="TextBox 12">
            <a:extLst>
              <a:ext uri="{FF2B5EF4-FFF2-40B4-BE49-F238E27FC236}">
                <a16:creationId xmlns:a16="http://schemas.microsoft.com/office/drawing/2014/main" id="{C7ED4132-6BC0-4866-8A21-EE4CC06FDDAE}"/>
              </a:ext>
            </a:extLst>
          </p:cNvPr>
          <p:cNvSpPr txBox="1"/>
          <p:nvPr/>
        </p:nvSpPr>
        <p:spPr>
          <a:xfrm>
            <a:off x="350352" y="6356351"/>
            <a:ext cx="2057399" cy="338554"/>
          </a:xfrm>
          <a:prstGeom prst="rect">
            <a:avLst/>
          </a:prstGeom>
          <a:noFill/>
        </p:spPr>
        <p:txBody>
          <a:bodyPr wrap="square" rtlCol="0">
            <a:spAutoFit/>
          </a:bodyPr>
          <a:lstStyle/>
          <a:p>
            <a:r>
              <a:rPr lang="en-US" sz="1600" dirty="0">
                <a:solidFill>
                  <a:srgbClr val="002D73"/>
                </a:solidFill>
                <a:latin typeface="Brandon Grotesque Black" panose="020B0A03020203060202" pitchFamily="34" charset="0"/>
              </a:rPr>
              <a:t>GOODWILL</a:t>
            </a:r>
          </a:p>
        </p:txBody>
      </p:sp>
      <p:sp>
        <p:nvSpPr>
          <p:cNvPr id="15" name="Title 1">
            <a:extLst>
              <a:ext uri="{FF2B5EF4-FFF2-40B4-BE49-F238E27FC236}">
                <a16:creationId xmlns:a16="http://schemas.microsoft.com/office/drawing/2014/main" id="{33F664E1-D2DB-4448-8660-80D0A9A43F75}"/>
              </a:ext>
            </a:extLst>
          </p:cNvPr>
          <p:cNvSpPr txBox="1">
            <a:spLocks/>
          </p:cNvSpPr>
          <p:nvPr/>
        </p:nvSpPr>
        <p:spPr>
          <a:xfrm>
            <a:off x="191745" y="217821"/>
            <a:ext cx="6170864" cy="508401"/>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Brandon Grotesque Bold" panose="020B0803020203060202" pitchFamily="34" charset="0"/>
                <a:ea typeface="Pacifico" charset="0"/>
                <a:cs typeface="Arial" panose="020B0604020202020204" pitchFamily="34" charset="0"/>
              </a:rPr>
              <a:t>Digital Cameras</a:t>
            </a:r>
            <a:endParaRPr lang="en-US" sz="2800" i="1" dirty="0">
              <a:solidFill>
                <a:schemeClr val="bg1"/>
              </a:solidFill>
              <a:latin typeface="Brandon Grotesque Bold" panose="020B0803020203060202" pitchFamily="34" charset="0"/>
              <a:ea typeface="Pacifico" charset="0"/>
              <a:cs typeface="Arial" panose="020B0604020202020204" pitchFamily="34" charset="0"/>
            </a:endParaRPr>
          </a:p>
        </p:txBody>
      </p:sp>
    </p:spTree>
    <p:custDataLst>
      <p:tags r:id="rId1"/>
    </p:custDataLst>
    <p:extLst>
      <p:ext uri="{BB962C8B-B14F-4D97-AF65-F5344CB8AC3E}">
        <p14:creationId xmlns:p14="http://schemas.microsoft.com/office/powerpoint/2010/main" val="394566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F2BF7D55-63E8-4468-B36E-8C97C155950E}"/>
              </a:ext>
            </a:extLst>
          </p:cNvPr>
          <p:cNvSpPr txBox="1">
            <a:spLocks/>
          </p:cNvSpPr>
          <p:nvPr/>
        </p:nvSpPr>
        <p:spPr>
          <a:xfrm>
            <a:off x="350352" y="1053780"/>
            <a:ext cx="8443297" cy="165761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400" b="1" dirty="0">
                <a:latin typeface="Arial" panose="020B0604020202020204" pitchFamily="34" charset="0"/>
                <a:cs typeface="Arial" panose="020B0604020202020204" pitchFamily="34" charset="0"/>
              </a:rPr>
              <a:t>PURPOSE</a:t>
            </a:r>
            <a:endParaRPr lang="en-US" sz="1200" dirty="0">
              <a:latin typeface="Arial" panose="020B0604020202020204" pitchFamily="34" charset="0"/>
              <a:cs typeface="Arial" panose="020B0604020202020204" pitchFamily="34" charset="0"/>
            </a:endParaRPr>
          </a:p>
          <a:p>
            <a:pPr marL="0" indent="0">
              <a:lnSpc>
                <a:spcPct val="150000"/>
              </a:lnSpc>
              <a:buNone/>
            </a:pPr>
            <a:r>
              <a:rPr lang="en-US" sz="1200" dirty="0">
                <a:latin typeface="Arial" panose="020B0604020202020204" pitchFamily="34" charset="0"/>
                <a:cs typeface="Arial" panose="020B0604020202020204" pitchFamily="34" charset="0"/>
              </a:rPr>
              <a:t>The Picture Process Maps (PPM) document is a detailed guide for E-Commerce Electronics Processors. It explains how to handle, test, and categorize electronic products. It lists the tools needed and steps to follow, from receiving the items to deciding if they can be sold, recycled, or thrown away. The purpose of this guide is to help processors do their job accurately and safely, making sure all electronics are correctly sorted and handled.</a:t>
            </a:r>
            <a:endParaRPr lang="en-US" sz="1200" b="1" dirty="0">
              <a:latin typeface="Arial" panose="020B0604020202020204" pitchFamily="34" charset="0"/>
              <a:cs typeface="Arial" panose="020B0604020202020204" pitchFamily="34" charset="0"/>
            </a:endParaRPr>
          </a:p>
          <a:p>
            <a:pPr marL="0" indent="0" algn="ctr">
              <a:lnSpc>
                <a:spcPct val="150000"/>
              </a:lnSpc>
              <a:buNone/>
            </a:pPr>
            <a:r>
              <a:rPr lang="en-US" sz="1400" b="1" dirty="0">
                <a:latin typeface="Arial" panose="020B0604020202020204" pitchFamily="34" charset="0"/>
                <a:cs typeface="Arial" panose="020B0604020202020204" pitchFamily="34" charset="0"/>
              </a:rPr>
              <a:t>TABLE OF CONTENTS</a:t>
            </a:r>
          </a:p>
          <a:p>
            <a:pPr marL="0" indent="0">
              <a:lnSpc>
                <a:spcPct val="150000"/>
              </a:lnSpc>
              <a:buNone/>
            </a:pPr>
            <a:endParaRPr lang="en-US" sz="1400" b="1" dirty="0">
              <a:latin typeface="Arial" panose="020B0604020202020204" pitchFamily="34" charset="0"/>
              <a:cs typeface="Arial" panose="020B0604020202020204" pitchFamily="34" charset="0"/>
            </a:endParaRPr>
          </a:p>
          <a:p>
            <a:pPr marL="0" indent="0">
              <a:lnSpc>
                <a:spcPct val="150000"/>
              </a:lnSpc>
              <a:buNone/>
            </a:pPr>
            <a:endParaRPr lang="en-US" sz="1400" b="1" dirty="0">
              <a:latin typeface="Arial" panose="020B0604020202020204" pitchFamily="34" charset="0"/>
              <a:cs typeface="Arial" panose="020B0604020202020204" pitchFamily="34" charset="0"/>
            </a:endParaRPr>
          </a:p>
          <a:p>
            <a:pPr marL="0" indent="0">
              <a:lnSpc>
                <a:spcPct val="150000"/>
              </a:lnSpc>
              <a:buNone/>
            </a:pPr>
            <a:endParaRPr lang="en-US" sz="1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5983B71-5785-4271-8290-927CEC493D2E}"/>
              </a:ext>
            </a:extLst>
          </p:cNvPr>
          <p:cNvSpPr/>
          <p:nvPr/>
        </p:nvSpPr>
        <p:spPr>
          <a:xfrm>
            <a:off x="0" y="0"/>
            <a:ext cx="9153216" cy="932688"/>
          </a:xfrm>
          <a:prstGeom prst="rect">
            <a:avLst/>
          </a:prstGeom>
          <a:solidFill>
            <a:srgbClr val="002D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7" name="Slide Number Placeholder 1">
            <a:extLst>
              <a:ext uri="{FF2B5EF4-FFF2-40B4-BE49-F238E27FC236}">
                <a16:creationId xmlns:a16="http://schemas.microsoft.com/office/drawing/2014/main" id="{012B1D1D-681E-4BB2-9B26-DE6EC46B0DC6}"/>
              </a:ext>
            </a:extLst>
          </p:cNvPr>
          <p:cNvSpPr>
            <a:spLocks noGrp="1"/>
          </p:cNvSpPr>
          <p:nvPr>
            <p:ph type="sldNum" sz="quarter" idx="12"/>
          </p:nvPr>
        </p:nvSpPr>
        <p:spPr>
          <a:xfrm>
            <a:off x="6457950" y="6356351"/>
            <a:ext cx="2057400" cy="365125"/>
          </a:xfrm>
        </p:spPr>
        <p:txBody>
          <a:bodyPr/>
          <a:lstStyle/>
          <a:p>
            <a:r>
              <a:rPr lang="en-US" dirty="0">
                <a:latin typeface="Arial" panose="020B0604020202020204" pitchFamily="34" charset="0"/>
                <a:cs typeface="Arial" panose="020B0604020202020204" pitchFamily="34" charset="0"/>
              </a:rPr>
              <a:t>1</a:t>
            </a:r>
          </a:p>
        </p:txBody>
      </p:sp>
      <p:sp>
        <p:nvSpPr>
          <p:cNvPr id="9" name="Title 1">
            <a:extLst>
              <a:ext uri="{FF2B5EF4-FFF2-40B4-BE49-F238E27FC236}">
                <a16:creationId xmlns:a16="http://schemas.microsoft.com/office/drawing/2014/main" id="{64218AF5-F6B2-4030-9284-D72BC304BDD1}"/>
              </a:ext>
            </a:extLst>
          </p:cNvPr>
          <p:cNvSpPr txBox="1">
            <a:spLocks/>
          </p:cNvSpPr>
          <p:nvPr/>
        </p:nvSpPr>
        <p:spPr>
          <a:xfrm>
            <a:off x="191746" y="243602"/>
            <a:ext cx="5979117" cy="508401"/>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dirty="0">
              <a:solidFill>
                <a:schemeClr val="bg1"/>
              </a:solidFill>
              <a:latin typeface="Brandon Grotesque Bold" panose="020B0803020203060202" pitchFamily="34" charset="0"/>
              <a:ea typeface="Pacifico" charset="0"/>
              <a:cs typeface="Arial" panose="020B0604020202020204" pitchFamily="34" charset="0"/>
            </a:endParaRPr>
          </a:p>
        </p:txBody>
      </p:sp>
      <p:sp>
        <p:nvSpPr>
          <p:cNvPr id="11" name="Title 1">
            <a:extLst>
              <a:ext uri="{FF2B5EF4-FFF2-40B4-BE49-F238E27FC236}">
                <a16:creationId xmlns:a16="http://schemas.microsoft.com/office/drawing/2014/main" id="{1FD6FDCD-6BEF-4386-80DC-F30D71E73FA4}"/>
              </a:ext>
            </a:extLst>
          </p:cNvPr>
          <p:cNvSpPr txBox="1">
            <a:spLocks/>
          </p:cNvSpPr>
          <p:nvPr/>
        </p:nvSpPr>
        <p:spPr>
          <a:xfrm>
            <a:off x="191745" y="217821"/>
            <a:ext cx="5979117" cy="508401"/>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Brandon Grotesque Bold" panose="020B0803020203060202" pitchFamily="34" charset="0"/>
                <a:ea typeface="Pacifico" charset="0"/>
                <a:cs typeface="Arial" panose="020B0604020202020204" pitchFamily="34" charset="0"/>
              </a:rPr>
              <a:t>Purpose and Table of Contents</a:t>
            </a:r>
          </a:p>
        </p:txBody>
      </p:sp>
      <p:sp>
        <p:nvSpPr>
          <p:cNvPr id="16" name="AutoShape 2" descr="data:image/jpg;base64,%20/9j/4AAQSkZJRgABAQEASABIAAD/2wBDAAUDBAQEAwUEBAQFBQUGBwwIBwcHBw8LCwkMEQ8SEhEPERETFhwXExQaFRERGCEYGh0dHx8fExciJCIeJBweHx7/2wBDAQUFBQcGBw4ICA4eFBEUHh4eHh4eHh4eHh4eHh4eHh4eHh4eHh4eHh4eHh4eHh4eHh4eHh4eHh4eHh4eHh4eHh7/wAARCApaCLY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zzjkkjApryMw9AKXByRximuG2gnkZ5qSg8x+u4g9jmnvMWXaOD3NMbBIPbHAzSDgHgH05oACzYwP0p0bMAWLdBxTUz1zg9qccdBye49KAEE8h+XOCelO86THqRx1ppU5AbgZyDTkGDjP1oAR55QOOvc1CspJO5mz6ZqZ1bkgjApgQZyAMnk0AQm4mDlU4FOe+kWPaqgknmpvL6scY9xRsj+8wye2BQBXGoXDcbBgdxViK4aTazqQR700hQdqqATyKAp4OeR1oAlaZiSNuBnimeYw4UcHvSYOTls8DGaXA/iOPTBoADI2Tg4H1oDkdetIe4Az+PekbOM5zQA4yYA3Dn1zR5meDwKb0wCOT0p20LxnB96ABZOQMZ9qeZSeoHp1qLqSo4NIMBeeOeKAJQ2MgLkdhmo/PlUsAM5/KgE8DPGPWg9cAnFADhdcbSnPfmnfaiozt4HX2qPgHOKDycdCRzQA5LgFydu0HoTTtzE9wPf+dRqApAOCQOMjigknJJyaAHk8Ficn0pBIy57Ejuab6+4pO4OM9j7UAP8AtBVQrAHH60C6UEkJg4/OmY5PPGO9Chcf1xQA8XXmELjaT1OKXzlbKsCcHg+tQqpG4DH1PWngHIAHGM5xQBMsi7yVyR0GadK22PKABs881CoBHAIHrS5yMMegwKAH+e6oSSM56+tIZ2PJXH071GV4AIz6U7acZ7DGaAJPOGdwTAx3ppnOw4QEDvmhxuYle4/CoXjB6v8AgKAFWY5+anG4RmGcn1pmxSfu8ikI6hcA/TrQBL9oXqGGfSnfbFHy7Qcc1WEZ6so96ftVF3BQM0APF4uw5TAJzSpdBkPy9P1qB4VYbs4PWliiWMli27IoAmN1gAhcetBvVXC4HA60w7W6j9KiNsGdm3AAjgUAT/bozwQPrTftScr29e9V/sykgk5A44p3kr1UZA70ATJOGTKgAVN55EYAXOKqbNpBXgHqKlPYDpQBOLsKQu38c02S4Vye1Q9RTQM5yOlAFgSDA259+ad5o4/rVbjGAcUANkHNAFl5VwVAwvpTd4bCj7vYVEgGST1NKi8kjg0ASFs8dhzmljkAyu3Peoe4GeKcR6ccYzQBP9oAJI5J7+lBmjI2lQTjHWoAABgjIx2pAqkE9RRYCaSVVAPHA4xQJwoGcEnmq0if3ec0gXcevIGKALhuEIClce2aT7QoOFAxVXbxgjPoaNo6Ywe1AFgzxHOeKPMjI5OPSoAvUFcGk8sZzuoAsoy4yGpeByoBFQbT0UZOO1AyOjds0AWBKufmwCelO3JyeDVXJJ55OKB160AWvMXIxxShl343YAqmisTknAHNLhuoPFAFuR1TCuAx60wSKT8uAO2arlizfNnOMZ60YzmgCwXVc5PPtQZlwGIx2HNQAAd8ilC7lODgCgCZJF3ANweuaZv3McdM8ZqPnjPXpS9AAo5osBMrBTkjI9aXcgAJbBBzVcMy9eR2FJtbG49+nNFgLBlU8ZwByMU0srDO7OexqDpx0pdvc/zosBaRtuCTnFKJNwJUAetVQdvQ80btxJGQfSiwFkTRjkmpPOjyCrDI61S2n8KDtzheDRYC550ZI+bB9O1NM8ak7jn6VVILd8CmheposBZyJAWU8enpTvlABGGqqM84pRnOBQBYLDAXPP1pQrck4PpzVfaWxzz6VIM4+8aLASbwuQ3P0prSoxAxio36nnIxTcDqpyRRYCzlcZU5BoyeMEGoA2DgdO9BI5xk+9AFpyFGSRjHaohIAMqAah45+Yk9qaCcEA0AWDJvIB6dfSnFlxndyKrYJGevakA5x0P86LAWRJuBCjINAzs6Z9KiVlHQsvbr+dOJIPysCO9ICYMqkbuD2qN5E3kHgd8d6Yc/ezwKhdfn3DjNAF5CrDAYEfSpdyKOWLHvWcm5Tw3HUVKN3Lbs5pgTu4LZ4IHQZoMgz94E46VAQ2Oox1pMEKO565oAsbh0PWmkg8jkVAfXcc0g3dMkj0osBKcAnnnHFLk8EMqj3NRjnOM46ZpH2kcnJHTmiwEzMDhQygUoZVI3HJx2qDG1Bu59BTgrcHOAeenT2pATllPKtjjFM3clWOAOhqPDA8de1PO7oxzx6UwFzgZBwPTrUqY2gkcYzzUQ6jJ5608M3IPIznrQBIAp6qAMZ5NBdV+8y4xUcjkDA5J5FQNvZcnkZoAs+dk7VPB4zmlOCTtOT069aqIOcjt2qQK+SV+XPPJo1FqWAyEDB5HWmFx16c8ZqMLjq3PXinndnJOaQxwb5sk8UuVYHmo+CTxigLgAg4GaYEgYr8oAIqQA43FcZ7ioPmyc8c5xQN2CBIwGc0ATDOcDp6Ubgrncy9KgG84Jbigxvktuz260ATM5bAC8eoo3c4I4qIblwCxHHWlLPjqDjpSAkLsp44BoZmY7zzioyzd+B3pAxwVHA+tMC27LgBRjiq7lmJA4FIu4nO7OPaleTHykUAIp9Gye9PjJUt3GM1EGIz8vH1o3sfu8AigCYOrcYwaQjnjpnNRnd1PQUm5s9eKAJiw78YpPNXpnH1qElsEkkfhTBk5O7H4UAWtyHowJ9KduUA5bB7c1Uwx/iqF0kJIJz70AaAkXB+YE00uMfIy/Ss9YpVJJbApxWTGVI6cEUAXOMDO0ev8AhQXX+FhVMIx+8xye/vUiqyg7Tk96ALBkBxzx35oDKfut+OarfNg4HFIN3IzgD0osBa3gNyRTNy4K7sjOcCoR9zdyc0HKnpjIosBYDDjaQBTxxk5U985qoA3c8fWlHQlS350AWty8EEHPXBoLqCATgHvVeR+mwdsUmDnG7J7cUAWNynOGyKAy5quEGMbju6mlwRgg5HSgCcFT8w6Ur9hjkH1qFmZeFOR3poZjkk5oAm5IJHUHP4UZ9Oh5qvucuQpxxg0PvGPmyPagCxuXuaQsBjnOarkPjO7I9qb8ynG7n0oAsSbsBgMikTbglWBOai+cg/MxJpi5Hy46ehoAtHkBTgClDLzkjGKqZboGP1pytwRjnHrQBOWXeBuxx0oypBJOfTFQY4yRkkdacrMvyrjNAEmN2cHgU0kZC9qTec5IwKbJnII6UAPO7YQrAntSAEoF6uO386bk8889qYc9VJz7d6ALPmKoKg8YppZTjnAqAozDO7APFM2t03cDgmgC2CAu4YI/nQNgQ49Mg5qsS+CoPSlDNgKDjP40gLIkQ7W3jA7Gn7kJO1hk1S8sEnkjmmmNhwDTAv7lxgNk1GJuWU8nHBqoI8A/Oc+1PAwMdyKLgThwCrNyMcUvmY+nY1XQMAcnIpxDdhgH3ouBMSpwQwx7047SCFYZ71Vww4A4PrzigA7yASePWkBZO0Y3NwOTik3c7iVx2FQAMxyDle+aiZSWJzkexoAvCRepYA0plQ/KGBNUUU4J3EHNSJ8oJDE474pgWA4IwjAY6k0bl6NyPrVUsSSFOQfajceAckjrQBYLLn5Rz60rsGJBP0qsRuHB5JyBSPuPzbuR7UgLPAJBbAxmkKoQMtgkdxUDhsDJzmlJbkt1AxQBOduwENtwcZpU3AMWOSR1FV2ywXnt0p/O7PfHTtxT6ASO24DdzilPJ6c8HP8ASot2SOMDOc0FnZiegHQ+tIBzhg+Ack03K/dPUdRQS3Q8ZHNRkKM4PIpgTKBn09qdgc/MRk1TRm34AOakVmPPQjrRYCyjAgk9jj60/qmTwKrZZUBAByeuadvGOSSe9GgEjlRgrxTMruPPHpTe+SOCKY5wQCOD3osBJjGTjOR1zSeYo+8e3YVEG6jLEdeaMqDlhxjINAFpXjKDaQB6Z5pCV3kA4quAuQR1PPWpApzuY/hQBL5iZwWxS+YnA3fSq8m3twaYQcgHgEcUAWywxuxk/pSb4zj36mqxZgpXdgfzpnPBwxOe1CAsuwIzkYNM5UFieTUJyeMZGO1KSSFUHoOTQBKPmPzHjpRkBm4yvY+lMT5jg9uabk7SobjNAE3GzINOZoxwzdqYnzKMjkcVHKBu+7igCcTL0UjPTJNOMo2cYI9P51TwuMYzSgkAADBosBa8+NMANwRwDTHuF2EgYPY1WfO4btpOMUpXoM5oAseYvlhick0n2iNf4cnvUDBsDHGOKQxkghv0FAFnzo2GcY57U8yhlCqee2fSqqRpGOuc04hmxhsDsaAJ5JFyQCCQMVDvUgL7Ux1UOee2KMA47mgCWORFYA5JPepTKgJIOaqjGcnBpeoIK4HrRYCUyRuctgccVIkqgDIxxxiqmBsDY78UodgOBkZ9aALokUEFjgjpSq685bOTmq47M3NBIbHGBSAtecgGM1G1wgyM1EWLYBwCBn61E67n+bBB/TNMCwk6Y46d6cLhGYKOvrVYBRlVU8d6EU/eVgD05oAtCaNAdoyuck+tMe4jLYVSBUe1kGGKnPNIzY6Lj3oAlSYE4YYA6VHJOu4h156ZHWk77WGRjPpTGXkDjdnpQBPHcBgF6g8e/wBaeJ1XIXBAGMmqZUKCBwc5JpUHBX1ORQBZNwjH5uMjpSecoHOAPpzUY2qhyAfSo8t9fQYoAm3qwGG4z+NHmquCwySfyqE7sDt6YFO2kfMx5PTigCTzVZwV5XOM4o8wgnaQeagOecevP1pwDAAjBOc0AWBKp4Y4PfNBckhVAC+tVQ7ecd6jBPFTmQLhQvPUUAS+bhtrHocZHFHnLvwenaoCTz8vXmki8xyW2qAODk80gLOehXGaQu2CSBkHPHeoyR2bBHFM3cfM2fYUwJfPUjO3HNKZvkLHgZ6A9aiC54HOaV1XYfmxgfnQAG5GAVVs+9PjkXy/vbiTmowo+Ut/KnMF5AAA9qAJEkORmnNMoyDwQcfWogSBuBBNDMzD5lUnPWgCYSKwyrA9jxUblmJycZ6VGAfmJwB1AH60cYBVu3egB5kJPPQUwzcj5TnPHNIBnODz2pnzEktwc0ATpIuCSOCexpRKpOGBHoar/dyV4Gc4qYk4APQigB5kAHDcd+aWOU7RxgHnOahIAOCuR1GKUswUKOlAE5mIBA6D9aYJSW+YioycpkDpTRkDkZz0oAsC5VCQ2cdqKhxRQBFtJIJGOPWkccFSeKey4POenFJt3DkYPagCMjjIHA7d6QdPSnvnIzx9KTHOCOf50AAXkbevagZUHGPc0DcPunA70bVI3KSDQAgxuHPFBb5sgY96XI6N3oOQNoAxQAjjkjdnIoTjjOCOT74oIx/PNJ3AU549KAHOMv8AeBU8/wD1qNwwAoAIPQ96ABnDcemKDtJ+UUAMC7nLMfpinDqcc8UoG7gcAdaMLnKmgBAARyMkdKMHnH5UvK5IGSOtAO7qCB2NACYGBzwefxoB4weARnPrSuBjHUHsKApxgH5e9ADDjII5xz9KAxbJI47U4rhSByM8nNHPQdfpQA3p29uKcBtAzyScYo29eCAOaUKWfkcdsdqAGFSMjbgjpQBgAEelPCtzucHBo+Y/Ko565oAYcEHHXOcUICQT0qQRtnHc1IqKqbGHPWgCuQcgHijHJzwBTjyTnk9KUDkZ/KgBvPUDik55weP507Db8MfpigqQccD0HpQA3A6g4/GjBX5SR9adtYnCrkUFcsGbgAYyKAGgdQBk9KchOflOePWnoFBACg8d6HjHnbVYhcZz6UAMBUZ5yPTtmgDA5IJPT1qQxdSxyB0qPaMhvTtQAvIxSkckHOOppOSSTwOopQT3NACHJHy+nNNwB0AAp2GH3VwSeuaCOOnI96AGE8Ft3FAOQMDHSn4ym44I78fpSclfuqB2oATn+o5pZGJAzjOaBjj070Mvz5UZBFADc8nIBGKMrkBRg4p/ljAYHNORVLbSOcDHFAEQI7U4DPOcDvUskIjwyfiKjAYn0oAQjBwoyKCeoXgHtTxu5XGKRwcDd0HfFACL3A5J9qAMqCcEDrSoD95SCDwPWkGQCoBwDQAhGSccAUYAznBFLxg8f1oGW5A9iDQAbFOAOp5prgqcDkVIhbf8o4AxmlKqzkbse1AEIBPtTvmweMDGKc0bJ82c+mKXDDAb60AMycDjJpRjHPf3p68DO2g4yGPI7CgCPBPy5o2/e28ADP1pX44UHk1JjChVHBoAiGcAgYOKCFwTjBPepsBUK4BqLPbpQAzHTA/WgAA/MM+lPwDz1NJtb72M+9AAGbJ3H5vWkxzjHNO8sk7i3JpxDKOlADcMMlTgEUm0EjIxjr709AcdMCjZycmgBhxu9qO5HTnrUnl8gYxkU102575oAQk5G3pjFIevPTtilHTrgUvGMjkUANVecA0pJzgKOPanohB3EcGkOc4HIoAY2eBjFOGSMNwO1JhlySeKB79D0oATnB9BS7Wxkce9CjqM8U4gjktx6etADTkkFRkeuKRlPXOTSksFIUcHoBSHcBzx/WgAC8CgqcbgcilB6DGac2cYxj6UAMGOT+VKo6k8Y9qUr0wMCgL1z17UAIR1bGFpMKT7dqeVbYM9O9IQw4AoAad3enAHHTmlTceOn1pSD36UAMI9eKUAg5PIx1pTnkDkDmjcMDsTzxQAdM4496XpwOhoG089O1JyASOaAE2gA55P1pcA4GCM96UrjHGcjNCBjyTjHSgBrKRwORSY6EcjvUpVj93j1pMOo+6D+NAEZHPHNOC4I2jnuaUr3AwT1pwH97FADMMScCgq33ifoacwXHytg+tNCnnH4CgAznoDgfzoG3OW3EemalwwUZwPXikZcr60ANBwDg8fypvBfLDIqQhdoYKAP1NIfl54/nQAY54GBjIprgfeU5HenA5cAEj29aaeMhTken86AAcRnAJz70A8AE4GKYD7VIM7SD+FACDg5HIoyOTnB7U4Z24zk0BeMkUANBORjoKeVU5AAHegDsBSkbsAdT3oAai7vmPQdBinx7iCSc8/SlK4JUdAOPehFyPmOOM8UaAG0g7j0p+NvGM55yTR2ADe9I5JAPBAo0AUKD+dJjORjApU3HJxTuDx3FICJ8EYx0pELc1LjkDFKVXH3cYpgR7fmyRg+1OGc9Mil4yAaUdyDkD0pAIB833c0oVjkgcU/BBA7kZFB3ZwvA9M0ARYxnI4p3AypGRjIpQDnLDg0Y5wW5B54poBip0ZielSoBjI5B9aQr+GelLtb+EfLigBcDPyqPxoPTleaDG2MknPapDFtAbcST0AB5oFcgwzAqACfWniNuo2471Y8tduWVRxnJ4xUFzdafbD9/fxKPY5xQFxhVuTjp700Rk/N39Kz77xVolm4VrhZW9AKz7vx5Y/dt4FYjvigNTo0QjpwP1pXjz/AAkHtxXHSeOLggeTaoAfbmon8banxtgjAHrRqK/c7byWxyKEiOR8yiuKTxpqTSBTBGw+lWR4xvQwDaejAd6fKLmOsMTZIyCKaYz90D8a5keNJAMyWCirMHjCBk/fWTqewHGf0o5WF0bqpyct0FIV9his+38S6VcAhlaNsdCf/rVfiu7CVFK3KDI4GadmVzITbg8LQ+OTjH0qwBG/MZVz/s0joRzsx9cVLTGVPcDg0pyCP5VP5TDJxgetMMZJyB0ouAzkkhRjPvQAyoT+ApUbk8cA4zRu64GQDwKAE9PShFZW3cAHgigqxO5envShWJIZsgcnFABIu4kr07CkI3YOM4GKlKg4K9MZFNIPYcYpAQ7RzngegpvPJHAqfaxOBxkU0KF3Bhzjg+tMBiA7wB0Ip+GCEHk+tG08MeCB0pwG4jjK9c5oATa3B3DOKaVYD72KldTyw6n1qHq2OoHFADsgEjqCKaMZJByKUkLjA59aQkbugA70ABBLHHApCpwc9qkAOCVpO2Tz0oAYM8duKAq5LAcDofWnFRjDfUUAMSVA4xxQA35iCytgU0o+SQPqafjBAUZpW3bdpBwT1oAiJ25A5Hr0oGeTjBxTypLDjgCoyGU+p9aAE+bghuO1KM9SPxqRfXbilTaGJI5oAaOeScg9eKXC5/lzSleScYFIR0yMGgBCuR157DFI69lGBj/9dPAJO7OAO/rRlDkk4z0A5pARkEJtBIPWjnb8x60/5XIIcYHGDwabjrnBA6CgBoGZABzTgBuOBgZpwwCGAwaawwDxk5oAHyQVUY560AHgHn8Kdt4wo7c0n8Aboc4oATaeemPWgH+EjBz6U5tvIwaCSAAeSRwadgGlcPxjFGGGdxwCe3NKRwSeT6Uh3YG0cnsTRYBeCODxTTn86eFTqxwfahwuDtY/lSAZ/CVGAT70zYQwK9O/vT8jptwfU0EN2wV7UANwwGCcH2p6jAKnn2zRu6BlOfrSbC3OMn60AIm4A/KAT0NIM5IYgnuaeASSR0HH40xvlPzDOevNABhsnb0HekwQSCevXjpS5zxn5RQc5yRzmmAcdeeOPrThuAJPOeMnmjpn069KBjPXIIpAKd2fu9BjIo59PahckfM2CeKXBU7c5zQAmO4bIxjFKM42joO1IFwSfSlZ128AnPTtQA3AOefm603Yw+ZhletOCsD6GnyA4GGHpimBXYkn5Bg9zSrtY5AOO/vTu5H60OwUjH5CgB21igypAzkUpDbtvGDzSFmHKsT6U5/mBYcN3pAMJ5AHA7Gk2t5nrxxmnbQBjvRkYAPPP0pgHOzLAA9hSFQxzjJAxin7epXkdaPcDnHagBNjYB2jd0+lOKrgjOT60Z6lc59aUAng/XNAEZUtyRgAUnJ+gHFSPlQOMimHnqOAM0AN2McHAI9aCCuM9fSn9gD0PNBVQMMCSaAIeR0GDnrTtoB4HNPG3HByKacZ3dqAE55C9aAB5Z284pRnnnBowRigBEYg9P1pRli3HFId2DkZo24j+XJPcUAMIKkA8d6O5ye2RS7Tjcc5JozjC7c56GgBMYwBg5GaMHIXuaDj0xShSMMD9KAAqR97pSc9sk9zU5XJ+bmmhQMlhgdqLgM+ZMbgMnvUgIJOccDikK5Gd3elyuflHHrSAicE5yMH0pAGHIX86mUAuST2zTCwBK9iPypgNIKkEjAIoGcnB4pxXfk57YoC4GO4oAQAYYE4OM00K3BA7Z608kbc44zjNOGc7SufSgBBwRu6kdKATkgL9OacVXkE4NNwR74NADs7cHGabnOScDPSl5GRt+lJy2Ow+tIAIwg+bGfSkCg43NinnaSOcnHenBUYgbRnFMBm3sDn0oPTGeKdtK5YcDtSFe/QGgA5GT1NRhTywPzDv/8AWpxBz14/WnhRnKcY6g96AGZ3YBGPU0EHPHT0pxGc9iafs2qAp5Pf0oAjwDkdz2puMAleccZqYoOM8n1pjrlCoPOaAFjQ5z8uMZPNK6jd1z3FRqoJIJI4qUqvAU5wOaAIyq5Jzx1pNhUFh36CpAikHcMU/wCUKADn2NAFUbtyt+hqQq27duXdU5VW+7jpTdg5zwcZ6ZoAgJZjg5x6igRkHrkdzmpmVsZGAMdKIY+pfgGgB0arwCo6etOCrk5UU5EVckc++aCCcUARuTnjj6Co5FXGQeKmIx1XJ7c00gYPy8UAMXlAF5xTlK4+YUudgyqjgZNMZC2G3YBGeKAGFUDfKxIpyKCOetB4O1Rg4zS8sAp5Oe1ABtw2324OaaWY9FAxwKeEIztOecc0m3GR6UANGcgngn0pvy5xuzz2p2Dglep460u1gRtUYA5PrQA1QrMVJxxxUnIYg8jHBpiA+aMqc1Jzknt6mgBOV5bkdRTTuCEgZyc49KlC9ycjHNByQGXk0AQ89N3BpqkjIz9KlKHjilMfQBcmgCIMv/6qKe6eijrRQAFgcL7YpoyM7vwo4UkZ6cigOrEcUAJ8xOAox15pr7jhmGD0Bp+SHGOM9DSSDaAWbOTz6UAR4POOgGacu7AUDJIzQQ2MquB0PvRuw4PTsaAERVbODkilbhME8+lCYXdIF47CngBiG9RzQBCCQcYyMdaFHzjcvtTyhGQDg0AN1znHrQAEDf0ySO3NLtABA54z7/SgNtJ2ng9+9PwoXOMMRQAxY2VNwGPWk2jGR+NTHJGT2ppHPTHGaAI9rZBj696V1PTIJ9qM8gDIycVMAFOAAcUARhem0nGQCcUOo5XIAz0z1qYOQMYHPoKiePIAXHXk0AIq4wAMDvmlwDkKVFOCAcE5A96coXllGM8YoAiMa7QA+T7Uvk9BvOR1FPIIIK9KBtJy3HrQBH5fJIGDSFduGHXFS7irYHK9jSOvG4jjPHNADGIMZY5DD0PWgZI6Yz1yc0vbBAB7Uwghs5xQAhwuQBlqEzkMx47UuAeT0HejavG08Z4BoAaR1ZTg9aaSSOevapyuD6cdOtNljPylR14J9BQBFuOAPwz/AEp3TKkEjHP1pAACSckA8Cn7eMMcE8nFAAAMYzkY/GgbuQDk9AacijoBx6nvSEDnPH0oAcGONrYPpimbBncOnT8aABgsOg70HpkdMYoASRQOc4ANNxkkrwO1SZHyqVycYxSlfm2547YoAYSykcjmlVTncSB6d6Xy15x196VVPHYigBpU5Kjp/Om9flB4qTPz5xk007c/dx7UAJgBSRge9JtOM9zz9adtYgFVyM9M09FYEg8kdKAGqp4JBJqR0ywbcNooOec8H1xS7SoGRknkUAI/UEcg01kP3l6U85PLYA9hRnbnHIPUUARncSCoyDxRgt8uOAcZqQgZAVsLnINDnkqOvc0AMA4AwAAeSKY+MEbuD096k4UgFge1NKggnrjoMcUAQq3bKgVJtDODuAHsOaQINm7GOeg6mncZBPT+VADioXC5x9KQY3EYGe3vTxzjBBHrTdoLjnkGgBAGzz6dKNrMCfzqYqOvelyccUAQlOMnp2pjb8YG3FTOvAy2DUb7cgEc+tADMvkY5NOyxHJH4U4L1PSgRpknJHtQA1FB6k5p4TBzSjOOmRRjJoAaUHXvRggnH4ChAwfJ6UHH3j1PGKLANKsJcccjPWkJGTzn0pxHU45OKNq4AHSgBvzEZAwPekO/0HNPAUnBzkdKUABvm5FAChjwDzxRs5PP4Up44H4UmOc9c0AMMfcDJ9Ka45OOlSMF5+Y59qQfKM4GOlABzty3I9M03ABAU8Gn/JkDNORTnOAfSkBCRyVPIo2nPAyO1TgLzkZ9Kd/CSOnY0AVsAfeGD2pTtPDAn0xT2HQHk9cUoUDLEYz0oAhxgjYcjvTtpKYc554p/cAKADRgZI6+lPUCPy8vkDA7VIEwCWOKcDxx0oPPbigBjdRlfpRtY9fwqQdOeKUfKc9+1AEYQHJY8CmcAFlGalJXPzDNNA67eB6UAIMHBYc0FencVINoGWXj60m7rhSCfxoAZtYnao69SaDGq/xZINSBmA+YjNMQKSWXOO9ADdoILE470g24z3p7gE4HfpQEORnjA6UAKOQeOccGjjrnkinbQAQ3Qjim7cEDP0oAQbsYBH40uMcswH60bQDjqe9I0an5ifoKLAI6nAw2c0HKkZ5qRI1AG454pg6EKCTmgBOegApVBB96NpXknJ707kMMDGe9FgFOc5zkdqVV6N27ihM9xyO1P6ZJ6HtSAY6AktSGNeq9e9SErjJBHpxTSehB60AMKr1AwfWmmMgHue1PO7PtQuSenNAEaQs2ATj2qQQgA7gTg8U/gZz1p3zcdxTAi8oZBU8d6PLPPOB1FShOck4HtRtH94/lQAwgBRk4HrThHzkHkc/WnbRwrLyKUr8+QcZPpRYBvlkj5WzznOP0pREQCepx2p5+VcLwKQEdeSfQUWAjwpwGXHFJsHPNTHJwQM9qTC8c4zRYBoQ4HPFOKhTnOaeMfdHP400jHJ79KLANwScdAe9NwSSoOce1PBGBkZp4+Y/LgCgBgjXjPXrT+ACMYpcA8gjjrRjpzn2oAT7xyOgGKaFXHqT71IAq9BxSqm7nIFJgRFVwQrcenrShe2CTU3kqOpz9OaSXyoQZJpEjUDJLHGBTWwXQ0KykAkH0x2pwjbB+YKO5PArmNX8a2NvmLS4zezHID/wD6VyVz4q1a8MrXF75CkFPLi4z/hVWYnJHoWq67pWnBhNP5roPuIMmudv/ABu0yH+yY1UAg5c5I/CuFlnDgNNKEjXqSawdc8WeH9FiZrnUoLZV75z+lFjJydztNT1/Xr+Ys975YJ6pkDH0rKuJQ2Rc3LSsOS3Irye4+MXhy4uvJi1JwAcB3RlX8CRWN4h+IFxLI1vpt0jyOmVZWG/8KrlHdnsx1LSoZWVJIWZgA28/pWXrXi7R9Cby9SmgsQR8rPIDkV8/arqfiGZFmmvwCVxjcN5aq76Rqd7bwNqF7DMG4ZnJzS5Quz2C8+NHhu3uPLtmkuk3bTLGhKD8agPxg0mYsYSX5wQp6fWvMbbw7b2+yOSNJA77ck5x+FXxotq1y6rZx+Wi7UwuOnemook7+L4oNcLtto2GOu4kf0q1F461GSNnRGA7l3xXCPaWiWn7uBAeAWFVZbVQDGZneAjIGetVyktanplr4u1+aXy47WJzjPMhI/8AQa2tK1zxNdAFlgC5C5BzXix+0wuDb3M0JPoSRWh/a3iWGIwwas/mKNyDaDVcouVnuxbxPCdv2BZyw/gkOf5U2PUNcWDfP4f1ZoxxviXhT+deS6f8RPiDamIjWVnBXDIqEEDb7jjnvXYeCPjr8QtBsEtrjQdM1CxQbleUuJQct8gIJGOB1PfrScdC43W51tp4uurGX719ZkDJNwSAMdSa6vTvGl9Ikc0dxFOuM5zwf0rntE/ae0O3smi1/wADayzyOxf7Lboy8jOCGfGO2c1z9x8SPhX4k1Ka80Oa60JnCGaK5gMYRiM5HBABGO/NZ2ZXMz2TT/GtjcOEu7byjwCyng/pW7aahpd4R9lukLHgKTjNeBpqdq7brO+tZFI+8JBuI+lX9P1dQAVugHB4xJihxFzs9x8lldmZQB2xzk1G6fJkDBBxgV55pvjLULAKTMtxFwPLbmup0vxrpeoRhZo2t5c4wRgVLiWpI2cdA6sM9MU9QCWKrggcVLA0N0gkikWRcdA3NL5W0kgEZpFkQ4A45xzTe5weg6U9lxgg846Uw5yD0I4pAGc42gZ9qbJ8/bPbNKeOV4FIOvXAI9KAAEAfMMkDFALEdMKOwp20Z3etB49qYDXY9+uMVDzvGBj0qYhd3X8cUeSWOM8UARlGfIUZIHNHltw2MD1qzzGQPlxjHHWmyg7wV4UjpQBGA3pkeoo2nacLjvQNwyFPOOKUMT26DmgBmMnp0pxBADL6daU55xxQANvoB0oAZhhg9+ppTknPQdqd2x1oYngd6AGEDJ9T3phyQO5p5yMnv6UEELwcgjrQBGOhy2Dn0pwyeuB3o2/xHAFKFXghh9KQCHGRuOR7UuCQd3B7UDIzwCM00kDGevrTuA5cEbRxjpTcnOQAD0xSE9CvrTwCTu25xxikAxVj3/MOafKFwCq4HtShTndwFPtTiowQTjn60ARYOMGlOAfXin4B57dBSFRySOgzQAzn7vY96XaNoVutOIwB06Zpw7k8ntQAzaPMHbH600g9TjANG1h8zHvzTnOS3HGOlADCPlJzxSPjIxnpwak2goQeARxTH3YHHAFADflUgkZ5p+A33Rjnv0poYcqVqaIqwA4+mKAGSLtXIwB7nmoxngAAHsP8andVYnOSB3qN1XBx8p7mgBmOSOo9fenAHbjt9acAMAKQQBSbW9eKAGHqFYYBPGPWkcHB3c4OM1IQwB7g8UhjOQobHH8qAIvlAwBmlBYqTjPvSlC7naMccU5FUoF3YGc0wDB3bduARz7U4Kdg4A9DSjH8OSPrUm4E4wAO2aEBBhsk4z7U4Yzkjg9KewwemD/OkKk/dOAaQDMMCTkAnpmlCtnkAj0occgcHFO3c8jA9O9AAQwyc54qKThFK9SeTUx2sCPXpzTAhYYYdsCgCMIzdADz0pxUA4K59DTgoQgDj39akDNjAXNAEIU79wGVHanYU84NPYOeqhfcUgByFHOR1pgRluzDHpS7c4IPb0o2N5g3DAzTinOVGe9ADcEfKDjIpTgAhRyOtOIUHgHPU+1BxgnuP1oAYMtwBjHWlOQcbh60J0+9jIppHI4z70AIWIBGcjNNOScr1FSMpYEEYPakAGOBk9zQAA57Z9KQFmOGbBoAOAygYBo+UBm6nrzQAhA54x9abtJPrTiVABzkHr7UvlkgEHGecYoAQq2SMc460hByN3HHalIfO1hx2NKQDhV5xQAnPPcUoB4IoAOeeBTgedvQigCN1Yngc0bHyCCCakYdM0hxHyOQe1AEZUqSWB6c8U5tpUADpxTpOeVbI7ilG05A4A6UABUlfSkwzAgAfU0u7PQ4Ip6bueMEjNFgGBeCCBkDg0dwoUYxTi3XjI6GjOSFXpiiwCFVKEYwah2fPhhnjipsMFOe5wKUKxOSQO1AEQUgYU5HrS4z04PrTyB0HA9zTc7ecgj2pAMKsv3eRg0IHyoJ5x1pwLHGVwPrmnfLghWwfpQA3aM5Ze/WnFDjkgj0zS87DnkUoU9cDpTsA1QCpBOQOaWVRldoGD1pTwDx14pCv3fpRYAKL90cd80hQKATwecVIBxjdk9aRyCfmPHagCL+AjBIz/8ArpTliQo6d6kCMozuxSoQvXAA6+9AEQGScjBHWpAvPHUCmn+9jHPSnIQQdpxnvQA1lIcEnIPNLt5Jzx6UpwSMHNKFbvgUANx0GaR14PGfpTirc45GaUKQPY9aAIdsivhhk4zTip2g45NTfMcnPbGfWmYbORhRjGCc0AJwCBjPrSdByuc/pT9rYO7HHcUDvkZHUUARjOQuMAcipFOBll6Hjmo+dwLZAP6VIML9frQgBMu56AGlxtJ7/SmybSADxnqQKeGUKFVuaADIPABAo+bJPRR1oHJxkgilRuvGCe3rQAzBY5XIHqaXA5wyketK24kZwCO2KCy8DHA7UAIw424GT6UbTgKoBAHOO9KRxuzg9qUAhBjp3NADCvy4XqaRU2kEc1Ig5OBwehoIHI7+1ADD1+Ud803ByQBnvT0OSFXk96QLkllYEZwT6UAMC7SGUdRTiGYfK2AO2KPm3hVOB608EZ2gYx196AGhWBBBX8qU7scrj2p/A6gfhQp3MVY8YoAbyOgyAORQMkkouMDJFSfKBhfzxSYOSxPWgBo+Yc8HvTTuAIFSHrgelNHvxQBE5NFSOG9AR2ooArEbiCwx6YqcCMoBwOMVSDsB1x7etDuxADH6DNAEpZVJDODjpSecowMZ74NVXi5LKx45NEfTBOM9/SgC55pBI3Ajrn+lRoyvlQcHOen6VCiYctuz6c0fKDy2KALW5QQNwz1IzSo6ktgrjrn+lVCoAIU8nnrSou1QFyP60AWDtJG09RkjNIWK42854FRHODg4NKhK5JPAH60AWSqgFmAAxnjrmmhkYj5scfnVc5wdzYJGRmmjsO2OtAFs9Pl5zSZIAEhBI71WJYDAYgCkTJJLEnjg5oAtiSPI785p6bWdu3Gc1SweMHtyKcCwwc5HegC4UABO4ZA6U0hcDLYqqCBg7icnnmh2yhUE5J60AWtygld2SB09aUlVThgCBnH9Kp/MuWB5A5NMO7k5yTQBeEq90bGOhpSydApA75qkJJVIw2cD60F5jhmbNAFoyIpwBgetNdlYApIv09aqOJGJxyvc0oTaoxjNAFraRj5hig9SWYADvVQ71cYZuelGJd5B5GOp6UAXEG0juDShF38sM9QM9KqjdgbmwRxkUozn3oAsh0B3BSf/AK1LywOOCeRzVYZyQGwO/tQc/wB44A4PrQBYjHVWK470SshUMvXpj1qucqOuc0fMSPXigCY7sjtQSACf1qIuMEr1BxnNN8xlB5zxnGKAJiDwOg4z70uGU8LkdqhEjYznJPU0hdsEbufWgC1Fy53DBIwKUIoQsGzzyfeqsbsrbs59KC7c4OAeT9aALa7R0wW9KYCxJG3GPU4qopb5ssc9qUGTBVjkEZ60AWSu35twOemKNrbAV5z+dVpDIoBVSTjmmBn353YP8qQFxeBnOMdqMgfMT16VVaZ+hGG6ZqQluN3PegCyXYgLtHuc0oHILMD+NUznrk/nSbm+npzTsBoNt5Oee1M4Uhl6HtVMM3PzZHaoXklQYJwSfwpAaEhKg8Ag9qYCByGB9azpGlwCWYk+9CNMeFOPc0AaKKST8tSc4wRjHvWcskw43Yx3FOWWUjcWyKALpDZ64z7VHhRlVG4d80xJnHvkd6id3ZsdB7UAW4u5AwB+tSDJOSB7YrMEs3mlcYH1pfPkGcckdqANQ5znGaOMcEE+lZ6SzdTnHpmnLK3JAwaAL5CkYA5+tMKgkjgVUMsmNp6+1IJJCeTzQBbI2rtPJPen4OOFzVLzZBnIz6UedIeWJAHYUAXI07jg+9KUOST6ZyKpec+AQW696Xz5ABjkE5IoAtqp3AjpjqaUxjqVz+NVBcSHhunpThOxI3ZA6HFAEuCThTgU0ggEkYHtUKzbpCNuFHApwdlyByDTAkTk8dOxpwHoM+1Q+YcAZ47AUvnHqq8+5oAsEd8Y96Nu33BHSoDMWzgcY9aTzWyG7DigB5BBxwKCo6AcUwsclqTzmOOBigCc44IUA045/hGD65qs0jMSFIFPiYAbmbJoYFkbQOV/GgbcYUcZzUJl/dk7vwqMzHggcd+aQE7rtPy8tSFW6jBFQC4O48Yp7zjYNq4P1pgPwf7tIQwOAM571F5/dhk+1IZWPIPNAE4VvusMe4pdrBTnp2NVzcPgZySD19akeVnA3cKOTg9aQEoUFM5yDQF+fnkVCbhwMKoI7U3z5McHNOwEzcEgUhDMQAKi84kcrz60qzMD939aAJghzhlJFL83UDAFMFwxBVRtPr1pv2hskMOKAHKuSdwoH7skKfzpokGSQMfjRuz8zr9OaAHEEncw59RSnaELLyfWmb23DHHqKAzSSBVwFHX3oAduYDJwc98UZZugH5Ug2gEk5GeKXfsBKgE9uaAHMr8ZXI9RSHpgjJo8xhyzAZ7ZpqSjJ3H6YoAcFOCSePSgKwHyj8aRpCCCFyKaZmGQcjPpQA9Bu68MDzTyDn271H54B+VcrwCelK04VipBPoaAJD0OcE9KVCcfd+lRJKucnBX2qUOuSc5GPyoYChjnBAqN1GTk9TwMU/coyV5NMeQEDdwc8UgFRGwR6d6MYfB4pA4Tq3OaPtCchlP1oAefu5IBpwFReavY8GlEoySrAZHQ0wJOcHCknPGKUZOVx0Gc4piOyjcWyOwFL5x+buT09qAHANnqCe9PKjjaKjSQbAd20/zpPPXAILc+tADypycAkUKGz0wR0phm5Cj8TSiZVHzEketAEpB9cU0hiM4z6Cm/aIy3BpRIrAkkgigB6Rc5LcY9aYVGDtbdQXXOFJAo3gHJUZ9aAHIeOBn0NPCAHI4OM1EJByAv4jtQJPRskcUASkN/dUAdfWhN3XaAPc80ncFmwR6U4yxqpklkVQBksT2oFckADEAkcjgAc024e3gR2mnSNAMkk8/lXL+IfGtlZbray/eyMMAg9fXtxXC6vq9/qEhF3I0UQGQAe3pVJC5kdvrfjaytiYNNVp5Om/OBXC6vrF9qkm66uCVJ+6CcD8Kyri+ghQMFVVAyCT+lcB4s+JemabFLtuFdl6qhyQfSqUTNs9Bu9Qgttz+YikDBY/54rhPFvxM0TREcNP582OFXFeJ+K/iJrGsMy2jvbwFgA2QW+mKxbLRZLqVZry5bfIco5+bJ9DVqPYLPqdR4l+KWveILlrTTYlsoZV2rzhwfXPQVzd5pGqXIN5qKNdzFcAJINx92NdCNLmEAgmWBQn3DEqqasxWcuxFt28tk6nPWnyoRj6J4ftWSB7m1/eCMkxE8j61uaVaWschmisDJK/yEseMe1PgjCuy7HWR+sp7+1XrOJlRYkZTg9W4o0Ai+zHYrC1jijjP3fX/9X9at5jaDy5lSUDGMjmn7lb5WZQpfFBaKKXKpypxigQQW8a3ZGxF+XPyjk1N5bGRWAXH16VEsoSRzGu/P5j2qVY7iSP8A1bKe3rQAkqkyHzd3ljoBURjj+8OB6mrlrpt5dRsArKQM89TVqPwtqEiBjcRYYABTnIp8w9TJCMkgBkwpGen/ANeoGjWNzLuctnBPPSujHhDWnlDQrBMMYBLcVCfBvjQuFuNDt5Yhkl4pjn/vkilzBZmTvIMrK+X2/Kc0hkn83dHJkBAcF+M0mtwX2lYm1KzntYQuCxjLfyqrBdWV2gmtXZkYYBOU5/GgRcj1HWFLYltjztwYxz+NM1GJL65h+1WXngAq5XkAN/8As0oVA21irL1HYg1FcLchCsEjAdTg84oC7KMmk2tjcPLbwmw3H5/s7YHHaoJ31yJY59H1WaJEfI86QfMB94c1oIshRGZ2Ix37kd6glha6Rl3Kik/eo5WM2bf4kazptsrNZpfHOHCH51rsfDPxNsNVaNHl8ifp5MqlG/M15ztslX5Z4ZRjoB3qJdtwkjsuF6EAdPxqeUR9I6H4meErJb3Pks3Tncp/Wu+0jxu7BVvojKvALoMD8q+NIJbqGIRW91cGKLkbQOK6fSvHN/pNr5sj3N2UwGjVecVLjqHM0fZtlfadqSA2t0gfGQjnBBqae3kQAsrKT69/pXzxoHjdLmK2uJFmtRKMoWXBOOvFeg6J43mFv+8uUlAYABj82D6VDjYuM7ux6D91RkUuRjG3NZumeILC9IjlZYZMZwx7/WtM52hl5UjII5pGo0LxjpQRng0FlGPWnblwRgZoAbsA5IyKTDcFTzSmRARk80nnRknHJ9KQC7Tk55bFG0k7ieMcCkM0a4x1PWmmdMkDgUwB928L265oAJGVORmmyTIegy3TrSRMNhXdg5yB6+tAEmBzzk9qPm4HX2poljUHuO9AnTB2rge9AClhkY6ZobBHII9KQzIBkLzSmdTheqkdaAAZyMc5FBQpg446YprSfKNvIHSjzs8sMEe9ACADJHUdaNpz8q8elJJIpbcvfg+1IJiuPlOegxQwHBWywXpjvxTl2/dwCetNebII259gelMM0a4Zeo4pATEL1IHoMU4ZA4xVQ30akZAwala7TgDnvgUwJNpJ6ZHtTio44JPfNQG9jGNwK49O9J/aETvheCKAJmjYRgL0ByfWgoNm1TyTmmLdLkfKSDUZulyQqnPrQBM/oOcCgcAMOTUX2mPnAJJoE64x0I/WkBKV5Bbn26U0ZJIbA4qu1yd2cZHpmnGYdeMepNAE2PkGTkZ7U3DEnHTPFR+fGG+U8Y6UvnnsOooAlxyAAM0pYqgOFBJ5xUPnHjP51GJj5hO3IxwKALQbDDbwM4570193O7GAelQmQsQGI2kYHHINIJFXdjJOME+tAE4VSBxj3zTwg4w1QJLHvHBJxzTjOoPTj1oAl29gcnvTXVt2VNR+cM/L1pTKRngfSgBz4ZBtG31IqE5U5G0jPGKkDNt2hVI65phJA55B6YoAlAOAfun260Y3Z7gfnUQdgpw3PbPFIJ3wRgY9aaAm+bGSc9hSouMknAPaoxMMAY9zTfPQHB5OeBQwJXwp5H40KfT5s9M9aiabeSoUjuM0NcHGSgz04pAT4OMHaDTScDoTUIuGwRt69yacJW25yAaAJQQASVzjpTzjbw2T14qt5oXKjpjJzTpJlUKyjOcA880ATbRx82PXNKV96j85dg+XJ+tIZhzngCmgJdoYHPWmhW69D9aYZTtx0JGRSebyMdcUASY67utNPA56Zphn6MRkUGQHKsmAaAHsMcDp1BoPCBgOaZ5hyBt4HakMrE4CjHpQA4ZwTnmkPyjcOvpSeYOcjGenvTQ5UHjPrzQBPGNyAqBz2zUckRBJ29OSaaGCoNvQ9s9KRpJdm0tlfbrQAFSSGRRtPOM08Ekk9ajMrDC7QBjrRvPABx/WgCTdkcmkBweB9aZ5gzwvHrmgk8+lADxtY4B5pxRu/X1qAHHzAU8SMQDmgCTbzgnOKcFGD8uQKh8xiSwUUJKwU85NAEjxfu9ynB6+9JsbAOOMfjTfMYjB4OOopPMfAyOBQBPEuCcrjjigg53Ae1Q+fIMlcYxTftB/h5J5oAm2ZcK3ApxAXCgYHYjrVczsfvLgdM0nmyDv9M0AWdpyBn3570dMseOegqASucFuaV2JPLAn2oAWZuD8vXpzUYCqMMuQevNOLkYHB780hZV+Y8+vNAEybAmV64pODyo5J5qBJPmbnjqDTgCCGDDkZ+tAEwGASDgDnGakB/dDdgZPFVVkYoy4Az75xSBuFJzkepoAsDndk8e9NO1ec5PUVCZN2Rt5NOR8fMvQDB4oAmBZlDbQPpSlGDg4BXHrUBbA3IcZ6j/CmB5DnLHrxQBc9dwBPUUx8ZBxlT71AjtgjORjrTkPQdRQBKRtxuIzQCoJYrgUxyQm7qQagaVuc85PTNIC5uU85xn2pRn0yKp+YxIUDAFLvfJ5IFMC5vVQSTjHWmGSNjxIP8aq5yhUhjmmInzAgcDNAF85IypGBTSyiRVPJPWqrs2dobHHpQWZRyCT0BzQBa3xN91uD1GKECuSobgDjHWqC4BHPAFSCZs7lGPfNAFo7cnceRwc03zexGSDUAkLJsZcnrnPNN+YgkNx70AXARjcDn1BpMKJAwUZ9qpnd3JH40o8zqG/WgC/znkjn0NBxgkkDHT1qmVcKSGyfY1GrN13H2yaAL5xgkcn1pjkkDg9earo7BCS3NO8xsYzkHrQBNnHJ5x0Jp0csZJDMQfQiqrS4I2jNIODuZhj9aAL/bI5pu7aQ2QCTiq6HjKuQeuDS5PmDd8wI7UATFhvyqDOcZoyBkZAGeearZbJAYgehowF68+vvQBaOMZByB0NIcDBHOe9QiRlXaMEelMeQ9yB6AUAWDtGOcn2pUPG5Tn1zVVJCTwcH+dSK7YKjA4z0oAsjkHBBPUmgkAEtzjpiqO9/wCI7fp3pwZxkgkjvQBb3KAGbIHrSb1GAxGSeKq5k3gycjHSkO5mGeB1FAFzeuMEr1oqgwG4/MSc89qKAGlWGVPJ6im7Tkd+9O3Hg9DnrRk5LCgBOeo6U0D5h2BPSnggH1PNAOOcZ70ANxyQBj1pCq7uRnj8qdySSBSkH3BHWgBFXCk9SOhpecYHelb5QD2IpBkAHHPAFAAADnjI9c4pOMgDr3zTujYPB9KD/eCjHrQA3gkhuQaTHA7CnZPJIFOjC8n2zQAzjuM+1GOMgY5wKOp4GBThzhew60AIM8tnpSc9fXmnHjGBjPNIN3YcnrQA33FKD6KeKFG7O0EjsacFfZ174x3oAbk4PHWkAHAPH4U6TKYHU9aUbWO4qSO3uaAEKFRlutB2sNvSpMlSDkEdxSOMycjIxxigCMAhOCevA9aQ8HBOOeakw+CG6gdaAigDK7ieTQA3jPB49abzggk5J4p5UcqOnXFGB1z24NACA/LjGQKaN2f509sYwq4zz1oTqD0xQAw9cDijOOnbmnSHPzEc+1A6EKOcc0AB++SGzxmmj60u5d25VwMUnGKAA9RgcUErg7DuB4z6UpLHGBx6UmcsVxjP6UAA5IGMHHSjb1ye2f8A61BPzc8Y6H1oI5GDjvQAe/tR7UdaQkLyx4zge9ADkGck8AD1p3QhgSQRjFMTHUc5p4yMnoOmKAEkzwTwB370iqrEfNkds1IRxgjOeQDSOApAC4wM5/pQBGApY4GSKXJxzk+o9KcD1CrgkdRRg5HQnHNADecZHIoOcDA+tP2gn5TjHU0AEfxCgBnI4AxTXVSQx5PTrxT+eeOvejgZUDNADCu0fKFI70wrg/KDz19KlCjBGcn0zSEHbhTgd6AECjBGKT7oyxwKkCjAXPPrijy1J+ZgQO1AEZzkDr3FKOvXIqRwVIYKuO1NPJPy4oAaFUvuPBFOVFzk+maXkYJHGae20EBVznmgBjjBGcEdsU3pkt07VKBnO5fpTcfwkA0ANUnPzD6UnGTxTtrdewp8ChcluCTmgCMbh24NHck8CpXIBJVaYdvQZJ7nFADe+TS8kdABShc8kYFNP3iQeKAFB6gDilUnAULk9qTIJ6ZHelGRyD9KAG/MCSRg5oIyCDnJpwGc56ml2gDOee1AEQVtxUDGKfjBAPTtTwG6nnNKMAbW5NADNmScNgCnHOAcDaKUrheG4PWo3LZ2g8CgBSCeR0pO2T16UA4XGee9ACsRu4FADgpGBkEUAY7YpRhegz6Up3UARHkkjikGetPKtg4oKbQCec0AMPU0d6ecemOaTjvwKAEx360ANnpxTtp6Yz+NKueARgUAN9afuAGCD6daFwMhhkD0qQKNuCMjqKAIgME569hSgd6kK5IPAPrmmEckdBQAh5HzDI7UYb7wHagK7fdHH1o2uxC/xdAKAAYJJxzijaegGTUhXaMHBIHakXPrzQA3pxjH604MG4K8UL3Oefel568Z9qAGHO7PTnrR0fjg96eV5Abv0xSFVyRkk5wTQAgG04DZB7Unyg/Nk+mKUqqnGMepNHIwcc+lADSozx+tPJXACrg0n8frnvSnrzwe1PUBNwz90k9+aTdyTzj0pfm5459aAGHVck/iaQCfKAOOCelNcHhe+c59ae5baARjP50BCWBXk45FACLkoVzxnPSpIAUyG5PpnJNLjjbgY7kUIME8HPY5oAU5P3fxFM2rksxyKl9eME96h6tjsOlADWwexz2qRACAR0x370gByWI9qeM8dsdKAEKc8ACm+WeeMY5571IEYk5496cDnhhnFAEfz4AGKUBiSGZeadhRzk9aUhGcDH9KAGERqNzEkA8DNKQGxjBAHFJsJyMYz2p6oOFOPrQAgBz74zSkMwwRkDvTvLAyQxB689PpRtbHHA6mkA0KuAdoz7U7joentSfKcMvA9acBn5u/pTAAuBgc9/egABvm5GKeAxJZcAketSojcKEJBHUigCEKBlgFx7mnCFs7gOMZPNM1DULHTo2e5uFQjgAHmuC8R+MJrwNBZN5EfTcpwceuapRuTc6rXPEel6QhEkoklHAjU5INeea54j1HVnI3GCDoADgkfSsee6QyBtwuJWOSwyST6Um2aaJ57hvIhQbiccD6mr5TOTvsEs8MPK/O56sTxWBrPiPStPdZdU1FIYwCduSSfbA6VxXxH8faTDOdJ8OXEN9FAN1zdK42GRsFRGf4gOdx7HHvjxi+vL7UpGubu7aSSUhfNWQhfpVKIoxdzd+K/jbV9f1SOCGR7OwiJ+zxRy/Ox/vMV/l/kcq9nLKySXTtNOw5VjnFWNLtGkuCBGryE7i2PuYq08rfbZXVkEj8lqNjTlsWbDT4ktona3hNxHz8jdq27KQblCx4DnOTWVaRxqDNJKyHvsGa045leWNW3NDjtwaYjQaODz8urMz9/Slto2wyid1jTkr1zUYlgRzD5u5j09RVSbWLe2vktVVrmeYbVhtxvOfpT5iZGrvjCeZuUjtSu7/Zw0bZLtxx0rY0fwpeMga6s5o1cA4k+U10FhotjbOryKqBOnPNJtEnGIlxPhmtZ4+cfMBz71qW2g3s6K7LtJYHLenpXTXPiPQrcraq8NxN2gh+Yg+47VR/t7WLmQw2OnhUHRX4P8qgaVwt/BlxhnN1DGH+brnH61v2nhW1W2VJbjz2IyZFOKwFPiC4uFh3Nbuw+7jOakTTbpn23WrTLKDgoGAFA+VHSRaLYW8SxxsSQfvMcmr0VpaKOHDHGAM9652CKaFFX7UzKe55/rVu0U+aS0jDGO9OzY72R0MO6IhFjUAc5Bq/BLcRy71kDgj3yKwopM5jE64IwOeasql5axhhN5iA4KseaVmLmRvwXzEhbqGKSMHKggc461zPiHwr4W1i5kuDp6wzOc5j4wavpNIzFPLYE9GzkVI5HAZlD464pczCyZ5vrPgWeylafT2SdSM7T1FczerdWqGOS3aKU8DcOMV7UFZixjkGCehPSqV/Y2l4DDeQLIvcgc0+YOU8TfdGn+tfjHApDKFikfblCOh5xXZa74TjjuZPsIwH+6rHArlbmxuYbsIYcgg5weK0jLQOUinWExwfu/kHPB/+tUBjjbfE8koiJzhTtNPztfKsu4cHmmvGzuJw2H+tO9yWRkyxrE0Mwi3nGxjk49akN1tvJGkVTG3y7uxpJ2jlR2MeJP73pUOWEaQsN0YOX45NSD7GrpWu+J7Gfy9Juop7N8ARXSZCEHLEEMtdj4K8dfD+4sYdB8RafNoGqxFlFwziRZGLMxIkHAxk/ex1rzF5bme3kjtZmXMmFABBx+dRLCt4mPsvms3yYcjOf9qhxuhJWZ9B2XiCSFI5INUtdS09BiJhcB5Ntd14c8ZyKirBdZU4ykpx07V8gaTpdva6iJLS8NpJCn7yJJGw3sa63SPFc6xh7gKY4jzIjYPXFZ8iL5mj7J07xDYXiqtwrQSY69ia1hGJEDRMrgjIKkV8v6L4ygSXy7DWlvQFDPCxO9M9iK9A8PeOGiKFZGiY4JQng0uUtSPX/KGMdD3zTNgYkouCBwQKwdI8YWdzhbvgkZLKea6KKW2uo1ktZkdTySeD+VDiVcg8tuccj1prxtjhc/SrZiLDksBURiYcIwPsc1A7X1K3UnZjJ4PqKkjjC5c8gDj608RsCCO3b09acyg5XOBQBVDcg4Ge9SAcdKeIlXJzmjB7DikAzaBk4ycUYHGR2qUAYJNNcr6c0AMx36CkK5+lP+VgT0x2qPPB4xQAAL06DvS5YZC9KVM4HFH8YB4xQBGQ2dxyM9aa8YyGVfl7+9TSF2O0nCnpTfmBAxgUwIhBGzZxx7+tSbOAQqg4z0p4AHUY70fNwevGKQEEkGfmOCo6CmiBB8/VvpVghipUcUwq+cEYFMBnPAXgelG056DPqafjnB5z2pdpwQBn0z2oAhKMBu4HPFO6gDbk9yeKk8s9V5Hc02VSEyT+FAERAxwOfWgruOe3pTypAG4HPbFKBnGOCOuaAGxovJVQcjvxSojDnOB0qTEeeVPHpSkZyAMg0gItp56Yz+dNKnOV4Ip+xSMg9OgpQrA5HQ9aYDSMjAXk9aToRgZA4qQdR2NNdfnOcgUAInUkcE0OG9ARnjFAHrx6U8ng9BQAxgF5PXH50bi3UYHWnYJIbPSgqfm5xnpQA3djAGc+uaYWIOVJHrT3UrgEZ96aVwQWHy+tADgWKZPJ9aM7cZXOewpuD/D93NOHzOcjGBQA1yxJ+XApAp3HIHsafyzhQe2aUqe3H1oAZhhzu56AUbWH3vx9qlQkfKy49DSsM/Lnr1NAESKzHAwPXJpwUZ2jDEHinEAAKwyfUHFMxg7VOB1FACPnJXHJNKqhMk8jqKDt3hW6Y60u0fd3c+tACADBbpzS4OwjGSexoGCSW5A9KX5sg9+1ACgDA5yQOpowRnjIPNA3ZIxgGlwd4+boKAEI4w3P0oLMTkcjoKHHJKnBowcYHWgBvHfOc5pCWxgHkmlfAAPWkBJONuB3oAG3DCquQO9GT93p3PvRuJTaGpEI2nj8aAEOeR75FKu5Rz0PvSjkcml2knb2AzmgBgbkHr9adt79GPvSFV/ibAHYUgznjn0NADgrDuMfWjp60bVJwOD6ZpSr9Cy4HSgBCCMcjmm4Azz19Kdx25pBnsMn0oAUZ4AOB396cu0k4OSKQhtpYrg+lOSPjcOvegBDkg4YAUgyTjcMU4rgjC8UnAzlcA9KAEEfJG7inEImCOMCk2nrnikcZAOM96AElbeNvB4zUfXGTgd6kKtyyrjmgrjJC09QGgkZIwR0BoDBTzzmk2t2XA9KNrLncpFIBdwPPbtQV+Qlhx7UJjJU9fWlBBHXp2oAQJxlW49KU9CzfMQOBS8kbug9BTwu5MdOaAIYtxyR0pw9GH6VIPl4XgdKbI3GAMntQAgXd904PalQYBUjGaAcjOMkdhS/Nzg0AIOwAyPWk5yQT9DTsMMYGKNrenNACDbyAe9Kcj2yeaVDgnC596PbA+ppAHLHbnH60nljGR1FKMA8daXnBHQ+tMBhVcZyc0PnaACQfapDjAHUd6FQMcr07UAIV64btkDNJtIB28gjrTnAJ5GD0pcMPlO0DHHNAEL7xgsOMUw5JwSfarLqSAM9qjxzyKAIxDldwIPt607G3auPy/lTkJ24A4zTsZB/OgCErzlePWnkKAB19qVwfpQQFwGbB60AIeRtwCtIAnTBH40r8PgDjGetKud2QoIxQAjMVQlRgk018kBV4B56VJjgrjPNLtU/e4NAEIDYBIyPWlI9eBUgL9NoI7UH5s/LQBGo/wDrUoUHHUDPGKei8HHJo6YPYdBQAAkHGcnBoPYHoR0NKFb723k+tOG1iMnA6ZoAgQj7v5AVIewPccUEbZSQvOOKXJJ4POKAGBT0DA00+XkjaTjqc1I67h8vJFKkLbdrbVHB60AMCrkZOAOaN45VeppwUlzuA496AFUkgcGgBORgHBwOKPc5Ge3rSbTwWBAz1p5PZgCPagBMt/ez70vLYLYJHTFAHZRke9GOcZUfjQAgAHOOtFP+UkjJ4ooAgMTLyxB9KCB69alI9OeOlQ5HIIweooACQqkfgDik2nAIOcipNmU56EZpOBnac4GaAGDOeBz3zT9pYZLcHgUEDAbHJ608ZycLwRigCMhuQQCAMD3pACDz1xmpio67snGKYycZBz6UAIf3nzKuMDBJ707BWMIRyecelTEDZjbgY7UzAb5sEn1oAhxjgc0iDJIPHGKmZVwPlx6VCud5yp60AJhvugZx6GnvkAADDd6WMYDHqT09aQBm46fXrQAqKclWHHan8YByAM4xSxKwLZGewpMbh8y9DQAmV3DGAMZGKblmPTJp7AYVdvPtQAcHB49fSgCJwzYAYE04b+nHbinhduWwD6Gh8kZHX2oAicHJZR160vzHOQoBHXNPHTbt7Z60pAwNuCO9ADQjY5bI9cUhRycAjjvTgvHzcL7U8AbcKOMcc0AR7Rnk5OKDtwApzinlcYPc0mO6qCfSgCP19OuaTB2gMcE80/5QemR3FIRznPHagBpUnhe3r3pdpAyVwcUuB/EcfSncgYz+dAERXdz0OKTGRzgY4xUoAHIAJppVQMlec0AMB9DzQcH0B7n1p205GFyO9LsHGM/TNADGxkDGAOgpven7fVcZPWkwRkbcjsaAADtkYNK6MB1UikGFHIzkZpwUAAjPI79KAGrgdqUDnnpS8YLZyBS4I+Y9OwoAglZvMwr4PrUlsrbGDtuJ/SnGPzARtAPXHrSxoygqBQAgVsgFQSO9I+0OQGP19KeY+7NwPSgrGz7ivPbvQA1VyAAQQKf5QJz0GKUBWI3Fh6elKM7yCSR2oAjOeVPFJwCeMEVJtXflgSRzTTyhYDJoAjOcg4wPWgfXA7ihgxI4JH1p2D94igCRIwwyD9KXYuw5Xnv2pE2hTtOD609TuBAO40gISMdOAPxpAdwKjgfSpGX5SQKaSdhyuAKYDcAAEj8aUAZ3McE0p6D064p4z2waAEw2Mjn2oCjPAPPen4KjIwM05EbHtjNICLacgYOPWmngnPXtUzqeMNxUbdTTQDTnGOpNORlQFtoBx0poyPr6045wQ3JPSgADEgfSkOOeAfandB+FIwUDPegCIbeQODSgZJ5/Gn8kYC8UpXnao4oAYvFO4ySelADZ2quSaTay5DDIoAOevQ9cUADr1zToz1yM9hS7SDlVwKAGBWL4I4PSgjBA71IGIHA/GlZQzbtv1oAgKjOWIoyvPGB608oFDHbke9HygAk5BoARBztB5pBuySwwKcODuA5pRnBJ5APIoAaA3JxkHpTHzgLu6Gpx0IB4FI4U4+Xj1FAEXYD9aUq3Q8+1PKnIGRj1p4jVRuZuR7daeoEKbuduTT0jc4YjAp/RgQMKRxS8jocikA3bjPHWgK3QjNSc9e3ej+AMOaAItoBO5T7c0dD93g96kBznNNwcZxxQAiDnke9KWCscKScdaVcckjkDFKDtO9lyPSgCIKwz3Henhc5O0nFKGGSwH4U9Wb6H0oAYSu3AQg0ADgd6fgnJbgdqABjPGfWgBhDZyO3NBUnkD3zTmHGM5NLlcDaOg9aAIipJG4ZGKQqRyeal75XknnmnbT1GM9xRqBARgHPTsKQYzUxUEg4wTUTLtGduaAELMSBjjNO2neVB7cmiJcgY596lAYknHHc0ARiNT8pPOepp7BVOAMHsaRyq+4HenZDclTmgBhUYyf8AGnDiPLDHpS7VOCDTjjOGP0JoAaOQBjPvSbFGWNSeijgd+KXAzwc0ARAdwuR9aeNueRmgEJnPNPAby8soI7YNDAZ2+lN4GAOCTjNSlRgdqTpk4zjn60gG4I+6Mj0pdq5DHg5zyKRM5Lbjjrilyx6ggdjQAIpJJyMdvelIxjIyTThkkDrxnNPRTnIwfqOlADNpboc0hjYBlLYHXk81Pt4+XGfQU7aikGRlUEdWIFOzAqIhIwv5VNHCznCgj8Kp6hrOj6chZrhXkAyAp4rk9Z8eXDBk08bVPAOcn+VNRYrnbXc9pp0RkvLhFAHQkZNcXrfjxpA0Okwjy8YMh4/LNcPqOryS3Kz6lKZwDu2uSV/KtHw34b1vxRciOxjS1sjkvPMcEHsAON3bpVaJEyasZWpanNNN5l5dNPKSMICTgE8VpWfhnXrixOqPbNa2SLuPm8HbzXQ6o/w9+Ffh+O48WXltPqm8ORCQ00jkgAKgyQMgcEmvn74qfHrxd4xlmtNGEfh7QUldSk0oFxNtAJJBA5z2wTSV76bExTbO4+IXjvwX4FtLNIbd9b1WVPNMVt83kx9N8nopJAGOp6V4D8QPHXiXxVNPNqlx/Z6SAGKytDtjwM7WLdf1/h+7WQdTcx3LRxL590d9xKy/NJ/s7j/DWU8jSAPIrYRcbQelamvs0iBbR1RbcHLOMlR6e1WZmR44xIiRwx/cRB3X1qRgy7VZSGIxv74pI445Iju+bY+d3qBQVy2H6dNNEk6ou5pE428YpltbytLH+5Uk8PzzTkkVbjzLeNvK/jq3YN5d55sqyGNzw3pQKRchZ4Io1VMq5wTin3lwlnpsl5cNEMHEaZ4JPbApDI0Ns/lEGNDgrtYsX/2a9m+Cnwnl8yLxZ4vt1jndRJaW8igC3BOS5P8AeI24HbB65pNmTkch4Q+EvjDxhC9xrk40TSlQEWzKDJOMZzwflXOOpz14HWvQJLDQ/COjxabp9nBDJGMeYoLHHvnrXVePPG9tp0JsNOZc8qADjJ/CuA0uyu7q4lv9TIaeU4Bz0TngGlG7M3JkF7qySkGOZmnchV3HGfwqMeH9Y1WZYriR4bSQEyKcg/gQa22bSbR42NrbxPByJsDIrN1XxhaWJUW+oNIZBkKnOarl0A2tH8JaPpsYhjj3IDkbxkg/WtyPT7eFMRrEB7d681/4Ty3O4C63A9cZJFOtfFrSDzo5cjPKsTmjlYuZnoc8CvIinaQnYDk5rG1nSb4Brix0yedcE5GAPpWJYeNJob23kuAGAfOxOdw9Oldz4e+MXhzTdVgXV7GWKykPlHIL/N68CjlaKu7Hj+t694ssb0258G6n5EYyHhUSMw9cLnH51kx+OIbqGOS2M7OxxIpdFaP6gn+VfbXgfxz4G1czDyLC1h27kmmjChxzkHI4wB614B+0v4G8O614ttfEvhm6tLW2IPnSwxrKJW4yAAflAA4HqTwelEW29gex5LJ418ousjMrJ1DkrVvSviE0dygSZtp65OU/Oud8Y6Cmk6m1pPd7Yhbl7ZphuL4PKf59a5qyhXet5JbrOic7FPStuVWIcT6C0jxlFfRr+/hZuhwf/rV0kF/HLACGCtjlq+fNJ09TqIlsLyYDG6eHf9xq39G8UXVrLHHfXKGByWR41bARWZct/d6d6iVNC5mj2V3RgTGznPUe9R72DghSfx5FZWharb3mEWRfN25Pzd/84rZj+baD1PJbrWMolqWhXn8uYEyoGGcD1rIvdNhjXbGvyjgcdM1tzwfOcnKZ4x60sNsZBsUgAnBJpXaHdnnGo+G4jdM1ruMvJ2+tcw9pJDJKsm9WB6GvZJ9IWO7+0F1YhCNo6Zrktb02O6t5lkRVmQEg9BVRkOJwoci2ZpGUKBkfhVYXEi7mHAwDzVqaBYztXdnH3T2qreSRw8Ou7fxVg0RPLbgtJHIqrInNZ1yoWUOp2hE4bNaEkFv9nysSkdQtVXVpYCm1SN2Rn27Va2JCRVMC/uMs5Qlx6e9ac9nFMD9nbyowMsRWTJ57FZLdsEAb488Zq7czvJLHlWEGzdwaUkO7K0d5cwDzLViXT5DKi5OP9qtux8YXFhAsdzHNMcgF0O4j61hEvJcKtuqLAar3V3axTMs87E9mGD93+H9aXIB7N4f8Xo6RPa6pkkZ2kYP05rudI8bvaXCC7LwnAzMmf1FfNkW3ZFdQ8N1G84Iro9K16a0snuZ9QjnYcAMMCpcWF2fWeheOfNRfNkhuYzyHR8k/WupsNe067ICy+Wx6AnIr4v0fxTeRu1xa3Cxg8hVBxmu88O/ES4QJHfKpBxll4NRysfOz6qETupkjKyR4yCpyfyqBrdvvc88nPWvI9D8Y29xArWupSwnqFYnHvXW6P40l2os4S4jPGQeT+OKmUWUpaHWeThyCwP0NORACcdKy7fxNpM0oieUxOedpOcVr28trcYa3uopBj1AP5VNmXfQhcMCAB3pJFbAIXr+dXfsk2Vfyy3oQMg1S1W9t9Hs2vtQIQIpKq2QCaEmFwSKR8hQPxOKkSzkI4XJ9BXk+reIta1C/aZLuWGHOQgIIxUKatrYw0epzAj1zz+tPlGeumBkOGVlI9RTTG3LKp6da8yg8YeJrYKFmSUejDOa17D4gX6jdqGlxSDHVDj60cpJ2ZU8Z5NMIYdqwrfx5ol3Iq3FpNZ9txO4fyFdFbS2d5GJLO6ilUjIAPP5U7WKIuSQT/KnFWOQDgdakddvLA4pmSc4XjFQA3acjPGBnrSPnIxxTyDkEjAxijlsgEZ6UARgHJJ6UbWznBI7Gn7OeTT8EcZJJoAiwcYppK5OFJH1qU/KMgg0fNgMqgDqaAI8sw3dD0xTXHdj04qVlBO/GBjNNO3g56c4oARA205wAaCAMYPXrzShWI3D8jSnAB4GcUANRepwOfSlIGcr1pU3bcYAPrTlwCTjJ6CgCLaGyWyp7UwhuM1addwHr1NNwMHAzntQBAfvdMmhevOCOlSFBkbetOCrjhQBQAwg5A6CjaDwOxqQowGQKZ3FACbWyW6+1JIDkZPy9RTkIBYDPSgjpzxigBAoJ3HgUFCSSo6ilGAc9TTycfMozn0oAh24BwMnGM0fewRyQKeynPJwD0ppXb0OD6UAIhz8zGgryTnrTBkHI6VJlc+lADTtHrQiru3E8EelKOpxzmnc4I6CmAzaMgkAigqzNuAGAKXA/hPHenoeqrz7UAR4UZKjkimnIA+bjtUpHOQvtmlCKSSuCMdKQEHzHJD4p5U4BPU+nWnbUHUYNKe5AAAHrTAYysAOeKB1J3fSh2yAMqT1oTkY6c9aAFx3xx9ajO4udvpzUhByfamFWHPQ5oAQBQNw/OlA2jAXPcilCsXJPI61IQwH4ZoAYFUjI60oycheD0peOMLjAyPrTo1CuGJ5PIoAiZB12jPpSEAEbTxVjAbLYwc4zQVXYFwCRQBXA5ztyaUnkkDntTm2jjOKT6HigBvc9qOewwfWlGFJ7k0uDjOaAETJbOScdfepAWySeB0xTQCFPGKcqnHJ4oAUtwMd+KjIAyW5x0qRBhznB44pPLZj14oAAMru7UbOnzYGKANmQelBG7A9OaAAZT5c5z+lIVAB+al2MMnGfekzGTgkk9KAGDdjGCKXnHIyR0qQbsdQfShM7iwXJFAEJXzB0wfWgrjAVePSnsPn64B5NOAA69T2oAZggkZAFKRgg9+4pNgzyeaenynPU+tADCBv5yRSn5AAFznoaf90emT6UhJYDPY0ABzsyVAPXjvTSrcEDgjgUSOAp/KlRwygDOQKAE2t0JxS8/jTuTz1HejHHtQA3DDoOOwpNqHJbNPQfJyf8aT5uduAAO/JoAcV6beOKjOAenNPLZwW64ppAwWzn2oAaOTuHHtTx1GDgUBc4z0oAXJz07UABJ6dxTcnqq57ZpepOOtL83OPyoADuPftTCCCC3Q0/DbBkZP8AKhvRuV9qAGABQQWweoFBLBAwbg96eVyqkLnB/MUZXlQPl9KAGbSR8xx3FKiM2cgEnjNOwfXPtT0yPu/jQBDLGFIZWycYpBjoxqd4g53K2BTNijjIJoARVH8Jwfeh1U8M35U4DBJGDRjcM8e+e1ADY8nJPbvilJGDg4Hb3pUXAxu5NBXbg7iSeOBR1AZtxhWPXnIp3Oc4zilcYxhsj+VA7nHBoAYc7j1Bp21kAxgg881JuHQKenXFHIA6+lAETbmPzc8dqQ5A6c4qQrgZJOaTb/tZoAQcABRx1NLwM7uc9OaUAqDngUDB424NACZHLd/50g+YYIA+lKRgjjIoK8ErwevvQA0gH5TjHvQoYYB5NK/8OBnHWnd80ANcAkDGcd6VVUjO7NOAHJA4x0pqAHjGAOaAAKB6flRRhj0IxRQAikAkjpUZUFyW6EZzSqdwIPccGlDBYz93p+VAAVbgAgqMYHekKjBIUioTMGPy9BxmmmdlbDNxQBbjjzyxGMcChYz+FVEuowDuyT2xThdFgSgIFAFkIRnIzxmlI6Kg4xnmqwuGUbuh96Q3LY3bsUAWgCq568Uc/eXjjkVAs2UGO/NI9w0ZBVeaALRQkZz24qFQGcjHIHNRpcMc7up9KVZVGSrc9TQBMy8AL1o2sMgkdOtQ+c3tzznrTfOZuODQBZzgY6ke9INzkYOBVczNghRg9qcJiqcjnPTNAFgx4O4dj+dAUnK4wuc5qD7WQ3zDnFILrPJJoAnkVhwvI7Uz5gAduDUfnndyfpS+ec/NwDQBIoJzuX6U07c8jB7CmPNuO1DnHNIswf5zgDOMd6AJMcFj25xmlj+bGCB7ZqISryy8jpT1kVju244xQBMQ2/BIIxml2D7w4NQ+aAQQMn09aX7QuDtU5/l7UAPK98AjtUKZOS3BIyB1p3m5I7A+nUUwfKcryMcknrQAo9+tLuboy5z7UjyKMY5OOaTzhyVUfU0dAJAy5IHSl+XhifoKYlxHs59e9Hmp0Vc96AJNhA3E8+1RSffxnH9aHnB4ZgD61GXLOWDDI5oAkGWALDGKXlgSBgHgGm7gy71bHHNND8Hngc4zQA/awG0KCcYzmgbydrDI6YHFI82AAGGT3zSPPgfeXI44oAkZQuNq4NJzjPB5qN5S2MPkUomGQWwFHWgCaXswOD6+lNQMT80gx7dTTXkBHy4KnoajyOMDJ9u1AFk4HHUU3J/hUU3zACNzAjse9L5q5I6CkAvLDGKlRNwxn8Kh85AQoGQepo+0YJ28AUwH7GBIPPtTdrAFVHuajMpySp5NKJhtyxAxgZ9aQCgcbVbAxmkCcZw2c0iSqxbaVAzxzThIQCNwIpgSAfIMgE9qci8dAv0PNRNImBlsn0FL5kfBLbaOgDnO3O4ZB4FRHcYyMc5qQyKcDcCO1NkZQh+YBuuaQDgASOM8U4gDjFRRyqMNngVIZo+p+poAkHQZAIoBO1snAzwKb5qkAgjBo86JQMnnNAEgChBnqTTSoyeMUhmjyWDA8dOlIJ42JyccetMAK8ZBz600KxJOOnqacZYz8qsAe9RSyx4wWz7igByd92Bmhzg9iKiTbJk7sAdzUo2gD5wfpQA0t1Cj8aUbiBhacQMZBpjsQBhqAFLMAQ3BPQik56ZJz60BmbA70/AH3mFAAqDIHSniPk88e9NBGcnn0oIZurgDtQArIV5AyKaM8c4pRtGF8zNI7DevzKBnrQAyTLuFU4GeaVF2kq2COxp7lRgllAPek3wqdrMG78UAMIUnrk57VM52gLtBGKZhW+aNlA9DQ+Mg7smgBEGAdpyO9SKF5B6GmoVwdvQ0pZQQp64zQAbVzgDHpSn7wJHA7UfKQGIwexNL8h6tz3pAIWJOCOD0A7UhUqR3zSny+Pmx6e9HygDLZNADQrHI79qftOCByTSkAc7uD0NICARhvwpoBoVlOG5FIeM7T74p2ASSWH0pPXnPFACdhilReSScE9qUBd4x0xTgoGSzAmjUAK44xkdyKUgdjS+oBAyOtN3Io2tz6mgBec9QTSYJyNuPpTlAxuU5+lKA2Dkgc80ARHd6YPYiggkDCn1NSEKCCG60pkXOB9M0ANAIAYDnNP5PIGCe9R71yfm56VInOMN070agKEHJzkUwbcbT9akk24wWwD6Cm7cYz1/nRqAwKMkxcD/OacEVuAcmniNs5K4B9DTghBIXcM9cCgCMggbdoYe1NfcEwvJP6Vb8hgpYgBQOSTVWS+0+DcZ7uJSOqk9KBXESNfXnr0p+1hhVUMOxNZd34t8N26HbdrIR1IPSsuf4heH4RuW4iwOm5Sf5VXKyeY6oo2MYxSeWwAO36muIPxU0xc7Y4mP90IwNNPxXswNxszjtiM0WY7ndCLOdy5FOEZAIwT+Fef8A/C3LLOBp7f8Afs09fizaZOLFF+qE0uUdzvkjJyRyAORilEJ+8FyD+Yrz2X4q27cRRAP/ALpAqlJ8UtRyQmlI46A7j+dPlDmPUfs7bwqrk+tSC2YZZgAo4JJHFePN8RNZkyyo0R7AkYrHvfE3iHUNyyXgjU9TGDmnyCue3Xd7pNh815fwxDoMHP51h6v4+8OaXGzSP9rVRn92ck/SvHng+05+0yPcN1/eMTUlvbWcGJFhjDnjkZ5pWYuY7qf4nfaSW0rTJxCVyGdcEVgajrmu6gQWuNqHqCORmsl7hvMCIATjovT8qmt7a/vifLYoFAOT356Zpq4uYiuZVWNftEoPGPvE59auaZoes6xxpdp+7PR++PXHpUukah4K8NTXlx401qxjRQGVZgzlACQfkXJ/iHPuK808T/tDLZxz2Xw7t1ka4DLHO6NGsOD1YMBuyMHiq5XfQL9j2m78O+Efh/ax6x451i3SMxnInk6ZGcAHP3jwM+navJPHX7TV/rEx8N/CvS0tLbZl9RuE2uEA5Ozjbjj5s/hXguvXn9pXzap4k1abWdTlk3url/LQnBKAEDPQD5fSoUnmvNbhvriKG3WGLylMXHy/w/8AfK/+g01DqxxhfcZd6pJrF5JqGsahc31zJ8puZXdwXyWITPQe1VNTtjFPuuovOkUqQ6tlgP8Aaq9cywWgM1rqBeSfh3wu/d/8VWPJMrSMsW8rnGH6/wC9T9DZRRYaaS52PG2I0Hyx7vzqTzlyrxLui7561UyrxH5969MVPv28ldoA4FAEtwyzzAo/14p5CtHIhjVYUGZOeXqsn7vy3lZUc9vXNWbeNprw4t1Z074zigCUGRbdJIkdVk6Ls+9Wlp1k13But4xcS4z5fYVSjxeagZY5f3cAX5w3Q/3dtdl4Es4NQ1GR4pHJGDu27QntVPYznKx2Xws8FxW9lF4g16Nbi5QYt4D0twe5/wBr1P8Ak9F4v8d6i9o1rayRiKFPvl+Ao4JPsBisTxLr8mmWC2MMkVug4PzElz61w1hbz6zqhKTuA7ARxMSST67am3c5W2zRhvFvMzzXCySlvnUnLnNWLy51QFYra6YWfl48osd2f97NaOp6C+m+U144aJxuOe7+tc/rl4tqFksZBhBgxKfk+tXGI4mZLcX6QFmQJE52ESSZY1mw25gvI7/dFasy9M78/hVMTCVHhuZt6KfNZgfmFVhfRwWzKskdw6HMbP2qrFHQfaNMkga5u7EJOOqg5x/tUloYLuzBjs/ID7toLtXEX959puVa5utjIrMHHT/d21NJfXm+NrW8YJjhgf6UaDO1sLNZxHutbjdEedsmP+BbqZqCSWesmCzbzYp8PGJZN23+9XMxa/dKWW6jWVRwHHytuatGz1mBXWOGFVYH+Ln733qOURsaPe3cAeO4vVvLR3YXECzEELjjbt+781TaZqmoWmniy06Q2UU9wCYbl2ZCR1A3fWsg3j/ZPPsYYYJnk5lJ+VR/tLUGn+IJI3uv7SKzqh3RzIu1ZD/u07MDpfGU02rwRvcGISxPt8kfcI9d1Y0NnHp8U3nxxRxXMfCo3Rv87aLi+XUZFWxWE2pXfjuf7y1Zul/tO3jS2aM+UNx+tUtAK2kM1jeGSOBFlnOTKf8A0KrNtqVwtnGrWsTCCTEm+TcJU3dfu/KtUXsrhrGRpZMMF/dn7uf9mqq3Ucd5CyxyrEy7ZEb7qf73+zTaFZHregafY3cA1SwhYTzqgBDYBPOT9OldTHHJaYhkO4hRhuvNeVeB/GjaXdtpt2IxAkqGNi+4hG3E5/uqK+g9Kt7fUtKe4jVZoCmUYDJA7/0rGURnOw3KsUViMnpk96vJjyjtAB74NZmr6SMH7PuZk5XGQR+FU9Kvmjf7JPIS+OGNYiluaM5SV2jV29zjp7Vz+u2qCNljkUzsOMnrWtdsyRyLG+wdSexrH1OMy2xuYwPMjXhj+v8ASnYuOxx/iGDcI0jtvKdVwx7t0rk7lGa8AMbccL/WvTLgR39tHcxN5mBgnvnvXDa5akXkglh2qh3IauInuYzs+7dCqJx0zyKgmRWwytznNW7mMeSVV2zjriqqNCkQ8ttwz8prVbCFTbmSTb8vT6/hVWZ1+0FHRvIx16mnXCTKzTKOCfXgVJLcrGFZVVy5APoaoCrPMzXMcKzMq8feHy1EHWPzZI1jEoY/Nszmpb2R9irKq7S/p0psp+cIu0jpQkBW81ZbRWudxy+AqVCGkaNkgXCJyQTzVpE22RRW2nfgZqOUsqBnj2h/7tAwh1W7hiP2KZVOOUY9fpTbfXJLGU+davMz8vukIx+FQCNiZHSP92B0NV5d8k6tJG8keMYIyBUyigsdtpHipfKOxmjOP9UWOa7bw346u7SzMdvIrLkELK/APfmvGrS6uIYzDnCtwR39qkkuzbywzWoMBQbXB6k1m4AfUGm+OLVkElyEJGMFT+ddPYa/Y3qK9pfrAx7LJjn0NfK2l6yFso9PFvcNGBh8H759RXRaNfX1iFVlZAeVXPIqHEOZ7H1FYa9rVqn7nUllXpjOai1TUL3WbuJ9RdpBGMKmOPrXz7aeLtXhkAjkXaGwQW5rqIPH13CipcR7VHO7dnNZ2YXZ6ndwIx+RF3dcjpVV4fnJ/hA6D1ribPx/byqS77R2I5zWnB4xsp8IrLu9TTsy1LQ3zGy85YA+lRlSM4BH1NZv/CRW5z+/iHpzTDrSMSyq0nHVTgCizHcvyqshClV/OpLa51OwkFxptw0RRgcHlSB2NZB1Bp8Mp8vB5rZ0/FwhJZgmOF9Tg80pN2Gj1Twpqp1/w5BqrW/ktJ8rr1ww4P8An3q+VYZIGD0rB+E+4eBPn+YC6cD1HNdC7ZJOCBmpRRGVLYB6ClCqv3RzmlU5pwPU5BosAwjaQQOtOXOOmPSjg5bOPxpN68AZJ9qAHAKM5WmleuDwR0p2GbqDntzSHdxllAFADTk/KeOMUwhcjA7YBp5Zc43A0xzydhXaBnBNIBhVycZoQHgN1zzSo6sPlyCOn+FOPzYPfFAAOuAO9SBTkkYzUaMoOGbmno4IJX6c0AKRzwcDFMPbcPxHNOYtwFUAU0FxzhR+NAC/Kfu8YoHUKOQeRSElhtbAJ6EU7sCAMgYpgBUnJDYAqM43ECpNwwdy8expr7WAZSBx0zRYBmDvIAzkUu09+B2oGQM7lHvnNORl3EdR2JosAm3k9velXco28AUpLZPQj600tuAzgj1zRYBj8E85pkhOAR1pXAUkjr2pMYBbGSe9IBAFZwDyKeVjUjHX3oG1fl2/j6UH3GR60AJhckg8ntQCMEkYApCVPUHjoaehB+8QfQUwFAUgHbz7GlAUEDv2o8s8t0P1poZg5O3n1oAk2lhhj8vtSfKMHHH86cDuCkDAHUU4hSRQBC+TkKOvrUDRSHocjvVmTb/E2MdMUmDjcpwaAKqxDkjcSKlAATAH0p7MASDgcZzTAwOCG+lAAoOTjr1NOB3dOaaYycsHXP1p8Zj8v7uCKAAKcYpTjIBOQKQkcheD9aTO0bQMnr1oAeSckKMDNAUZAYcg5ojI2Fm5FOJBwDyOoNACcdjg5oKMecAe4709uMcA+9JIxxhTzQBE6DPTgUbFwO3NIXySG6ilLgMp6jFAAI1yTjPpSkbVJI57CkPJJyQRzSA8+p680AMDMTyMAUHj5iT7U9tpOe/elJUcYyCOtAEYb5tpHOKeZAcZIz04pUaIZGQM8c1GgUE7Rk5oAmA6FuRTRjJycjNBZQMkqB6ZpA0eeGoAdwMlefxpd4BChBjr0pu5A3JFHmJkFTuPb2oAcOTuxznpS8Y3dqIyuDz+NKWRcZYEdgDQAw8jBGBngUoVf4jzUTsxJZeRTxLkAMufegBxQnOMY9aApXAJ4o3p03ChmXB5yfrQAvygnP4UjoMArye9AZcZPJ7CiSVVAK/jigAC/d4znrTgFUFtoFRCZc5JwB0FBmVl46fWkA8cjLEAntTuMgDmq4lUD7uSOSM9qd5vRshQR+NAErqeMceuKbtX3zTBMecMDntS+aQOoI9aYDlUFQppONxLDgUeZt+YsD7YpHmjzuXJoAdjPINKYzy3THQVG84BBwAKXz1IO5uT0oAU8SA+3YUFR94ZxQJkbHIHGKHm/u4J9qADzgpOV5ApA4cFlwAe2abuUklgCcdKa0iqD8o5HagCRuAD09wacqg+2KiDrwcZ9BTw/J5G73oAeM7/AJetO75H41FvGcgjPqBT8/KeRgntQApXapCtx2FMRVOMjB7U526HgmopZORtOfWgCREDOVGQPWnFedpHI7+tM81sZ4oEzAEHB4oAXhckrz2p4VsYP4io1m3YGMg/pT3fK5U5PegBojyCvTnNSxg4weT7VWSfa3zDj1qZZBgsp4xnpQA87uegAoIY4O3tmovOZf4dwx3pPPY45wPSgCYfMC3BH0pGUdVGCaiM/IAIApRMQcMeaAJNq7PnOORzTXYN9xQQOM0z7QoJyu7io/OyAOADzQBOem7r+GKa+eo7jFRiYnODkjnGcUpcsA3b09KAF2nHLY/rT+NhY4J6VD5jDPy5oMpIwRjvQBL8wBI70oUkYJGMc4qJJcsD26YpySFi2FxjpQA8jJwMgUUK0jDO2igCnG207jzgdM0SNvwQcKfSjaMkdT0pMYOMcCgBpVeMcD0pcD0zTsdcDpQhUAEqSRzQA3AAyBzQeRgjH0p2DgEjtSFSDnP0oAQjjpx2ppQYH68U/BJHf/Gj5unfpQAfQYFHY+tIQxGByaQ+uKAFTcWIIxxnNAHJOAcigbmyRyMYoUgEBuRjmgBH4YcY455oAA5ByKe+3gdTjg0znPv2oAUjkik/2TyetLhgeeaaRzuHBxxQAvPtmk7/AC4I7mkywXlfpRk9FHHcCgB+0HHcUYGRnn0FAxjhSKU54zwaAEx1I9KNoAA2/MeR6Uo3Bhg445pSrA/eXHrQAw5UjbjPenpuweMetIQc9V9jUgVsDB+pHegBUHyZVefWk5XoOvWnRsykgn5fWm5bk44oADt2kkc4wKYT60pxwwptAA7dBnGBgcUh6DuaXBx0yKXbznbwOSRQA3r26e1Jge/NLyckDgGjj396AEwCCMA0gRcc9aUkBhxn0xTwrH2PpmgCLbldobBzk0Iu0bQcmpSBwBwR1pp74OR60ARhBks3PpTZFAbcBkYqUgYAA4oIOBxn8aAIk2nsRj9acFDZPal2nnIx3xTxjIJOBQAmMAkdPSgMOFXBJp3GSRyMdKQKB8wXBPegBwX+8Tj8+abjB+anYwMnv70Hpnv60AMCrkt0PalABJOcn0opyBs5UUAN5zwKR1b0GPSnkEYzSHOck59KAIFjbeW3bR1qXpgDJBp2zc2WbHoMU7avJbqBjigCPg/KVxnoc0hjyTk5UDI9TTtoPJJx2FPAbH3RgCgCMqBjGTxn6UjKxGFOR6E9KkGSDhfyNN+ooAAGwN2PwpeCCuPekOfSjB4HtmgBuGz978KlxmMqpBNMIbeQF7Zp4xsLDgjrQBCsbeZlsjFSeXngHGaUZwGPINKduQQePT0oAYI9mRuzz1o2ntyO+alLEoVYYx0pNnAI/GgBnOCBxmkC4zjg461IU4yOMdKQAkZA6daAGZbO3dwacB2z2pVwDnGQe9P8pjliQBQAwfKTuJP0pSygc8cUgzzjp0p2AQNy5IoAaWboOPxp21yOWI9KAoOSw5z60HOR29O9ADMNngk0uxmIDHPPWncDpxS7mPHXvigCuYmY4J/drxSGFQ5KMwXFWCcgjb1oA4wuD60AQ7WxkORjjikPmYAD596kI5xmhQeijNADl3KBz2pRuyG3c4xmja2QG6UjYz8vrigAO7G0sSTSEMAB0p7qeABx1J6Ug6lQM/WgBkisRwxBHpTBG5OfMapgeMFeaMMeRwaABAwyuSR70Fs5JyD2p0ahjhW+b3ppBB+cc9BQAzHJbPPc09N4z3BHrS7AyHaMnpinBQAPUdaAGsrcMzY44pkSy7zhuB6VIVHJbOCacgPRenc0AI+487skcGkdWUZJBFSPtaP0NRgZPByAPWgBUBB4ZhxnjimEvkAk461MOnzdcdaaQOg64oATc2RtPPrSliRtY/lTljyByQaCqt8uMEdKAEG1Rxz71Ki8Zz+tMjVgSOBTk2gDKsSTgemadmA8hQpYnPpSlZOGLAKBk5rJ13xDYaRuiZhJOBnaOTn0rg9d8WatqO5IWW3iIxkcNRYm56FqniCxsAS8yu4HADYPH4Vyeo/EZ4crZ2rtkY3Zz+HTiuFnkk+/LcySE9cnNQyOHhIU7QDuJXOadkJmrqHijxReTtt1H7PbkZ8ofOV/lWFcRPLKZLq6u7liMktKcflR9ojETNDMGkOOWOBjvVeXU4VyolViBzjtVKJLeg8WtmTlbVcdckAmpEt494xbqAe5Az/KsuTxBFGShDKMcEjg07+341nij2s+/kYHarUGRzo0hbxRuyqqAdiFxTtvQK2fpWNN4js5Z9sbSo390pzR/biruIDH3xR7Nj5zbTLIdx4BxyKU26MQxCn/AHhWE+tSbVdY1aM9DnBpv9uyrw0I56Yaj2bJ5zoEt1DNhYjxxwBU25AQGIwBjjiubTVrhydiIMdSWAqpLrQVz5lxEi55Yt0o9mLnR1x+z7wwxjH1pj3tunAwcdq4k+LNCjdy+twSlDjapJzVab4laXp8ZeHSL29BXcJE2bf1aqVND5j0CO6FwSlsMvwfpW1p+izXVv8AaJriKNF5c5+77n0r591z4ya/eyS2ug6fZ2OwDc8m5nOfQCuY8S+IPE2oyhD4tvHJXDwoPJUD+JQVPzUrJFKNz6M1fxt4G8MTGOXVrK9u1Ut80ypx2A65/wDrV5Z45+NutanaMvhyFbO3TfG0qLtYkj5WQ9Pzrx8mKz2Wxsldhj94xLA+3HSo2niju3khV0kB4CHNItR0L0s15ew+bdKby8mZRNPeHzph7Bm+7VySC5kszbS3GnxwOQzII1H/AHz/AHaqG+1Bn8s28MO9dvyD/wBCpMXcSFNq5xtkI6GnqUtCOeC3e8WO3VjEknCfN+e6tEyQfZ22rkg45NQpM0NsI1WJ5AOGA+b8arPOsg8tuFA7UFRGy7o8o0ajcchqjP7vKNtJPO6kdtybZHbbu44pH2mcL2C/LSNACobcNGu35vzqVImd2dsNH0XFMHlqhh3ZOdw4pQZ1cJtCnOeGoAltjOm95Y4mjC4+ftUgeXZ5hkVSeD5fei2Zldo5GkbzT0zTkRY7bcrMfKf5kP0pi0NXSY7e4jjjW0iQg4yPvZ/vV6ZpW3QvDCeZE0k5HLL1JrnPh9pMd1evftbkpGQQB2b5v8a7t9Cn1meOO3jYsMoCOgB60LQwlK5yemaHqfi3VbW1ijW5kL/vXcDZEmOXJ9T6e9enarpvhvwPowFwYjPGAI3z87t6/StPxJrfh34X+EUMnMyrhYYwDJLIei47g18667q2s+LLi51/XpIvMdh5FqGwkCLyBjuff+XSps2zLlL/AIp8X6lrl/LJHG6WVtwI9/zuc/8AjtcjqV5d3MrSPJ5O/DBE7VV1G9uFml2Sxohjzsi/hqCwtrm+KSMrMg5K4reO1hpDp76aTdZWqhEZfnQcuf8AgVSW+iSXdnPeRt5UccnzRP8Ae2/+zV0vhbRmt7wXi2qlgcR5XcFroLdFt5ZXjRC2/lV6VXL3A41/By3CxTWl5FKpXcIfunb3as+fTW0+Uwybh2/vYrvJZ41jvJGjWKZY2ETDqT/F/wCy1zLt9oChj58xj3SYp8qQGBMy7y0katiPaeOtNtY2SDfuxleFrattKa6juJBByceTUl7oN1bRSSA7zsG1MdKAOdRrnz9scuw0jzMIylxDuCnO9WrRns7fyoJF/wBdt55qNoekK8nqfeiwxIrtbZ0kgOyHHO3lqaL+4jEodtkJOQN21mpohAtyWX5M1DOm2P549w460AdzZ3g1CxikWWMrjEkZXctU7vT498i/aWQjnyscfNWNp1/9kTa20dxXaaYv2yzaSZVO/BFFxHJ30b2zDT5FSQMq/vsbWZf4l3fw16R8G/Gt34Q1i3t57g3fh6Vg0atICLY7tuxm7jJGG9l/vAVzF3aQfbzLN/qkjwFfu1Z9nb2stzHbyNFasf8AUxMzfM38W2sZagfes2k+HfFHg+38RaGkazlQ0ixEOwJALxkAjDAc4PTHSvAfFksCeI47a2h2qDlSv8QNcX8MvGV1pKNa3eozWtpETCZ4pnKSIPkCsCMBsY5zls10t3f295qq3CyQKd2Y+fvIOg+uMVCgS22zSimafTLgXy5O7AVRyVrL1VpIE+ziTzIygJ+XB/Krc/nfaEuI5QVXHy/4ireuwreWS3kUYDhMPj+WKDSOxxVlqENmWkVcQNIFkP8AWl8V6a1xEJYwgyQVJ4FY080EP2mNl3Fx8yt25rpUV7jQ47W4nR540yGQYBHoRTIe55zPbyW7TGaRAEOFx0NUbjyYYG3FB8uVQHoa1PE8It7rDlwp+bHvWFctAU+e33SvytbR2GPkWVYEbesgcfdoePmJfl+Rtx9vanyReZahm+UAYDD1p3leUihBuBT5yT1qgKF75n7tZG3KRgPTSzB4lj2k981PLIjQ7FPH936VXIVLiPcjAfxDPQ0AETRs7QsrHfL96nXDMqeWqr+74U+tSRLJHbuVVX/ecHpUMSuu4+Yh7UgHzwlljeNtzEDK4qC7+0BBHJIig/cGKtH5ct8oZB19ahu5YUYyLu8wjjvzTGUXH7stuzu4JAp0TN5G1QrEdNy0+KSRkZV2tz93pQ87r8nlKQOmKQFqw8zZ58kjGThcAdBW9EPOu0fzHwi8c9TWZYFfKWRo2PmYBFbFsVOCq8qamSQFlIlXLBuOrZq1ZyLLiRY1I6YPeqpt9zBi2Q5+7Vsbg5ZR8o4GKyAtxLGx8xFVdpwewq/FtKE7lVuzAdaoW8LYKqdu7nb9at25kaTaz428AUWKVrF2zTM67JFIB+Ymt62JYDcV68YrFgUZjOcnqe2a2rPGxQFwc9al7jNmyX92O59DXR6R8yEZwAh//VXPWCjjjkc5zXSaAq5YHkbelZTKiej/AA+RrTwZGsZx5kjMfqTWmZJj95sc9xVHwwu3w5bqOCMn9avctyzAn1pFvccN2AwbB6/WjMg5ZgASTmlUkZ+XNIdzMSwwMZAoEM3PvB+8BT90n3iQgPFN5PfA7YpE+8dxLcUADl+8hB6U3fISFy1OJLc7RjpmmkYf5WzQAwli/LEgdKYqsWJLEnPSnncONvFIOvQmgB0ZYHBYAA56U4O2446UoQEEY5xxQqMAML2znNAEbFsH3NOEknWgqyuNzdaOcUABd2Jw2ABQDIoHOcjPNGGIIXrTSDwxbI/lQA4SNyrfWlLSNzuwAMioxu5xg59aft4yp3cYxQAGSTGd4PsKBJ+JJ5ppB4yqgdOO9JyCccUATADnHIpru2MYxjpTYyMYBwc09i5HzAADnPrQBEdxOQTk0BmA29Keox8wPB6ClOORjmgBhbIxmkLMMAMTzTwP7uCPrSEEY4oAXcxO7OTjvQWbjnn2NBAJHNGFXIzk0ABDZO5silRueuMUHd379KEUDlj9KAHl2Iwpz+mKQuw4zyKRc5O0f/Wpffbn1xQAPJIcZP5U3zW4bOMcYpjMASu7IP6UZUgKM8d8UASI25jkg+hpwLLnvTAMcgYBpTgE7s0AIzFk24Oc5zUQz7nmpOV56imkAMQOlAAqBidrfrUpUqoGcn2qEgY9CKcFCgMrZz1BoAcc4xnn1oIPBzilAy3tSOOcA0AKQMhdxA9PWnbzkZ4UDAFRg9RjmlftjnI60AP3HqDx6Uwls5BoHAwTQFbOSMelACYPPzYyOaQFRggncKcRuOe47UbRnGMUAMBY/Nnk1IN2B8wAxTQp5U8+lIUORsOc0AODZzzzjik3OcKSMYpChAJfg9sUFQMBTk45NACbdzHJ6UJnkDIPrSjIODQenHFADDtKkc5pCpVQTwKl+UZ28cUwqxxg5J5xQAbeNzHBp0anBK5AHemHcTjr6mpU4ACnjv70AIem0MwpuFB2g5PrmpOcn5cg1GQMcdSelACksOB09KM8DB+vNHlscYODSrE2SV7UAB6A9KbzncvNPGejDBoO4Art2/1oARNwO48mlJwcqPqKBnAIOaXByRjNADSm/wCbABo8sdOvtTwBwWOKRgcnb0oAZgLnHU8E00q3Y8dqecdDyaQkZG4YH1oAbjoAefalCDgZx+NOxzhBz3JpUA+8Mk5xnFACBdr880pBK+3c4pSDnjgCl28bgSSKAGMmcHPHpQVjJG5cHoMU4bm+YignIxj60ANMYT7zAjtQAuCegpcLkAE5pJVZSMtkGgBD1B2kc96cn3ThM880ibt6jBJ759KmEfmcltoBwMUARbVGAFwfrSEHO4Mc0suRIfTHWgcY3ZAPQ0AJtbnk4NPG1VBAIz1OaTPJ9ulB7Z5JFACg5JYNgj9aSTqNuMGgAcjHJHpRyoCgcAelAAB+I+tKQvHvQgbbwuc9aeAGTJGRmgBqFVBVeB19adk4BJH16UBRg7QMY/GmsucHBxjnmgBCisS23kjjmlVSBkAgDFOOOCvRe1NO4tuJ69BQABhgmo5FHVWzUj/eAYjn0pj8Rk478UAMwPrS84OeT2p5VhhlAII6Cm7ScnGMUAKiA43cA9aQxryd2BjinoD/ABHI7DvQVJYHb8tADNqgDAJzzkUpxztGKUqwJ2rke9AGQWZQMehoATIwR1FJwfunI96cSuOBjPalUKRjG0CgBgGAQcEdsdRTwxwOMDvzTTlTg8fhSjBYBzge3egB3YZ5+hopCFPC5GKKAI4lJy3AqXAY7cfjSurYzt79KVAewwD3oAjMYXJIPTim8rzjIIx9KmOeABnnrSOOxOMnPSgCH5iPlAxR9ecU8qPMOeBjgCm7dp455oAAu3gnryD6UjBd+09MdaccgHPc0j7eAATjvQAm3byp5FI6nAbqT1pVHenHPUZPtQBEVKEFeCetGOeeT61Kh55TJp2Dn5lFAEIAwQeaTAxk8AVNj24pjBc5YHHoKAIyG78elIA3QgYqToTjkds0hznJFACFGPIPTpSDIHTnvxUseFOTUj4JIXFAEBJIwTj0xShdoLE05wv8K5x3pOdhUsAPQ96AG98nrQdvQr29aeBwAevXNMBGchc80ANJGCMZNTHhFORjHIFMBUSBiv1pBwxYAnJ45oAkONvHIPaj5iNy4wOCKdHuCbiB7mmlfvYOMnOaAI2KswZc4zzSDHJAJPXipSBswenfApVUAbl4yMUARjoAo4Iyc04YGQOR3FPLdABkAdKbkgkgZB9TQA0jB25yPyoIwuQu4elOQfxFaDuwQBj3oAYFx82OOwoxj584PrTwrdAMjHrS7cDLdB1A5oAj5YlgtJtJyR8oHrzSuCSSuQD+FA3D7wz2FACEDjHPHNN79cU8AnnGPanAEsSVAFAEfPU9OlNddzAKpxU21WO1VOaORj0FADEXnaB1GOac0eOOaV8kjjAPeh92B3HtQA0qB/FSe+f/AK9LjqcUnbpkUAN9cnvUg4G4MMd6aMdQM/WgYPBHPagAJHr9DTgOB3pwCj7yjPY0pG1BwCc9qAGgDOWP4U3oWG7JPqKl2LgfLz160roC+4KGGKAIBuYE9KdyDg9xUhXjCimOrDGCCT70AJnHGRjsKUAZ5H0puxs8c/hUqJt+8ck0AM2nHXHNIQuMA89c0912kY5z+lJlQCCMmgBvzFD654IpvU5PNPAGzAyDnk0AYyAOPWgBuDwc4FKcHJA4qQbccjim7PmOOOM4oATkEEYPGKC2TnoAKcFxgcliM/SlKnHK4ANAABlQW69cUmHY84Ap4DdTyKcFVs4bn0o1Aj2qPunilc7uegHanhQq7epz1pMRnIbIINAEePnDcCkfJYkYNKwUEgD8TSEDhs80AMUM2ecgGndCMjNPAAzt4zyKbl87SMmgCXaoAJXNR5znauDTvmxjHXuKGX5Bhsn0pARluoBwR+tPAUKCV6jtTSp6kc4qQK2B2IHFMBhj3ICBg01QwPHFTJk56570FOhAyaAGAcfN1NKFXOAPxp+MscjIpPujvjrigBHBBwTSoqjBxT9wbBK44pOGyVHA9TQAwooztHPekZQMgdcdaeMl/l6DrRjaTuGfegCPAVAQMnPHYikdWb5gCfXNTvtxkjJ7UHiFewz2pAQhGXknB64p4VsFiRQnLEkZGaf34H60AN4CFiuT2FCjv0yM0rZyAOOaTDZY46+9ABxt2jnPNJtUSBl6UoXocc4p3UcHgdaAEIBOevOabIeyjJqX5Rx1pXVeD37UARIW288GlCs3PAz71KIyBywGRnmob69tdLtzLcFSxHyrnn601dibJpfIt4DNdTLGoHIPU/hXC+L/ABY0kptdJkWMAYLE84rG8Sa9cahemS4kZIlB2oDXJT3UUk7NuO48j1rRRM3IvXl5ArszTGWU8ksTWfLeXNyRFb27zOTgLGpz/Kq7X2i27GTUry3tV9ZWwfyrNT40+GfDFxJDpemtqjDGJ4P3iZ9Cc8VXKRz3OvsvBXijUJVTyhbh+jFgD+Rq7qPwtuLW0N1q2vTwxjg7ZAoz6AZ5rxbxn8fPiF4oWex0ewXQ7Z0MTy7iSCe4bGQfpmvPG1DV7iOKS+8Y+ItSj6yW322RgP8AgZY/+g1XIu4JO+57xrkPhnQ5DBcaw0qBAxLnP+Fc/f8AiXwpbSq5u2j80bVOzK/l2ryMWDSs91Mt2z42ssshf/d5JamStcfYxAIVlKDJRvlBFNIqR6hP4s0qZJI8qyKCEkI4z64xVGfxlpri0mPlW08QAy7ZD/px0rzeS4ubh9piW1iTG1SaV7pVRWWCO6KLhX2/L+VaXZDijvbzxh5lyyxJDkDlkWqA8VXzSFVRFj5w2e/vXOxDdtktYtq7P3g9Gq3ArZESBGQ8kdy1GorIunVNQuIDELxY7gnOVPB/3ajTUtd3srXS5j48vO3P/AqjnlZUZY4Yo12/3eUqle6lcMgS3tTIrHO7b/Wp1HZFk6vHcTsslxcGPHLMWXn0qvdXryW20zmQ7siJweazN7+VJdSfe+6vp+VUJLhpt8ki5kIwDmkNRRoXWqRyblSxVUQbhiTvUEGot5cO+cyJCuRF0Lf7NU5vMUKoXMeMt2pvlp95VUD+93o1KiWZdREj3M7o1lJPHtRx/F/s1FEUSIMyqXk4LY5NQkbgY3VpQORk0941KeZ93HIqDQhuZrlpxEq4ROB/FViILGC7MhPc471DbeaFfuH+Y81NHJHHCVkjyDx9aCkJI1xHKrIq4xnPrTCkk0sc9xIqkfw9aV9plEcr7o9vHt/s1GySLGWlXcVPytQDNaGBXs5JmvGWQfLCgHI/vH/0Gs3YY4RJvy2e/eoWmd4gBJiUnkr121IEWTHlyfgaCklYi+0Z+Xbuapg370NtyD0xUTqvLx7Q3rS7mX5vOUf8BoKJBJ5bv5a/L/E/pThuMYaP94fU/eqHfv2thgv93+9U6/cGV8pz0SmgHo0YU7nYkjBFWbWOa4kFjCu6eRAsbHox/utVESmOMq0a7/Suz+E1guoeL1a4CqkUeR9TSM5Ox7H4W8PnSfD1palkW4mAMhAwCx6muhu7uHw7pLXMkaeaARGOmWx0phdQh80jykTIbdXkHxZ8VXWqCLS47kC1iYEuo5LKQcUWuznZzniXXn8QaxJcagyTuQSpZwyxlf7vFcrq9/NdFYV+SMfdqK6ky0ywx+Xnoc/dqnGsl3cfZ1PzNxu/hrRAWdKsftbuYXZ5FO5kJ+au50uxSytgwUMcZIPFU/DCNHAVayW1dfl3P8zH/gVW/Ed+trbqbQq5xgk/+g1augND7dFHbqUaMn61z2o655NzJE67WHfdVLUbyW5niijVQpjq9pGjvdIGuIfN7A0ubuBnJcXWoSCW41BmiztjTH3RWvpemXquzQRhVcqodh8zL/FXUaH4ahhiXfbpjP3dvNacdjHbtKwLEgcL6UOSsBl2GlhIjGVxG4GV96p+JIjbW7rEGZ4uBzjNd7aafBHbSTurMHXI56GuH1UtcXN05ZSFFJSbA468s2Z1Vtr7hv3oOn+zWY8gKFHT7jdc12d7a+TabFi2r5fJ9/7tcxcxKuN6qGHP3quN7ALprWsj7rgfuh/DmluNPkubeXZJHuHMaYP3aLcwQO0qKvzrtarNt9nZ5FhVlAhz9771MDnpYclSrbgB16V1XhfUkQxQXU8aR8KmW61y986yQRSKrfvGwNtRI0KxwxscSk7lHl7tp7VLGes6naR6nbNZRs0AAyJU52+9YmmaRb6bG9xcKL2eIYO5du5v733q0PBerzXyhb9Y47tEyyr02n7tV/FN3JayMIwvlMu5sNUSWtxGtotko8OTx3TAtNJk7vmPNZGp3L22t2kTTqkAX92r4wxz91a6DTwwsUiWVSzgZ57Vdkhg+wSqNMinkjjLRqUySQvJz/D940hGroeq295YCVJkM6TGNlPBUAelbumXBmlaIoCs5Kqc98en41z/AOz3ocfjyPxdp1tLBFqmmYks4JiRsQALye43ZGeep9qg024uLXxBJZ3qSQXWn3slvdQnICyqFJK+qlSpqGyouzsZvxAsFs9UMbIrCdcKWGc468VoeGn+06fHcKckcGtH4kwtJYR38SI5DjknGBnrXJeGLoQ3r6eJTtk+YEDgU+gSWgvxF09zYG4t41BB+bdXFXUwNyqKd2xNn3a9W1yKObR5I2HmBVxjr+NeZXSpHeqkkf3hxgVcJOwjOCSlFtw+2NTmrjvBGGimZgMZXjrWdemWOX5HUZPBp+6SdHaedZCg/dgdq1AbfXEbvGqR7Qp+/wDWoJ1n88J98udob+8akMkk7qsseXH3ju20qeZHfiV1aSIHgCgBscbIwt5PmKHk06X5nIQ5oRfs9yXHmbZsj5+1M8plkXdIuz26mkAqcZZk3dsVDJ5VvKNyNtfg55qw0jRphYWP86ryS3BnG+23nHAPagCHUHjaJWt+vIxjrUa7laNUbC9fxp8s/mSlUVfkHOBVmOOKfy5GbA2cr70hmjYNPyu7IJBzitcLsXrWPZw3DJEGkUAnP5VtytuQsFA6DFJgWLfuxZeBmp02yRlh8q5zx1qAYWISBeQKmiVkjV93Lc/SkBYiVvmkYsTj5eeatxpnDDrt55xVeJGRvM4OferSjjd3NZXKiaUGGnjYdh61vxZUA8E1h2Qy8ZCrgeprfHbHFJjNTT8lwT0OK6XRwUBx0JAz+dc7pi5Iz6jFdVo8fCqf+egP61EkOJ6bpcRj0eCMDJ2gnipRwN2AR2qaNQttAnTEYB9+KadpOCMfjUFkYyAecfSg5zjuRzTj1IwMCm84Ld6AEKgDByfpSYbbhRkU/JHTvTskAliCPagCuSQSBzSpGSuehqZQoOdvB6GlPQhev1oAgOT25FIflIOOvtUyqeTtGDQEyCM5xRYARFCEFucZpAd2M8Y/WhxzlcBhQm5ic4JosAMoIOeO+ajGMbscdqmKkdeQe1GBsCrwaLAQ7WJDL1PXimsrDJAG0frVjnGAcU1lHQnA+nWgCt3BAwKeN2QqjinspPHQduKAhVtw/nQAwqAwx070pXJ9qe+SeQB6YpNpyQ3AoAjA2fLgE9hTtpxlm3DHFOKKoLA5amA88HAPegBueRkYA6UvJ+boaeU4wDlj1phXD+ooAEQMSVP1pSoXvmhMcjvQNpIIBB70AI4OwsBSemRUj5xnFNcAkAcmgARc5OcgU5Mjjv70wHBwDxUwB4JHU8UAIxP3enuO9N55+UE461K8bB+O/wClJtXnjnFAFbYwGTyacF4x0FSEYO3knFOCDGRwaAGALjjOfelO5hgMB+FP2nAAxTQvJB4oAYY2I+Vhk9iaa4ZevTsafsJOVU5H4inyLlPvCgCvjIyRT1VmAA4ApwjOAQacI2B+Y4z0IoARFIGCMfjTiNp9aUbgCAMj1NBUk5HFAEYOHb5cEimgBcc5z3qVl2gc5Prio1jDE8kAdqAE5HzEZFPBI6/hR5Y/hyR9aXAD7utACKoOTn3xSEAYwMjtSp98nocU49gODQAzaQfQkUMvGAfapCv+c0hQgYU89qAG7V4Ukk4ocDcOMDGKcV2ICwyTQFBccYNADH+UckEdqbjoSP1qWWFOWUnPpQiKRhupoAiCNggcnHBo6AD261MIwik56U4KB8ygHA6GgCug3DjAFOCnvzSqT/dweuMU5WBOCuKAGMp2YBwaQcH7tSSdSR+VNOcFlFABxkEjmmndv4bApQTxmlbGD8uaGA3BJIJzShWI3M2D0oGD2we1TBVOAeBikBDsHB65oEbKS3QVZChQflyOxpoUtkHg+lMBgUMDjqOaCh4BOBj0qVFx8w6HjpSP0GaLARhByBz70nlqeRgnpUqjA5pqAAEY/GgCHZtzgMM96fyOAOMfQU4hs8t+FNAUZBzn9KAGnJGAuMmja3I6D1zT0IIOGJwe9G3nnkE80agRnIzhgQfQUoHHXJNBA5A4GeKEyOaNQEkUgjJA9KVFODuGBRtzksCT1FOweGbp6CgBAAOQx56Gh8iMovIJ6047Tzn6DFHOOVyByOaAGc4weRjFKAcAAjHSnbR1HAxkg+tNCjGe/wBaAFKN+PamHcCMjBFOyScjPFLvUn5mxx0oAb1cEEZ9M03J3kjr2zUn7k8DJPXI60bFBGRnj8aAEj3fMSe3SlGQAAfwpdvcDAp2QACPpQAhUFCw9KRQAAckH0p425IHAHemnDHngetACHPYYHf3pu3nbgnP6U/HpyKUDByDigBnlLnhgfeiRdqbA2TUu0feUAc0rqM5Yc+1AFdUYD5eRT9h29cGpNgOMNgdqYVYA85B4oAYRGCG8wZxml3cnc2RjtSmNQRxjjtQUPHp9KAGDqOSD2pxAByp4pSrc4YfXFIFOBxmgBoCsRlcn64Ao4U7Mg96fgnIHYZxiiNNxDFQBSAagVstnIzS7VByBz708pjIAwKTA7igBjE7v4aKf8v90GimAoLfxDqKbER5hiI4PNG5ScE80J8shwMgjGaAHFeCqnkUza/BbAxTz5Y/jwO596HZB95sj070AR8b8np60znJPQU52QOFzkYzjNDSRE7ScHGaAGqGY9M80uxlLd+9PjZVwdwxSArk/NnI6UARDGSNvJqQbhhjginnbgFcEYo/dj5lb8KAGbhyFOM+tIFYAlmz6UpPBpxCBAzScHpQA3aSD61GOCcDI7mnuVXndkdsUh2/eU4B5xQBGOu3p3p5GcL+OaUspHpxilA4GWxx1oAT5cHvTosAHHWkwg4U496VQgBLNzQAAjlVGKQqDjauTmlG0gkcemaAAPmDAYoAQIc8tgfSjC8r0x3pQy5JZsAdqFMbAsGye4oAj28kcY70uz+EAgDnNByBuxkdjTyxAGTkEUAHzfxDjHQd6Tbwe3oKU/MDtOSKULwCTg+tADAOuenrijAx15qQjaQGIYYz1pjsoI29TRoAHOBgc0zIxkcih2HrgmkPI+VfegB6A4OTj2pImfeecD0phWQDJGePWpYwCvTHHXNAC4xk9PxpBg/N09qj28EtnB6c0gPABPOaAHyozYZTnApsaFj7dzSnfsPNKmPLy24/TigB8anlSRmgjH3uvahGOSVxjuT1oLqQTupANJkU7l5HSkXcAWHU9jTlbg7WBPpQ3QBjg/yoAaeQCzAfhSFWXktkdqdtXcO49TSH75JGTTAZkg84I9B1pRuY+hHaphHuGSoBxnikES5zuJJ6npQAwpk8CmBQTywAHY1ZEMf94k9hSOsYUBguaAGDpgNS8ldvUdvWk2x9F6fWnIuCCcD60gFyFxkY7UY4wpxnvQHQZDZNIrbiSRtHbNADeASBSj2AJxSkoDzyPagZOSowPegAwQMADBpvOfpQBk/L070HHfinYBeMEYzn3pB0IA/rScDHOBThuU5yCD1FIBTHuAPbvRg5OBxTmZQOpyfakBwCwbmgACjucinhVJ5XNMz6ClORgf1oAkKqBkDHpzTdvHGSaQtyPmyD6UjSbcKvLdqdwF2HOVbPtSnPXAB7kUwsOOMMeKXBGRnPqc0XAcwwBg85yKby2SRzTiOhPAFNZiqblwD270gGOrdeooC5+Xbn3p8RYkh8A4zinEYyFbtngU7ARHkgA8U7DMQAw9zQOQMjHGaRRhgw4B96LAOI2kKuSKXauSxOPSl2tnjkYpQgz8y579aLAMC5OGHenbTkL2ByDUir3JyB3oG3fu3cY60gIzwWBbGDknFGBwVOc96V1EmGI49u9A2/d9ORTQDgpwemBSvtwMYBPGDUKBtjMSck9KfvLYUKOKAEcHeDkccU1gGzt49qcEzyTzmniPnpQBFyAcjGadjPPWpSgweOTUZVlIB780ANLdDjPtTskpxzjnFRjB3MOlOGcE4xnikAwDJJB5PNPDbiQB0o2lfm7Ck9SgxQA9ORmmGNtxYeucVKoAjA6HtRhmOTwOmc96AG4Y8sMfjTjjYRgc0MMjqaAvboB3oAaikdOcVKAOCMkdaIkbuMgniqOu6pb6VA7SMpkA4ycY/CmtROSSHa7q9vo9uZJCpbHAPPJ6cV5X4j197qVrq4nVYicqSeT9B6VleNPGdsjSXepS9j5cSnLH6Dv2rxvxZ41mkjeaGMys64hiztOPT2rSKMXJs7XXfEccR3SXIjjQkse5Fcd4k8cxq6LpzMFdsF36D9K5b+3ru8fyBbq0pj3OJGwB7Vk6lI1wXhe38uNCGz5lbKJm7sk1Wa/v8AXWnuNUMlvtyqI5H4UjysXW1SNY94++tQxtbrOZN+8bOATmo4IlWAMtxznf8A3vwpWY1FIkjWISSF5pmPlZaZ/m/CrGnmCZQkLuxccnFQYZrLy2TAxk81FZNNHEY40Zh/yz2LhquMS7sSS8upJfLEzlUfZltvzUieYHLbvmJw3rVkWb+UsayrjOX/ALwqFwy6ksGN0WfvVXKK5GY5JLnc0jbfupuPy/L/AHqlMcn2Yea0W/zVEMf3cf3mqaCaBRLHtZYtxUO/eo8NKPMsY1c7dsiOu5qQF6aQRqGA2SM2xQ7f+Pf7tUpbq+V/mmj3dPkqKWyvFgM7vnK7Ru6ioJZGZCyxKWxj5KLIBWluWiVVZiz537jS7pQEWG4eNEHOD8u6mwFt4LJ8pk2sH7VG8ly7lWwoyeKBgGdoHVWYlzUIUeURGyNGPlVielWSPnVt2BjIXNMSYS+dGYFEcn+sTbj9aofKQTsjIqtJ+9Axx0NNaP8AdBd6gd6miKYMDKpA5j4xTEXdlmTJ/vVDRaI2ZGc7WwcYpQit+8mkyB0HrUjhwwVzG0fbAqOWIbxuXCHsKhjBEjLnbuG5uaCy/aURuV9KkjgCyjajfZv7/vULMZLsq0f7xPu/Sh2KiDrGiSHbnJ65qA4lgG4SnZ97ipAoaKRm+7mmxSswDK2w/wA6krlFif5z9njXd/00FMnlVgzGPC/dyjVJGZDuUsvmU6JFhtjGzKoP8W3NBQ1FV41Vem2kTptblf7ytUyD7OjMw5NRIgkd227FVcKnrQBGshkjELKsZX7pH3qtRgpt2t5kn8TNREreWrblyO9OdPM/eP8AKv8Asmglsr/62fb0kBr1r4X28drps2qGMYA2Ed8gtXlVtCzTm4Vtz5+X/ar0a0nii0xA8jws8eSiNj56cY3MZM6Dxx4sZPDkggSWKQlVUk9fWvLdTkl2GRn8xjyF/hrT1Ka8mDRiTfa4yyMc1h6jPMiR2p2qXO6PC/w1VrGZnXUyz3biPgeX/wCPf3am0qJvs6hVbL8Go5EXedzKjbvm/wB6r1lK0EKrGqsgp9RluNjE5T5hEo42t/6FTDaykjc249fvZotrdhcOl5uTevy7W3V0ukWdv85W3kkcRruxVtiItI0Vbog3HHpt/wDQa9A0TSoo4I/l29jxVHwvpsflLI+3K8hR1/GuoYRrGPmC8ce9Q9RFW42Kj+WWdl42eoqjEPtNxGoG07s4qe5fdMzRrjC4PNSaH5Ebxvc7Y2LdD1qOVgXPEeNP0CRlK73+YZ7E9q87t5WedjK24D7+TXVeO9at5oBDEclMrz+hrk7PMkohZFCvGrN/vVcYsA1BZ1g3LIsiluRmsC9s4Eie6kkLlm2q1bN4LaAH7RKwPRsVhSjYjbkzbscL/vVpHYZVgiWV5lWPcAvy1Y0xklRpmXkrsrT1SxktYoJbVVCAfvP+BVjbJo38vdtXduCLT2ApX/7m9Ft5e2OP7o96y9/lSLNN/AdqvW5exeb5lx5mdn8ZX+KsdzgLIvztnn0NDBHQeFbqKLWdknmB5Y2bfmtCdY5ria3uptsc48tSzfxVzMTrE4vLjCbSMYrrfBkqalrC6dcJujH72N9v8WaUkhmrokd1ZRQK0gZ4nw30rsoNUsHvYIC6MZMkoepxjr+f61hTxRpGzu7Nk8YGD7is2DywbiRY2TnjcMNWQrHV/CrX7r4b/FjVNV0nSxeWGsW/k3FpGwDK24MGBOABn9TU2uwvJ8QNS1tIRbDUpDdXEAYAJKQAQMg8YA71y9s1wtxiF1ZX5dyzfJ9K6aaNJdIi1Bn85wojmM53l+vTNRbUWqdzc1NDdeEJI1xIVTIxzXmmnSIt0sqxbZIDxz1r0vwrJbzWT29vD5SmPOwrtwea8+1K18jU7mJm2srEelNdi90dHaXieeJZlyrjGxTwc1wuu2Ulhq14zHdFKC0ZP8GeNtdRom14lXbvZCASp4FZni5S6SyBFHtmqiScCWtiBJNb5/uvu3fdpYlkaP5N0THnmr5QwwOklsZO6on3qi89ru4VditFjG0feWtkBVmYfL824dOKcQ8SI+5hz8uD2qSWKNXW1RcnPWpntZBEzMy784jWgCvI0jJ9nQeZubeWZulVFVonbe6FUO75TyavanarayRW8Ucjwyhmlw3+78tRGG0VB5aMMjvSAYB9onEiXSh8bueKjuzclxaqytG/JZhViztYHc+ZHlR3pJI38o71/dk9utAFC7f975cbsYxwavgxwtGjKqqgz71X8mV4hHGq7Qfxq3BC8iMqsJGOOaVxlzRlkeN2KZY9K2NsmQoXLBeT2rOtY2giVZJPLk6cc1pRN/vbyMDPNSwHQGdn2FQyH+Kre1d20HIAxUaIyoqhsE9VqYK2SqgLUgSW0WWb7w/GtG3U4K7WYdjVa35jCg/d71oR7hFhWxUFlrTlOQzDjPFbsHL4xxxzWZpyERplfwzWtbL+8BHSkwNzTEAIPXHNdZoUbNdQRqMs7Aj865fT9ykYGOK7HwmhfWrMHgknPtWcmyo7HpMoKbVxwFH8qiO3HAye9TXgJc4PAGMVEibckN17VJQgPApNueFbAqQqoBbGCaRBg8rxQA3Zj73IoCqMYGfrUpGSeOlIQAcnkkUAMA64GcUmF4xxn+dPOT06YpH6YIyTxxQA3GMgqcfWl74PTFHIAwc+lH1HJ4oAa6rwdtAUZBxgexpXDDAU9qTnBPAIFAC/KTg8Cm43cqcEUvOASMntT0PGSMk9KAI2BUDjP40v3hj0Gae6sRngYqMBifQ/zoAQjBBA3A9aV1OSAvHbNLjb1OPYUpBwDuzQBEUbAyORQVZuT09O9S4Y9BjFIykEk9exoAiCkHKcj3o8vPJX8Kkj3ZOMYp3rQBERkcDB70pAIODzTiKUI2N2AR6UARJFtJbqew9aT5gOU/KpwvXAyacFK985oAr8kDCn3zQylSSQcnpipznkHrQvIK557cUAV0RexqaP723p6H0ppK5IxginRnBJ28HvQA4k5I6+9NI68c4pcehwf500nsRk0AOJKgbQDxzxSdTk9xQW4wo7UGRVIHXigBr+3WgBsg7gaQkk7sYHpTg2SRjpQA35gSFH407BwN3I7ZpQpIJzijttHJ9aAE9QMfhS4Awc5HfNORM8cA+tLt2tkMMd6AIzjfjdgY4oA49TTuo3BQRSpycqPqKAGkcjjik2jqBg1J8zJnHFIFbHH40ANGBn09KDg44yacI+7fhSbW544oAaUwSAM8UqYz04xTtpI3bsGlIwRj8qAGDbk569qX5ugGcd6UjqSuKMtz2oAac8bl/HNLtBcN09KUAkEYyaArdxkdjmgBrKScdTTCGV/mH0qXa3ZsU0g8ZbJoAaSoIAPU80MyrIwPUCnbVJBIAwajbBkYt16UAIWbIPbFPHzYGO1NxkjsPWnDCDhsnr0oAXaBnvQFDYxwB70vOOBgEdKBtAI280ANKgHaMHvmmnGCSMelOLj0wPWkcYIOQfxoYDRhR83JNSpkLnOR6d6Y67WGOnt1p6DaeenvSAduOBxxQmM5br2pR14FHGTzjimA4HGQfuim4VieOlM3NnbnI64p27dhVHPegAwAeOQehoxgYI/I0AsMrwR29qOOSGBI9KAABcZ2kEd80x9xzxgdqdk5ALYBpduflZse+aAGbSMZAP0pW+XOTwRx7Uuwrz1FNbqFxkH3oAEwQPlyRQ6+g49aUHHPTtxTjgDOePQ0AMjV/wpxWQfwrilDA4+bHtRxkbSSPXNACALnBHNMGWJweB39akkAIO3rTQrICoXtQwFCcHccg8ikdEUAKOTTsHGepxjGaU4IGCKEAwhfugdOTSYQn5kBPUUpO0k98YFCNu5K8gdc0AHc7VUcc8Uh7HGTikLZBK4OeM5pPmOB6d6OoDjuIyOKUgY+7k96QnGTnp2zT9xbAOBQAbO7DA/nQcYxjApxORywpMEHGRj60AIIxgfNxQuOR1ApflzgsAPSgBRkqRjFAByemAKDgk8YoyoAz370pAPBIoAY5VMEck8U05wckDmlmCkjnGOaC0fUsDQAgMnAUc+9BLHKtzjuKHlXIwcU0MrZdSQDQA8HaACuaCCw+XAwM00twQpojZlPJHSgBVVhk8Dj1606MKNuOgHrSnaMFmAFMeTYcABgT1FAEkjDYWzjHTHNNG7A3cgigFGJDHBBoO0E5b8KNAE2qPeijcvriigCmGZRtH4k0BmXO1sClKMcEDjFNx3A4zigALEJtxkHk004IADHg5z3pSMHGOe1GORxg+tAAe5HSkKtnjnv8ASngMSGABA/WggkE45J5+lAESZbPpmnc9hzQibcgHjNO55I9MUABZuFH3cdc1HJvYja2MDBp3sTTgD1DL60AQmOZeWckHuO1O2tn5mJXHH9alBbccc5GcGmDOCaAGqDnOcZHA60o39SeRwKUdR3oIB4JwOtACDcOp570uTg7ic5oGc5JzQPmPXGaAAk8AH60gznrzTypHv+FHAHTmgBvJwMk0hVgfvfh60uGPRsHGTTQehxntn0oAXkcs2TSjcDkNijjGTye3rThnYDjj360AJufBBbApu5mc5JHHSlbJGOmehpMYJycnHWgBAzDOw4JpSzgHc3uMUAAfSm+Xkgqc45waABWbfnJ59TT8tnnkYpoDZJI57c07ngZ6jigAGc88inbiudpwCKQggYIx70mBj1oAUPJ0LZOBxmlDsoOOOPWm9SD0IGPrSlSxOB+GaAFLs2D0GKC21CdvPrSovQ54HHSkcHkA4HvQBFukIOCc1IjtwN3ApACOc5FGevH1oAQuwJJOB2xTQ7bMLyc07uTjjHWg9vegBoeQHLDBHPHel8x8nPORnJp319KX+fSgCMswAX5jnmnBmUFi2elKQD1GeOKQD5xuOR6UAKZpFHyg5x61DLPOcFVIH1qYjtnI9aQrwFHA9aAKxmnGCxZfQ0+CWR5Pn/A1OcEEYB5xikCoQQw5AyMUAEjHcTyAO4oMjYwAxx70EkgD8qdjBzjkUARpMW+Uhgal3kkF+QO1IQc9MZpOe45oAA5ydoOPrTiz5JDcmmj9aXjqOPegBd2O5HrigsTjnNA6Z60vfI4oACxx60GUc8ZPakIGMhs+wo2MAGIFACmd8AlQKVJVbJPJAyBTVVskgdaEAyTxnGKAFSZvvNxn3p5kIwQMimAcgMKdgZypwB2NACiRs7lGB6UjyMWDAAHtTfUjg0o29CcntQA4yNjAwR60FiSMccc0hDYI6DtTR6fnQBKJGD5zkd6A4GWAyfemgNvGOmcHvUWp3dnpcQlvrhIwei5GTQBYDkktt5PXmmfaGDkKuBjGKxD428JxHY9xJuPAI5ANa+m6ho+pc2OpW7NjlSwB/WgCQSn056UB23jOKsC1ZjuG0qehU5qN4yhIKnI9qACW429GU0R3P7s55JPHtUbxJnOMHGcCkKhRwPegCUzkjG3A+tJ53QBcj0qMEdNvP1p6Bc52ke4oAkM+OF4GOOO9Rick7iuSDilEbElmApjhR90Y9fegCXzst8y4HtUQkYFscAjHWk2nvxS/rgUAPjlZRtK5OOOal+0d9vNQj7hOMHgA0EMMg46ZoAnFyuBkc0yWRW+ZSRkYqE5HQds0oJwW9Bk0AOBXYAO/4U8OQDgcVFkkjJxTvunnp2oAeZOeTijzFPAGD3phZckkds0gxkMwwD0oAtCSM59KHfjKjIxg/SoAQvAHXmpNzEAYwMUAHmLtyR+FCzbiFVTjvSBSflxz2qtrOoW2j2xedlV8ZC55pqImx2s6tb6NYNMzKZyDsUnge5/OvBvH/jYmdtsnmgHNxMzYRPYfrVX4keP1urq48u4XyogTI5bCRj09zXhWs61d6vHLJbMFtjIDGgPL+pq1HQxbNjX/ABD/AGhqEirGPM6RtIeQPWudnLWt40huIW2Jtl/vZqRZrWWeZUtFSSIZHOcmqcly17LJI0flyiP5x/CTVxiIPtKs7XCrmQjq/FRylp4llZkj2HlSetQMsh3zyCJ1i+U4qx9mi8pPnZFcZ561vFaAPto1WY3DRKsTjGPSmBVyGWPy0RvmJ71csBDJblduxUHPvVRJJVj3M2R/c/lTAmDeY8jq2W6N7U+N41uYvMbA+6FHFV8Mz7Uk5PWoroeWkiyNuPG2gC9dztInlrbbmkO1Sjfe/wB6qS7jK0sbbY0HzDdyDVlx+4Zom2nyxuz92qsYZSrN5inrCh6ZoALjzFkg8uQrGzblcnO01OjSunn2/wAjJ949M1UkmkaRR5e7e/zf1pzyyw4gWRdsXMb/AHaBly4LglFk3O8eWzVdImxt8xYnfqO9QOySA7H3yH5ic8075hOG2/cTknmgLC3hVUWNn8xeiuh6f71QRquS7kjjLH0qSRfL3/aVjit5V3KYvm3VWjjw/lozEu2efSgfKSyzrNAfLTEecbu60xy3miOJ8seOe9CbjOzfeXoe2aR4S+V27B/Ac0FCSPJAjKFLydmFPT5isrNtRxjinuyqPs7rx2PrTHTam0t5ifxAfLhv4aTAYibZVggfIb7q/ebNOcLHIctiQHaQe1O2rC4ZWy3Wo5PMa8LfKFf+EVFikOcxxyD99mLqYcfxZqsJpGvTJHtZfun/AGamljWTOY49wqHZJFbbdqKP4qiRewCLarRtMuW5WkdFVhtG9vXbSyIrII8892pu3ZuleTzF/hpFjgn7wK3/AH1tpZV8sqqtluwagusMm5VJ83+DdTxFt2SSLtfvmgAV2Z9yrul/iWl3tNmOUrtzt6U55PKG9WXPtUbqsjiT7n8W2gBPlM8sbLhQu3/aanSoyhI5JPkZflT+KmThZk3SRyqV+bb/ABNTrby3fz4/3r/7fb/ZoJlsaHhq3LX6O33UXdsC/dra1i+WTVlik4ijTcNi/erP0CVYwzbtpY/cqvql5IlzLIyrHgbTtbdWsdEYyHXDKu6RQyrIv3N33azLkfIjK276/wB3+7T5Zg1usj7iu3NNudreXt29PypmaIJVXf8ALH8zMrMWrY0iLMkrSWxaNOm1qyoVbe38Y6Vs6daxm0e4Zm8yNcqn95qEM0rOIJIfMIaOT5Vk/wCebV1OgWcEckZbd523JX+J6pWayRvb7l+Tapbmtax1CC3kUbCDs4KrxTZJvaWrJM205GM4Ixx6U69mAIlO5V7qeqe9chqfiqRxcR2MmySJckMu01zOq+MZUxDJcfaMx4yv3v8AgVKyFaR2Wq69AjeXYlriXOCE5rB1fxTctJHFHa4nB2yAyfMP+A1w8Ws3Uum3VtHcMjzSIUA/uqG/xqs927NF5kjmNfYfNQOzOsOqT3U8slyzGMNmP+8P9nbWnpl+0nnvDD5hjXdnd/47XFPe3SJKIFiii61r6ZqzMVZYwMx/MifKrN/eqkw5TdnmjmRY7iPyo5E8xpfvbf8AZaqECW66gm26WWOT94yL2qa7nW4sTuheSB2y2xv/AEKq0iwqWl/dL/CuymM17xkuY9kg/wBHRlYSq1Zr+WL17hmEh24h2nlv71WdPkkSyKsuYT61OytHCdqqePyqgMV7f7VZvt4df4P71YF1uWRreJMSD7y5xXUrs8uQwyeY4Xdv+7WHdxKix3USs7Mf3jf3al3Aoud1k6yNtA9auaNf3MJtLmPzIJYpPnP95fSqyfMj+YigPyM0y3MwfeWHH3QppO4z2qCH7RYIqt5ZYZOOetY10224ELRYUPhm9ferfgq9fUdDgkuIGhkXcjqTzwaSZXuJ5lVlWOM+XgjPQZ/9mrN7gQSouJ4wm2KTgSA9DWro9w0vgaCyu1WS9tl8gBPmJAON1Zc8Lw27JG2Tt+YVct7hUt4ntdqyYAak46CZ13hJma7jjO5cAAE9a5Hx/brD4ivCyptcgr6g/wAQ/wDQa6jwzdBZYkkVuu4NjH4VnfFC2a38UIUhDxTQCRQepfkfyqF8Q1sUPD8h+xQRllxjcSeorO8YyNNZwLcHaBkHb25p+iK6x7ZH5B2genPSrPiG1T+zN8yuzA/OR3q1uScAq/OGeSRS/wAny1MvmLmFYNibcb+9Qj7imORpZSN+Kjnkn8gLI0iITmtVsMfp+2G5le6XPlLk1HLdPcyG6VfKb7uP7y0pO2QAyASv/fNKmZGke4O6eJdrIv3f9mmAJNI88iu+AI9wft/u1VSWRo0Vo8lDn61NPbSTWyvHIobbuKCliXzLmNlXaiLtNAAtxIEG2LKknpUgKbCjvgnt3FJJH+9+WVVQHt1ojVXv2kCqYwOHP3qQEU8cayAs7A+qr9761dtvsnyojKG/WozNHNu8u281k5LelWxGy28UjqhZuRSYIlBeEsvlb8jIz3rQgEg2GbapYccdKrEtuzngjHFW4tq7W+9kYbdUs0JyuG3DkgcGpUjferFdxZeaY7rGAykE9qs2TNIrMOTWYEsa5I3Da3TirtvEZNyueB6VWg+Y4z071oWCrhi3zE8daGCNLTVZUH96ti0A3gkY9qzrBSFGR+NbNmg3k4zgVD2KNWx+bAA4ruPBFu0uqRSE4EfJ+lcVpw5Jr0H4eJuu5WxkJGayluC2OxlkQyE9+1M8xeGXGPWmsFPOeaaFAznv2oKJWkj4Jz780wyrlsHg9KQIo5IyewpoUk4YYGM0ASLKu3K9acZV4DcccVHGBzuHFIwU5wMCgCXzoxn0FIJIzkhvwxUIVeRjB7d6XaoGccigCQFWzjqOeeKb50fGASMUg6cdDxTSoXO0ZOO9AEnnRg465HemPMmCQAO2Kj4I3HAGKiKqM4OaAJ/OGBnke1TLMuMbeetVEwqZxknpmpDwAMYPtQBY+0An7uBjrQs8YyR196qqSM+ueKQ+rHH4UAWjPEzfKuT3zSCQYyMAGoAT0IGMURgY6ck0ATmVcEs3SmSTq2AvI/lTBtwxODg8ZqPhuTx9KAJhIg/iyfSjz1GQxx6VDtXHIwexqQKCn3cn1oAd9pT+Hk0onj5K7ifSohGACdoBpEVgemB9KAJDcnGQMChLmMZIB/GkO3GGGBULqGcsoz60ASm6VugwKcJ1GNvX1quAAdrLg9jSgDHTpQBMZlJ+Zfl9jSfaGzleB6UxNv8ACcjuSKUjk8ceooAd57EHK5PY0om6EEZ7mowOMHg0KFAOBQBMJlzjGO1K7xEjJ2449eagIGMevXmmuDwFAOKALBlUY5yKUyooJxVf5uC2M0Y5JNAE4k3AEdBTXmYHIX8KhDHkA4pd7cAYzQBJ5xPQkURsw4JyD61EDlsgYFL33Dj0NAFhZCoxj5ab5hRyU/WoiSDtZutBGTljx2oAm89igxxiojO2TkkUDaXGBxTXG5juH0NADhcMDxk/jThcnnK5FRbWBOBikwD+FAFj7Sn8QYUfaVLDb2Hc1Xx3IyKUbVIyvHtQBK1y3r1oFwxPXFQEAn05zjFS4UKPlBNAAZpASVNHnSMcE4FN9sc9qcAeQBz3oAeJHUZ6igztu+6MHvTOQcA5BFIAcY60ATef2IBA5qNpVJJI5qMgcADHrQFG4jt1oAfvODzxTlkG0Y61CBkE9/rS9vl60ATPJIBnPWo/tDjqeRTDuJ5JPoKU7WILLgDj8aAHmYkbdoI9KNxKjjNJjaQCMnsaOxI6elAAXbIBOBSmRjkN275puN0gBH4VI6KcGgBUlbucj60nmFs4HNRlVwSDzSp5mPRemaAF3NncDnjFHmyA5XqKVI2UAE8ZzmkIbf8AKAQOtACNIzZ3d+1PjcBD60zqc4H0p2wj8aAFMrY6ZBoLEgLnn1zTfYjpR396AHb2BzuPHrTvMLfw5I96QqMj0oKsPQUACMxDA8Drmmbm6scjtTjgcMOO2KbjJK5yo5zjGKAELsMM33hUgdmQtjaB70wYwe/1pRt4ycjuKAAM55JIo3yYOWz6UpznjpTTg9uOx9aAFLSY4bBNIGfAG7B/OgE9ewoOQS35CgADSdQQaR2Zj8xOfbinIrdcADtzSjOSTgmgCPnGVbA7Uo3f3jz0oHQ8e9OI4BOR9KAGkHGM9/Wl+bqG46dad8uQc0hGSeOc5FACA9vmB9aPmbgkgUvzc59OKaOfXPegBxXkenfmnKuQdr0zkHpxSYPVRigCQsPuszEDpilQt1Jz6c00Eg8jApcHJI5HagBWyercVGwznsKkxuzjkU3G7HYigBoxna3J7UDjK5+tKQ2SuMUnT+Eg0AO+6OOfp1qE8nPzY7VOW44GD7c0kaq2cfnQAzK5AYk4HehyO2QKeQvQr+NNIxyRx2oAY5G4bWJ4oO5ju35PanhWAyu3nrmkPbAAHrQA3Df3qKkVc8MozRQApBx1+XPWmZIPAyMfSpSQMqeR6etMduCFXGRxQBE2eDnJNGDjpkmnohxtZSeM08ptICnIxmgCJNwGB0HJpyMrkgAnj6Up+VgR1zQ5bOzAUE5BHegBuB3YdKbjk7e1PMZK5zgg9RSHJy2OgxigBg6Fsc54pBnknBPYZqVEY4GQB6UBVyVYAADjFACOGOGHTGMioz2571LuCj1FMQZfbj3oAauM9e9OPPYAUqrzuU8dOlJg5+XketAB3yF6dqUbRyy80ZO7d26Uo3ZyFyDQAmQTlenekxuOc4FKecjbjml7YoAb0yQc+nFHAAVgApNOHGNw4pjxnIXI29cnoaAEfiTaB7gZ7UrepORSlmJBHDdMn0oHp19aAAAY5PHYUDaeMcgULnJ4B+tKA3JI56cUAIQBgDnjNJ7g0p4xng0dSQBgYoAFHUkggDijsADzj8qU4UjPT1oAGTx9KAG8465pBgHn8KeVKjcfXgU3qeRn0oAUc9TSrn7ufxp23IyBih9q4Uct3oAM5IBHHtSHHI28U48AHtTCwz8o+uaAEO3+Hj2qM7iQq8E09+5IxSDJAPQ0AM3YJGMipMdM46UDqe4xjFIR0GDntQAvtRngqaQYzgfjTuM5YZNAAOTyfxoAwTkZHalwv938M0FSwGWwPSgBMjJyOKaFZiWPA7DNOKHjOAPWlbbuAXr09qAIyedoHTvmnDOSy+mCaMcnPFIQRkMrD0oADgSDC5GOxqTbxu7frTUBDhuMgU/7zH88ZoAQ/cGOtM7ZJp2D1zg0hA/vA89qAGkMfunHqacPTNBBPHtTkAUfKc560AAG3quRRxg96Ug5z29KXGcqKAGBR1AxS+p6+xp6AY2ng9jQVbhVxg9TQAzaSACxGaVExwvQU4KBlc5HSkOchaAAg4wBk0ibeSw4qTPoccdTQqjJB9M4oAb8pHC8DpQBzgKKccIQAv0oOcg45NACHGwADnvTRuPyqucmpSvO3GfSq+r6ha6Lp73V1IqkD5B3J9KFuBDr2q2vh+xknuJVE2MKvU814n4t1ifW7wGdnROoz1/D0q54p1i61TUBd3TFVwSkWeE/D3/pWBczediTaAAMcd6vlROgsRjWLy/L3KBty2CT+lOS3jjkEluvkz9A64BFQbgVAz8vtVhWIIyuR+tTygbejeKfFGjENBdrcRpztlOf5V1ejfFl1dE13S8ljj90OP5V56JNhDA5Hoe1L5gJDFtxHOPSjlA900fxN4f151jsb1Ypc7THLxg+ma07u3khk2yR4465yK+eyiXEhkmbIC5G1irL75FeofCzxXJfRSeH9Yl84wKGtLk5LPnPyH3GBzU9SjrRjnaBkdu9OXJHoKkeJllYE8djShQeAMe1MBOvU/jTCvtUmD0C5HrTtp69vTNICI4yM8D6U3DMxCrwDzU6LzuYZAPQ9qU7VJYAYJzx3oAh2YG1uM96bs+chjj+tStuY9Pl9Ka6see4pgJtONp6DpTSBsO38KfuYDDYOe1G48/LigBiquASMHHNB49xT8E57Uo4UZXNADAo6EZBFJt6g8ADpT9rMdxHGc04YznHynjNADQowOST1NSpG27aQSSeAOakjiVsHGFHU9KxvF3iyy8PWZ8l1a4Yck9qcUS3YteI9asfD2ny3N1JEskce4biMAetfMfxe+Id/fsI4LhkNy2Sc/OE/vY7D0ql8UfHP9qarEs87XEccgcQZ+UuPus3sOteVx41HVbvVLxtxcgdeh+bpW0Y6GTlcL25u7krb3ixHTgTlUfcSf4S9U55LhkKW0caqflb1xRJPBvdEiEqvJt+dujL93/0KpEgbzCjSNIMc81SiIrysyiOTYxZMAkGox+/u97L5b5yQaubY0tvmb5M87eopLtVhct1LqMGtFECItu8zzJ98aL6UOhklWRm3ny/mP8AClMh2LEyunynj60+NV8ryI5NvfnvVATQxSxpLt8toHj++p71H5S+SFkXb6c9T/DTbPzIzt+UI24BGap4lWTKq2IVXb8/rTAa8bQArHb5OQ0nP8VIG85xLsWP+EZp8vmIEYyqJl+63+zUWxmcNPJs2frQASr+7Eci7FJ2q23K5pJCsc+25kXZ5e0PU9rFJd3jRxyFY/vDf/eqLVykVwbWRfM4wzhdqq1AFcFfISRVkz92P5aYLmNkZntv9jJ/9Cp3+kLbZlWTj5I9v86rRtGsbSbWEZOP3jd/WkNCR7lkVEXcO56GpHxiSNpG29aYjBBM0asCy4DU65mRUyLfJ2gH5u9BRZmjuIYIlTYE27jurNm3q5f5m9GFTzTM1km5fMYH16LTfMmt22naqHauPvYagY2CRI4Srqwz3zUk0Cso8tpHOMjbUoChW8xFJ+6frUO2MSPsdgQNtAAzFpRGskTYX5h/FTixa3faqqqD7/f8qVD5bqqKzny/melhkaCJike4SffDdqTKI4JFILFvlZMimyLJHh1+8VxUvytdtsj4Ipk6u0b7x9wcc/eqWOO4ghR8fN9T0qC4+zs/yytJEOm01M6HyEkZgT/cp8aOYvLaOOJD0xWdyiKMloSqruP9+ojGyoxABX0qWJiYipAXHQq3ytS7ldN0fzL03UhlaQKksQZmU7tytUszGGTM7earPlePu1MqthGkbgL91aTevzNJueT1oHcTasREyruH8NLOrPKVXaF6tSAecp2t+tNYKcney4+9QLmJZ/OQeYGUN/eNMt2Z3G1eM/7tNYwbDhtzf3R/FU6bfMhWNldkb1+ZaaFLY07SaO1H2hYfPb7oZflrIlm82/MzLt9q1ZHZreVVG1v4dny7m/u1iltokjK7ZV/1n8W2tFsZsVCfMZjGWkzuZt3yf980xI1Z9rN5bbt1Ojdpo9mNvG7fUQCyyRy/N8rVZmXbaBmuHjZtg6g1taVcrb/u5NpZeayJ3ZZmaP5H2/L3oW8kM7XSxrujXaP9qmBuy6vNzcW8uQY/lVqwbjVNaCxtJM8K7dpkR6p+bcNcHe22MR9Kiiimu51jjjlC/wB1m+9UNgMeedp53Zpbpfly7Uttbqsx+zP9oV/uo69a6DRvDt1cPDbyxsu9dx2mus03w3psckS3MeFibcCB1/2aRNzgoPDupM6TmABH+6FpdQ8OXkMTOzKq/wAKd69ejtFid2j+WLHyKOozSvCySl7iNWj2dO5ouFzw6/tLq3jbereWvysv92n2d9cW5WOORG+XbgV6Drei2N/HPKlvFHcZ2xt/erzrV7WS1uJI1DeZG3ze1J6FG94avGmvXAm/h+5u+Vq0bmSOZAtvbsrbvm2VzOnC1iVf33lCRf8AgW6ugtEnm06LyZtksbN91v4a1WwjRtpG2s2xtv8Aq9jN96tURySWnzR5lRfuo3T/AHq56O2ht9tzLdSSP8zKc/xVp6feSJHDcGORS/8ArHB+9VAR3rx2t3GsceWk/wC+V/vbqwrqWGN59sy/O21QK6rX9P8AOgMUUYdJTvG7726uX1q0+zeT5g2yBef9mkwM6Vd0b7mzjpURsp5WMlqdqKvzNn+KpPKVfmaXdvGBUVw2/wApV4CHNIZ23wt1SSyiu4LpiWICtvOWVv4v/Za6m3nNzelmbyQp+dR3ryrTr693vaw3QjVl3OHX71eg+BrptQZkYrLIOuKiXYRvawXEo8pM5AO7rWGHkjuXZV3o7ou9ex+at3X8W8ysyLwMAVnRSR2s7RySHMsf3D0HutR0GdHpTTNLbebJ9w5+la3xQAOoWQdcBoQwb3yaxNEbz57eBZPnJCZHNb/xVVimmuq5GQr+3NR9ofQ4u3MZkKqPmJyaueJHePQ1MbYkY7RletU4Fj/tFo1dQH+6as+IvMbSoi0LLIoPuKtbkHn1wjSo9vCu2dI/3m2kRn+wBmTeoX5aN0kSm4kjYO68v/ep6s6hVk4VhnH96tVsMrwtPcb43jUrt3Z9KsNG8iExFdnlrl/Wq67od7buKu2/lviWCTcnl9PemBAiz70XylQeXjHrTEVoWLRruCfKE/nVifzuHWPA2/NL/EtQOsxG+Ncp2bvQAkXleYZ/KaKd/vFuRUsexXMswUnGMCoVuF81UkbkdatW0KM7bm3A85FSxjdPLW6OojxE/O4VYihbzcb/ADIwM59KfFF/o3ytznhKlt1VX2/dyMFT/jSHEnRdibm27SOB71YxthX5sZ6ioI0XCqdwUHjvVv5WQMFyBSZQ4JEPuqxNWYVKKTEpCseaiB28Y4YdasW5cR4jXC+lZgWgsY+VBkY6+9X7TCxqsy5J6EcVVgi/dZY471oWSb0y2CQc0AjXtFJQYOAPbrWtZjBLHms+0HAAGK1bRfmCmoewGnpyqpxnJIz0r0f4fRGL7RIecjH5157ZLgZA5PFeneB0/wCJY04HBGKyluUbCDOWbjFIdx5XpQ+Ccjr6UqZPGcUFAFbBJYZxRzjP4U7J6cUgU53H8KAIwjeuRQVB4xg085BBzigg9SefSgBgXacDknvQVy+D+FO4GcZzSHOBg/UnrQAjDn5h0o4JBBpMEZBOfSk7cDmgCNsmRlXjuKZhl+91qVh857HHWmP2LcYHSgBpVmIVeB1p7bl4xknikiIyWJwPrU3ygZAzmgCLb83XtRtznIyKd8uQApJpdq5PBJNADR6dfU+lJzg849DUnygEGkJGAAPpQAzABGelKM7yWXC9qOQPX1zRkcZJPoMUAHDZJ4xT48BTzx6UxBl+vAp6kgsOMUAIctyuCPWl4OM8e9KMgHaoxSjnrjAHQUARsjcggH3NMRWB+XAqU5YYxz6UDap2gEmgBgQl9zLkjpTSrAkkY9KmJ6kHA9qb838TAg9M0ANIyBgDHpik+ZjtXAHenBGwcGlA/iAOe5oAYVToSSfWmd+OnvUgRskj60SAuQeBjrQBD3yR9KdtbqcD6UpB7EGkQHnccelABtz3xRhlGcZoA5wRx2NPIdQOQVNADenIXOaGXnAUA4zwaGRs4Uk+lPA3YyeQOTQBEAfTilTIBGzIp+Dn72fwpRnaecHtQAjL+73sv0puFIB7HtTwT/Ec0gXr6etACbeOODQwOMZyaev3ctz6UhDHLAcUARncvOMg9eaDwuF6etPbptzk01wOO4oAbjtSpnkAdPWl9wKcgzkY/WgBF3MT8oJ7GnbeNxXpQNyknr+NOLDOCOCKAE2lsMKCoGexpwyox+WDSFeTzzQAwjj0pCOM5p5yo5GR60oUtyFwKAIirYHGaU4X5sZ9eal29O3tTCp3E/w9jQBGMkZC8A0bWOQFz34/lTznYAOO9KN+CVPHXI/lQA1ATy3ykdjSsrHgkAdRjmlTJ+8uT608DggnIxQBFhsZbrikwcH5cDPWpTkpnqelRjcOTyPSkA4Zzu4AApC2OegPSkJyMEcdqVGYA4AIHrQABT0Zcehp68JtzkHtikDM2N2Ae2KXvgLTQDTt4DN+FGACWU4HoacVUEnbz70rglcFc57igCIhScg8nr7U5BkEE0LEQOG/OpAGAzwR0xQBGYzwFPWkC4Bz1FSEc5JwMUdTjGQOhoAYCSNopQMkhjkinDGc9PWkUgyHjj1zQA3BA68HpmnHKgZYDPpQcZ2np2NN2gKW96LgBXnAH407auAeuO9B+btg+tG0D5S+R6YoAaWyeO1H+7+VBU7jg59MUDPXGcUAABKHYMjvS+WSgGcd+aVRnkNwewp+OmCcdKAIyBjAbdjoabhsE4AHrmptjZ2gEin7F2sc5IGeKAK5U8LjJ60BSoOeQealPGCFwSKVQTwFyMd6AIiFwMY56GgbunWngfxEYAHSlCgk8YBFADNsh5UqQPemHcCVYfiKUxL/AAlgPrQUwMncaAE6A7T9RTecZHSnjrgY57+lMeM5ypyKAHbhwDyO9KdynrxTASMB1zzwRTgwOVPJ9T3oAchXPyjP40FgBtIGexFNT5SCRx/OpCv7wHAAoARDhhzkU5l3d+DS/JnCrSnPZM496AGKpXgCkIXkq2B6U8bj7UjrjGBmgBm3oQ1IUb7wbNPyBjK80owXGBgUAR7epA5xzSYPAIwOtS7ckg9c5H0p+B0PTsaAICuQCynP1oqxweMDiigCuc5wRyKd7kdDxSnGeTTX6Ff1oAcS2Dt69qYWLDCjkdaQswjAIwTxRsYEHoPY0AJkfUUm7LFupA4FObJPyrz6UPHkAqcEc0ANMjFFUjB70EYBOKjyxPHIHepFyRgcnvQA9fuDAwaZICT8vPHJo+bB6YoH3CM8UAMZWwGI46U8KFJZuG6D1/KnjGwZOfeiVFfDBhkDkjrQAwY4C9TTXGAVBwetPA/hXqO9I+FJJ5OM0AN7bupx0pA6pg5pOecdDyaHiyCygYHPWgBVLMxI4HU0uDzg/nSx7QoYnORSjBzjmgAwMEHv1okVRbhQeQeKBjB9O1GFOBwT2FAEYzkdzSvlcbRipiOSTgYqNFDOSzcCgBuF68j/ABoC4BO7kdKeVOdxwR2FMKr1Y80AHDYY9e9AVshgM0+Mf3iB6GnltnuaAGyI3Qr8uODmmbDwCfxqcEshG4EnmmkcHGCPrSAhYZUhT09abkKM5wPzqU4PX+VI8a4AC8UwCLdsBK5z056UqqOdw5B4NCEqgU5LZ4pTuAzxjNACHrlT9BiiRTgcc4zxSdT8vFPG3YGY4OfzoAhOeBwfagA4Pf3qR9q8jB9KTHPBAz2oAYcZA20uG42mnEY5OOehBp0eQSScg0AREbWwvU9aXHPX8aftAJbOTTBnOOgNAC/N04x65qVonAyMEd6TaOi4NOPXazYHagCNvuYZcHtSN0GF571MVGCSQVAzxUfBw3IB6CgCFgehNKiu2Sx4A9c0/YMlm6dqcFVc4PWgCIKSM5zx2p6DHbBI60vlnkgijDY9e1ADdpIIBJPrTBGFPHSpDuzxwRRwSGxwKAG/MvJGM04MDwBgUhBYn0xQMcDbyfegCRASSD0FAxncvTpTBuycHincLjB6dqAHEHA6GgZznGBTjnPPANMzkkZx6GkAFTg8ck+tLjbwSDTgO/5UBcdVzQA3ryxyegApxwrZPTGKU4XJxTTnhcZPWmAsrZcYGOOKTDHC9DnrSlSSGAz2FTQRggyygLHGNxJOOPSi2oDbiS3sLRr+9bZEgJPPJPoK8Y8ZeJ5tcv5LncBEBiNM9BWl8UPFLX169jbyfuk/gVuAK4KSWOMB5FzwSKtRsRcbO8h+9Ju9FzVdXKOQGxk4z1HvVaBxI7TO2V5281Gsjhy3Ozt7mmI03VVAKEE59alR/myxGMVRsmjmDKXw2eD/ADFTKFSUqeB2oGi2N2eeT6UNGCCMZoyeMdQetKFYMWB4znFSMkSMrEG5PbGeldN4E1O30/xHAJo/3EhCgrxsbPWubRzgnODU5jEqBg2wEYJBwQfWlygfRd4ipKW3+Yr8qwHH0qq3GcVw3wr8YSTSr4a1q43S4xbSsfve38q72VGU4I6cVL3KGAnr0FIf7ytg96Uevb1pMdWPAxxQAmflOecdvWnpuYbgqgCoxkMGUcYqYbpCARgD0NACHJxnr6U2RWyB0707IBK9T2o6As1ACeWudwGDTnRdmRy1OTDD2HelA/u80DIQvA9e9HzdAB71I6DOaRUyRjkk4NPcUhV3Y5wAKcka7C0hWNPVjgD3pZ5LazjMl3KFUDIUDJP615F8UfibFEslvYSIxHyqikk59TgcDkc+9NRI5jqfiB48sdEiGn2LCe6cZIBAOf8ADnrXzd438XahqGozmWbKoRxu5H/1qyfEPiWe6ucG4W4uiOSTjf8AT2rh9QZEuLgNdSTSyLuKNxszWsYGcpDopBNdy3UoWcoDww3bf92qsV3EpVLNJFchlO/7tSXrM0tqIzhEi/hbrRGoj/d/Lv8Av/N/6DW8VoZrchTzZZkLFMncF2/7NWRBA8qPJLsf+JM96aJIEUSLFsZucHgiolurWK5MsUTSF+Sp7U7Fkn7qOVy0bGJ/lkiX/wBCqG7kVj5C/OYMeS3+z/dpJZwyP5Uciyfe31FAywusjKxGOc9SaYFuJ4vKCzqyk9xUJVti/Z42iMjbcM3zf7NPnE0B2xqpV/mU/wD2NBW4+0FVbbvK/Ofmw392gCbUCiziJ2Zjtxx97NVbmaOQGNZN3lNtb/4mnXMyve7Wt83P3N1MZJcmGP8AeiNdzH/d+9QAiTbSGZfnP+rJp8geO6EN0yyA9xximRlTBG1uu8SnarHtSyosW5bht/lt823p/s0AOhZYtRd7iRgkR3Ig+8ashlv/ADb5m8uMr/qed1ULkEzAxLmbHzN/d/2aY6zCfzN2xsY4NMZPd3EjIsiFDB91Tu3VRICx5kEb852D5vvUo8u1cjO5iGON3H+1SIsTYkVfLXb/AA80gFOFc7d2xiG/u4/4DT1MkuJP3Ziz8ue9Ru8ap8sjOeualaRiiq0flu43baBxItrL5mxsZ5/+tTkddhMi7pGHLU54+F8pdwH+spz7lyip8p5zQUROw+9cKw4xkd6HKs6sq4wOBipvLkZNrMpXGRVnRr6088LNCrSfd+f5VoAqRW6bR5qsku7PPpSXDx7I1VsiRvuBcVd1GV/7XlZ/3imPauF+7SaUDNOtvFB/FnzXX5l/4DSe4EN3bvazoyzZUrndt2rS3cMkIjLKpVhkn1rV8QW58gXD3n2iBfl2Of4qwYGeJHkkfzUPIJ9KmRSJZhAzRyR9earPHcrIZN2F/u7t1PjdXjLRrj3qJFGdzN94/K26oZYplZVZY1RS3Xd91qV2TZtVdsf3eKfIkbR7ZPnA9KZmVj+5UNx826kNknLQdNrbqrYEXmFm4b+781PnDbFmnbJ27flb71LHG0O1jF5cjcL/ABUC5hLiWNIojt2qy/w/eqX5pNitD9KilRm2hVVW3ZUbt7L/AL1TP9u37WaI8/3qLCGeVNFIrR/d/iqyF32nmHg+Z9/PzVUO8NmdmC/3Vb71aFhKp8zzISYtu3Zn/wAeoEzR07y20+Rrp9sGd31asB4m8+do5P3f9zbW9pVtMIJLZ4lbcnyqzfw1gaqj2sjGNflRvn5rXoRIjEyvbBCvK9lpxmWECZfldaqp8hNwu1Y2H/fVSJ80gcemKnmZMdicyZkZgqrGy7lBNNvJXjtkjXaZJOPkqGTbJIyZ3NiprfdC6soVezU+Zhyj7O0+3Hc3zJDt3L93dXa+HLW3tbkzPAsm9dsf+ya5uzKLdsvQFfuiuqtsRRxKsZVSvzHduaqiRK9zoYJFVxI8aqegx2rQ/d4K5wJOSayrBkUFpZNw6Air/mxeQELbx3YVJRKd0hC+Zlem7pUE8jlnS3mXPowodoVRljfdkZGBUbOjReY0eJAOD60coGe0lrNbRp9o2mAlpG8vrXHeOdPjaRZE3FG+ZitdfcMxRf3Ctzl8ferC8Q3UU8bQxHZ/DhlqkSjznYjMy+Wd38PNadlfLBcbQ3Jj21V1C3uIriUsyr5P/j1UY93mKx+VW+Zai7RR00bLPOsa7gAK6DRrq6VktV8tUdu9c7ZGQ/6tVXj71aGjSeddwRsN3zf7v3a0iI728YSWwmCZMfFc5qFjG6XF5LHFLvTaqP8Aw10Fky3Gms0ZyKy7/fDEMW/mt/CtD3EcOyKVChmMUXyrmqN4IjBujiw33c7q1tQldpJGeNVO37i9qzZ4Y9qxq2d5VqBxIpfMilXGSysrKc7a7/4RG4bUZ2ZkggcFvL25Zn/v7q89umE05V+MfKprv/gwh+13TySbiiBcfnUlNaHY+KF5Q9sZ5auI1XVBNcFk3FkbG/b8rV2PjKZooEWNlMjj5c15xJFdXKTeXLEWj+Zf7rVLRB6f8PsSWlvMoxIZA249q6z4n7orbSULYMkm0j1O0t/SuY+H6RNpds1wxjd1BlI55xXU/FFV2aauSREA4P8AwEj+tZve42cRHH5d2jSKPnbjH1//AFVf8QrKmkRK0nmBhy2MVHYuyzu2zeq9M1L4of8A4k0Z25OM5zimtxHneHWWSCRS0G3HIqrcLIqRxRcuW2r9K0JtqjZuc7+Wp1lPNHZXVxHEhMP3d3U1rcZTFtcRrKGi3uD8r7vvVY/4942KRbGYBpCP73+zSwvvQXO7cJ13dehqLzPMk2SS5iEf/AgasBz7gitv/eHkoTTpGWG2Mny7j1ANUZHtVZbiV5HP3VH8Rqc7FvQ0X3XHRjScgC1t4PJn8zb+/HDdcVLYQrb24O7ftGDjvU9vGzQS7UVhnjFSQQSBAqjJ7kUgQ5Y3GWg2hjjANTqrFkaVQR3NIqlTlo9rdmNShWfCjt6Uhjoj8xJ5B6L2q1AH+baVKnr7VCsbMMZVT/eqWNCoKr0/maiRY6JGMiqzZ98VoeWi53HA+uKqwBcg7TVtNpfdtyARhjUgW7bAiJJyOlaWmQoYxuJznNZ9vHHsJOSCecVsWCqEBHP9KmQdDStvlwRwBWrafM4YelZ9rGMHPPFaFomXVenFZ3Y0a9tlf5ivV/Ckax+GoQq8uck15QpaPysc5kA/Xn9K9m0y3Nro9vHtwSm7H1Ax+lSMHU8cdOPrTMcdc4qTbnPJB60mBjH8qBoiPykFSc1ID17Up4GQBmg4J2t19cUDEJ455FIBkFjQEyTzx604jA9fSgBmM8ZGPWmuBnFLhiOgFB+6eM/hQA0qANwGT9aaThcKc5NPKnHH6UBexA/rQAFRwQMnuDUZxgjgj3qYqccYB96QqvOFBGKAIEXg4UYp4B/DGKUBsYVc596cincQAOmc5oARASDjqO9GcHCjB96cIyOc5J7AU4KeckH04oAiHJxtwacVU524z25oOckZwaFC55XJ+tADQmU3HrmjZgjHJ+lSbjyeCKaMAHHJoAYFkycKCacM4wy09CVG7GSaU9Tx2oAZ29j6U0gLyvT1zUhBxwMd8007CmO4oAZuYZbgjpQCwGVOAe55oCrgjOR1oIYgALkCgA9xyKjcE+9Pfk4+UD0FN2g87jj2pAIgYEHJ+lToSTzUaqM5BOKegPLZxTAec4OFqKWNiQy4yeoNS8lCB1pkhGOhNAEK/eOSCB7UKF3EspA9aftViCuBTvlzjkkdRQA0KRkqQQaUIzdAAKd5anDK2PanDaPlzg0AN2soAB+Yd6PLbcGK4z1wetPPynhsmm7ieQc0AN2tn7oA7U1wd+3HA71KDk8nmmvu8zJoAjOTxS9OlO4JyOtLg4I70AMHv070rtswF796THemyZIAxx60ABwwJxyD1FNzwNo57U6JeSO3WpduRnbg9jQBCc9xzREN2Qzd+Kk2dTzil4YjAxgfSgBjKF4Uk0u5T8rDAxT8Lkc8HuKURrkZGRnrSAjC7cFec9TTkUdT2pCjbzjpmpTnABGB3oAaVLD29aXaNmF696QbsFQOnanoOpxgEYxQAxl4Ujg4z0pHUHAAI71Lkk47CkBDZ3HHPFAEJVcn5aNmBleAD0zmnnhuuRThhfmPBNAERKhic8GgnCDgc0513ZKjPrS+XjG0Z9famBGVIHy8g0wrjGOc1MEbHHUU35hx0xyaLARuCq/N+GKdHESAWGVPpTty5yeQacA0ZO0ZU0AHlqoJByc0u3tnAPegMvPBzmlXqd3I9KAGkdVHOe9NRGALFiAO1SjH3QMDtSvjaSSM4xQBC+7AYDINL8wIAHNPC5Aw2T7UDJ7c0AIFyTuAIpAvJ5wPpTsLnCnn0oGc4x+lADSqnj8zQY9qfKBT0UEknkUFdpyp49KAIpA2BkYA5zSdDkDI70sjEn1HpTl9QMUaAMOGGRxig5A5Gcj0p5OcAkZNSbQMBsEYoArDqNvXvUmOSF4qXyl6rwaaUYZbIBHUelGoCbNo6fjTwo5wOMU3PyfeBNOBAwc8+1ACgBcHGSfWg55I4HpS+/Wk5z9aAG89+QO9AODuJ47U8KMnOPcUzYd25jlewoAB3B4Jp23HBwRjikKjqwJ7jFLlcArk0ANYAAcc007gT3B7U/OTjBFNdSThTzQBH1z8uDSFRgAZqYRkAZ596CjgBsA57UAR7cDA9KTaFOdoPFSpGwbcTxSPESMqcc80ARoMx8jP6YpwHyAHkjvTiF6MMY6YNNIUZAb9aAFQnOW6djQS2SwOBSK3XnJ7UZ6buDQAoC8sc57075uCcBT0zSx4wSFycdM9aU4wCQCcfd7igBpHPHPvTQACeOPSn8DBxgGjGTkMOKAG45BHal5JIABpu47iQc+tKOpLcCgBfwopTtIG3gfWigDPS4Zt3GcCnh8xgA4PU8U1F2pyAAetISN2BxxQA92HBA5x0pm7GWUkZ96BnnvScDIA4NACiZlOMcngmjeygYPGc9aDgHaOT60nGS2cgU+gDVcHO0Y5zT/MwgZhyKbx1xg02UnZgDntSAlLKvCjORnmk8wYPy4J7VFGZGcbxgYwKcQVyDyR3zQA8OcDjIz61IJFxuCgf1qEDIGRgEcU7kgL27UATCXa+So5FRzSK33VwfTNJnPOOAKYf1xQAGRUXpk5okuMp8q5OeaQjIH6+9KQB2oAehJyvbrSrJwcLz7U0Bj0oxzjPNACpKqt8wwKUyJn5VwaZx0C5FI4BxkdKAHedtznkelAuE4O3FMKnOcDNAXpkcHk5oAVrhWPOce1KHU/dGc+tMAAycUo+8c9KAHiQAYYZxTzcJ0Zcmohjp3odQeig+9ADjNjoPpSCdVOSDz2zTUC4wB0oP0HtQA9JlJyR1qbeMHPANVVVt33eBzn+lO3Htx9aAJi3BKnPqSKaSOGz8oqPLdScUde1AEkci+bnoKfIwX0JPOD2qDjqaPU5zRYCVpFDngHj6U0yJgMRgntTCDjOMnPBpkrFcDbyaAJTPEp2jge9HnLvBBGBVQgOdzDGKfsUgEj6UgJppOcg06OQhcnBHGM9qiKs3TGMUbVx96mBZ88DPAx3phmhbB6H61Wl+bhT+VMSE5OcikBeWddpUYwaebhNgVQCcYzWf5ZGRn8aUq2AFzgdqALgkXZhhk/XNMNxGuSSpqsRIfurkevcU2RGOAuWJHQjmgC59piI+Y49OaQXERwA2OapCzYkt5hUEelSxW4j5z5gx1NAFsum7O4cDIIOaRnGcrwMZNVkiC53Lz1HNSPkqVHcZoAkR05O7JNDYLZzxUAjwORzilwMAFiTTAm8xVIBwT9alinVcllUjvVUKBjPWpMZBFAEjyKz7t2F7Zo38529e9R7flww3ZGQMUHdgbfwHegCcuqjJIzR569etVirHO5se1G1QCx4xSAtJKhPzLx9acHXBO4E9qpjdv9fap4oyxHBANAE0IDD5m2hPmJPQCuB+JXjBvIOl6W22Lo8oPLH/CrvxB8UR6XaSafZtm4cYZgeB7GvGdU1DdIFMu49SB6+3tVxREmPnuGQMfly/JJPNZty7OSVk3Ljj0qlfyGba5Y4U4wD1qPzxHOPMbgjC+n5VdieYsLJ5SEsqgngc0I8iruY5Gc4qC5ZZbobRwF6ZqTewGGwQBnGaVhcxNDKIyzE7TnPFaYdZoBJu+b9axgsjfdw3c+o9qt2krE7cYIoGmbFswPU4NWD0Jz07VRgYb1AGTitFRlNpGCe4pMsbEFBDFRjPQ1aCjkFgUxkD0qFYxkKWzViMMuAI8UgEuY5GhW4t3aOSIgxuvJQ+or23wR4gHibQI7h9ovLZPLmXPJx3xXjcAaIlgQcnBDdMGrWkXmo+H9VXVtJdsg5mgb7swxyKh7lHtwZSMbdvqDSHDYG7CiqWialY+ItOXUtLkyDxNA3DxP3BHpVoRNxuYgH26fWgB3qQOByKUAgBucYz1pPLbJXdkDuKXy3AKo2c9KAF3Lgcc+tOBXjcwINQ7JOFxlh1ppRySApI6U7CuWg3OONuM0vy/e3YGORjNVZCIF3TyLFGeAWYDmsjVfFGm6YjqsglkU4yDxmqsyeY6N1VUMkrrHGADljg/lXN+J/Gek6DbSP5qsyKSzHoBz09a838X/ABClkTas8cQd9ivK2Fye2K8o8S+KkjS8up1kvpPuQjedkZ+gByKqMSXM6vxv8RNQ1ySS3gea3tN5V5EGHdAednpkd/evJ/EniXyXulisZhCBtiRDjj1+706VQ1fVb2YQI18jSRW22QwR7QD6kbqy4LiQyo8l0zKI92M8L/erWMSLlZ54mgMzW80Qk+cHFRvexTwmP5VAXP3cn/dpNxaSSVpcq/RTVhGXy92yNB7d60sgKzzIXgSCTIH3uKMM1wzSr8hbaH3Uj7d5O3jqWoURSFYlVgnb296onlJ3Zt7KVaWSBf3a/wATinOq3AMir5Chtqp33VHLJMrqsjYKfKHX+Kq4DrKPLZpHPAz1oKJ0muTIfMXIi/hxtzVl2NxOI1jUY+eQf3v7tVikv2srHcbo8d6Y7/6ZmCTnGNy0wHOzZaNM72+8pappECyRBW3QtxN/8VUITaQJGKjvJ3qZBaSQSNbs4VW5Vm+ZqAGOii7k/eHZt2wmozJOs4jjZcgbzz1qRBErojddrMKcJRaxfaGg3F49vvQBVlaNbeW4WFVeX7v+yf8AZp0cz+Ykvm+YAMSK/wDFTJfI+xhmYFZG+VM/MtK/liVu6qm4+9AyG3uGjeRo4stK2Wf8P7tOtQIvMEscjM/GetShltU3Kud65xTEkknnzJJtOM7hQBCiTBBJHHHIxXKgtg4obJ8tozsL/wCTTJVZUTJf5P4l/iqSeRvKXa3OeBSAWZrRMxzRszH5VdKC6LCWjZ3lxgbl3U2VmztAyOtOZEXZIW2tmgqIx53CfewB1X3p25igVpN/pU16V88LuxHt5lX+L/gNMdI8rGku49aBjJd3kbV+Yqfur1qS4VVeOfYrDuKaCwTcyhMNhqV90qf7A6+poAdK8iTfxIrL99alSVncEt5rJ90nlqhnk3QeXltq9FpkUreYWiJiZB1pMC9qEkb6cm4+VKp3Ls/i/wB6qEs7G2DY8xz1WliZklePHmRld2/FNk+ddyttakURRbpDh4G8j+JjU4t4XLrGGaL0pEbfGQz+Sno9aMUr2WleWYYo5+38TNWb3HcynjjjgadZyYgPu9qvDSXe2tJrFZbq4uG2i3Q4kT/gP8VUo1keeL92ihm3bGatHQ/EDaNraX1lKbe704/6Crx+Z54LKjRMf4eh+f2pDM+6t5LYpNeafPbrv4SeJ46XEE0bIZIp1+8vzfMteheIPHQ8VeF5Ydc0C0t5GbMdy05I3KRn5dnG7+teZ74FZp408v8AhdWHzLQBNvR9zNI2N+1ajnbEe7eflba7USxx+QrK3G7KrTbJpEEm7ylDH5N/8T0DJo1tZGHyySfL97dWlpAklJ3FVHq38VUEdg6xlVdtuTsqziNEEayMybd28/3v7tHUllh7iN7hkkZkX+F6zNbVo7ePzmxJJ/6DVuBldwJVR1PHWq2ssFy+3cFGF3Vq9iWUHUC2+VNy/dVd3/j9EsbrtRPu96hScZD+VjYn96rFtGs4+Vnzt+9n7tIQRlsyKv3v4o6miMcgUxr/AAfN81V7bz3nb59zIu3etWbb5bxUitnlb7v/ANlQBZ0vdJcBZW2srY310kVzPC8azN+43fe/iaueuNvHkzxSFhuwv3lp8sqyQRbWkDpT2Jkd7aSmLdnJifkAferaGGiVfLaOMjNcBZXDrbNHZSurMnzMfmZa6PT7lpbKNVuhJKq/vCGocTJyZv27x7GSPaB7ryagvJlZFZEyoOKoZMLq0cnmSn8qtLK0iNh02jkKPWgd9DKvxL9tby28r3xurjLu6uYrxluHMp3bt2a629vJGlZXt23Mv3q4i+O2SVoVZpE/1m7/AMdq+hUSrrKW8skl6qtuz/erFc7pD5fXduVa2xJHJZmNl5kANZl7D5E6unGazkMnt7xjIkbDgf7VdFEolRJFbYz/AC1yG7EpZv3YI+9W5pt5GscTPMrFOlEZAeneGWVrBo40jZf4SprL1CeVb5o1ZmAWrPgQxRWDSK2PMbd/9jUGp4/tJh/qwTu3H7rVfUkwL63kkuNzRr5Z67etYV7mCWWHbxt4Nb94lw9xPD5kTDcrRlaoa7t+zQMy+W6/6zP3mpso5+6ZUlgYttx9569H+DC7nvZ1R1iKjy2b+LrmvO9R2tGzGP5B/F6V6p8MGZdBgmuDtJG1FH8We9Q9xz2Lfj1lTTmeP75TjmvPdPi86NrWGNpJR8+d22ut+JNw2wW4kAcjcoHpXER3MfmhQs3ln923lfe+aoIR7L8OBBJBbozeYgABPqc9K6n4llpJrWNeoiXNc98OIoUNnaW8bCNI9wyOT0re8fzCTVI0VcGNMnJ6+1QwlucojSfaBaKipu6Gl8XDy9LijB3SqMH61Gm641UfMytxtx2qbxiGES7FXOQHJPUZoW4HGSB+V25xxuqG3i3QvayScO25nX71T6mztuMZ2qnGBUBbbKsbLhNud471sURSzNDcSWzKqrEv7n/aqG5iX/WfM0mc4FPvGWQrcMudh/E00S/OGU7S/wDq6pCIQvmSmRl2kN0206f5j/q90vagSXTBWmiVf4dwbrUybftIZ/lPY0mMu2cbLBJmNUbqMmp4iywBlm4681RikdVkLs0nPFXbVG8lThSHPrSAlj37g0h3qw4qxBhgxHy7aYU2jsOMDFSujLCFHAbrQwGjIcKflXqDVqDcLnywuRtzmq6TJswI+gwB/Wrtv5hiUkYbNSyx8YeNs7dx6kVajJ24+Uqfuj0NV0aVSSpyuetWox86gjk/pUMC7bL8oKDAA/Wtqyz9nBIAOe1ZdumSV5/Cte1Xaoj24qZAaFtnO3GD1rStFIfPTiqEC8gkc1pWyK3IOBWL2KNnSoxLfWsZGcyc/mK9iLKtvErHICgAfQV5L4dQnWbNV6l/6V6jelvNKLxtOOPagCbaS5IYEdcUh4qr5hU5OQMetIZepXJ/GgoslQx9D9aSXITlgD2qqZZCeXxTd8nOcn3NAFxMADcwOTUh24JDYHvWZubGc4pRuIJ3EjNAF07cE5waUAdjmqYZ8AZJpNzrkbutAF1wONvT601eu0hR6ZqqrNggMT+FAdu/X9aALuPkwrKW70x9vKhiD9OKqh25Iznv2pBK+CuQcc0AWQAAMSZ9TS4HIA59M1Tyx+Y9D6Uu4/e3HNAF4cAYOOMcnOaY7qPlB5FVPMZRlWIPvUZ3M5bdknrQBeLI3HXjkik2oMBZAOOhqmA4J+bANOIPHzYOOooAtAA5AGfp3p2FAAbjFUxuALLI3HNPR2ODvBJ6igC2Np+YYI7Gg7RkFhk9OapSE5wGIHoDTQWyD1oAuscZAI496YBx29+aq7WyfmNAVskbjQBbDJ0zj1pSY94AOSKpYbO0k/Wl/eKQo6noaALcjJnkZpiEYOBz6VWLSN8rHrTgzLja2fY9TRYCxnkZx70uecZwKrFg2dxIPYUEMBuAPHfNAFrevRfzpGUtnLbR2qqS2MqcjtxUiM5T5m5HSgB6xbM/NkdjSkgEYbnuaZlsDdyaY6nOV/GgC0jLgklQB0zS+bEeuCfWqeSQcg4HFNBzkbsADtQBdLIR8o59aTKqQM4zVbcFAxn8aTczKQT3oAubkBI3DNRuRvBPOR61VwCdpJHvmg5B25J4oAsjGc5H504yLzkhfeqm3n5ScDrSEYYdSCKALqeWSMNmmuFzgEAfWqpBIyp49KACMHt3oAsqyq3DAmpPOjPVqo4OSM4NOReR3GKALTtGcHdk0PJjJ4Jzx7VW4zwcCkz/ABZyKAJzIoPt1pfNXnD4GKq59QcHoaCp4yvegC6ZowACQcjnFMknTkDmq2ME8ZFN28k4xQBbS4XA3HBpROmeGyPSqZUMSAacFVUx1Pc0AXBPHndupPMj5bdkVTxweMe9GFyPpk0AXPOjwfpnFMNwpHK/rUKbGQtnnpim8EgHoKALAmVRww/OkE4YgqCAOvPWoCoLnAAFOWMg8Y/OgC2ZVxu3YFQi5TJGMk8ZqN+y469eaQhcEYHHegCbeucYGO1PS6Gdu0CqhB6gYJHrQo4KkYIGc0AXNykMwIIJzmmGRRweB61CgwMDuOlMeN2AwMAD160gLHmgHCkEUvmhVLbcg9qp7JFYEA8/jUoLLySBntTAnE8ew7TimGRchgevXBqHGPc57cUAA59P1osBMki5+UZHrnmpEZgSeSPrVb7pGBgetSbgylQ2AaQEiSlWLcYo+0gjn8qrPkALnjPBoKgnJGMimBYMyg8LnPXmljuUXIIyTUCDGM/hRnGflB9KAJzKmSwWkM5ADbM1XLMenA9TS/OcFj+AoAnS43DcTg+lIZ1I+Y4qEryF2496DGQCSuRQA4TjBAIJ9qeLo9NoHvUIQA5AB9RTyqkZA4oAlE7HJXAIGcHvR57HlsA4zUJUHBHBFDAYHGT60ATicAbmXn2PWhZwei4HoKjJ43KOMdaVCcBlA96LgS+e2Dxgep7U1JmHyjAz60w+5zntTflOcjn1zRcCXzZOjAEdsULJ1ZR0HU1GOBwPxzTnPGAuB9aAFNww6DIPvTfPbOSSBjAFN+7ggdqCx74P4UAL9okAIYU15pD/ABYB54oflgWbPtSYGPu9TxQAea/ANKJCzjK4980D5TjbmlJBBxxQA4Nh8KOKcDyW2npUaEqemeKUsc9eCKAHmQ5yD+VNaRs5zg+tMJ6ijJxigB2+TB+bgc00SSNli3saBxg4x+NOO3rt49qABCwGGODTtznoMkUDBBLDA7U0s2Rt5FAChi2SGxz6UUhLE8migBvykhc4A6Uxwd5yMEd/WlDdgufxpzbsAsBjtQA04ABOCO/tSYXlh07cdacV5+7x9aU8AAEHHagBmDnJGCRxSoo3Z25GOnvTjuOCw78Uh+R9rHryKABkYpxgEe1MUDknpUgIIJU00gnAxx6UAMKgYLfhSbeS2c561KVJ4YdKbtxlh0oATDZCjkAdTQxA4xwBmkXcTx0HJNDjk9z60ABb07im+3bHWjYcAqeego78HpQAo6egoJHQ/hQQD1H4UHFAD05OAe1IehOcnNLHxlu1AAyRnFACfNsO04GaQEADI4qQY2kLSFGwQvJ70ANyCeB+dKVYg4OT1pwAyAccDgilCqQ3Y44oAh9KCNuDnOTTj2BHA6U3b1PoKAA57evNOwdhI4yaQKxI29Mc07leM5z1oAbt25A5HrSe2PpT2BLbV4FJgA4BJPfigBDnGM988UnU56H1xTvlGc0nGD29KAE5yeMmnEFeecY5xSdsAEetKCcHDEDtQAgGcnoPekOecfnTlXOSxpRGeSu3HoaAIwGYgZwMZJzR5Y5JOfTNTGN3+UjgDtTAjMQduPXNAEJXkKACKkC4weMdu9O8sc8YGeOaBjBAX8c0AIFH3uo70kirkNtU4HGRTskcDmg8rnHTrQBEQ2Qx5z29KdgtyTgU7HBOM0AHgnpQA3aBjHAoGMkDr1pRgsQDx2xTto38DJx0zQA3HbFC5J+9nt9Kl2g4+b5RilAUMVGMHvQBGRyQfTFJycYHHrmnHnpxikPtwKAEA4w3X1pcdMCjH4UrDjgk8UAIcDIzk0gAyTjJ60u3uvWh8qCzDA9aAGheSzdSOPangAAYHbFGDxxRzzQAc8GgZOcA57UY9OadyuRjjvQAvUcnnufWjAxg8j3pPQqPwqQo3AXBJ5IoASKMPIOcD1PQCuf8b+KLfSImtbGRWuSME/3M1J448R2+hWa28WZL6XhVA4X3NeIa5qjy3MkjP5kjMS2Tk5PaqjEl7kOt6tJNcylpixdsuSeue1YslwxQAJhYzhR3qFpJGCrIMHOcE1FIWYMFb860UUjJt3LEKx3CuzFVjXq3ofT9KqTRCQKIzuHJVj6imGGJINsjsoBycd6YkhV4htKhevNUItOAgV35cjmiM/IoDc9z7VHdzRtIFAJIXqKiilYSBVUnigDRsm8u43fMQQc47mpVkZS21c56npVe3ZW+WNcDqSTSwqTn5jjPWpaKjsa9pOTs2Lhv4j7VqWsqySfL93p171gxMY0LFipAwKsLdSRxK0bKArAuxOKloo6hEXhtuB61ZSMbACSB2rEstWTJXzA0ZwelatteQSDPmAfU0rDiXIo2EgG0FDVxIHZDGBuGfXtVaK6hAChgTirKXka4YyKuOvPWp5Wyrj7ZLzSr1brS7gwSHmTHRiPUV2GneOLyOIfbbBLh+AWxzXH/ANpWo6yxnPPJApRrVmoIM0OOwyKagyOY9CtvG2lyE+fazIfYcVZTxZpOGZIpSRyBivLLrxPZwRM2046AgcH9KzJfFEhBaAYB9P68UcrJdQ9aufGEKv8AubVmPUEc1h6946vI0KswjIHCDGa8o1PWRKDcT699hUcYQAj+VchrvjrRIrSSO3up9SukA+ZRkEHod3SqjEzdVtnpWu+J7+6aSWeXbHH8wIbpXBeLfGdvbIS96skrjcArZP415t4p8Z6lq9lPBbWkiQqVO8Sbe/61z4k/fRyBppZHG5XLf+y1qoiOi1Pxg1w4+zxs+8ZBY5x9BWOJo7y8Eskk2I42+VTtUt/eZagkivJk2rKki9kp1o9xlY32iNOwrTkQ4iW8hgQWNqrTrJ8zF/mb/a3U6SSP503Ryso2gbvuUrb3zLb7F/hz6VCke51VV/eNznPWmopFE3nlXRVX5NuF3tuxUDtJ5oSTl1OPwppRpA6n+P5c0nzH5lbmHgN60wLDzoYiqLxnmo92Pm3YzwBTTIP9Zs7fNRIG4kjXduBbGfu0ASSwyL8zfvUwvzY200SKxVUVhxzipBbtJp6o0u3uf/iaQbpfmVcbOBt6mgBJUkZJBG0YmT+EH/vqnR4CJJFHgno9Mji87du/cunChfvf7W6nGKJkPmySRFOmR96gBwjLDzFKyy/88qaY0jdI41ZXc8moni8q7UWzb5CPlxUoluop0t7hFY7qYE0arDIZl/eu/wAze1QzTsXgSORXEZ42rTXkaUeVu8sgckLSQC2i3rG2Dt+/toAjKzNPN5i7QWypqWNldZFkGWkGxfrSzyt5ccrR7nZtvJ+b/epHZmldlXEqDav8S0AV0RkR4lZnmj/dsrdfxpIvMVGPyMuMM+elLI0vMnl7iq9QaJfJJjglT93JzIVbDUDJXWRZIYm2p8vzMPmFRnd5oSSIN6U3mK4iDRtIZGKtnvU86LFeqZJCfl27PRaBxInULPs3RoQaTaJUVv4hUaKFJCxblzuGB0qa4ba+4rmM/wBykUM+Zm+Zl46inJJBHKrKuKk3RqiXCxIydOtJMU3mWNd3agCLe0juqq3JzS7Byo3A/wANOLNk/NsT1FPAT7N9oDtKyfd7UmURyqxfbvyf7gqPLGZ2xhdu3dSyN5r437Gk/iH3qbKJNkke3dGv3G3/ADf8CpASR/Z1RUafY6r8o/vU393vZVXJ7n+Gmi32pEhl8yQ/Nhflp0fnZeNl2/xYqJS1AiuVRIl+1L5qhuwoEcEDtJ57SzkfKrNTCWeVVgfa0fzYqOV38/zU4X+PbipKsNl80Xsckh8qST7n8a1e2NC+1H2nduaX7zVSMZTdhERv72eKkXcttuEvzY+9QMtGGGVTaxyPEy/MH3VWlhl4jWGJv4iR92rNgEhfeCZGkX+Kopw005DExMi/LtbrQBGIrp5AWVY1VvrupZObkBY0kKNu2tTgjEhvPMvy/wDfNO8lVnjG7bHsxvoFIm89TtaFYom/5aLUnkr9jEkfB8zc25qrW9uScMArn7pPzVJJ9saNrUWrN5bfe3daaExxkmUny442b1zTbqFzaStKPm8v5u1ST7klWKNo/cmp71Y4kM0SyOpGPmHNPVks5WAh4wsnzbV2jnpWlaQu7+bxGqrt+Vd1UY1SSSSOJdzdsVpW73UMsTRxsvl/eoiItQWuYvlXaSflNPu4lhLeSuJRt3Oa0rFri5vftMyrGVX5Y1/iqX7NczyK8yqqybvkX71aWIMOCFYQqRrkFfmJouEESJHHJudjmr94qwwoWXy5G/5Z/wAVVpIodm6JWL0gDzbpdrRsFnb7xUferptPvreAI0dugl27Si/xVxptysgnjDEfxPuNW455PtCeX8jDmhMVkdnZ3MKzkRhYT947+NtRJrdsEl8pW3/d37flrmnlWSeRVk3D+9j71LcNdMUjxsX+FVNUrCsbRvLi9SXdNyq/LXJapM26XySzLJ8rYrXmH2FJLmJmfau1mx/ernNQuZINwDI4k/ipydloNCwbgiq+3p2p18C8DTL+7jVtvzD71UbB4vMH2hnx/DWldbZAGm+ZcdqnoMr6datcavBaXKbkkP8ADSXFpaQPe26yEyQNkSVPpU81jcSzF9s7x7TmqE7TfvAzKyyfM1KysB6J8PLuX+yyyq1wCOi/3v8Aaq5qTs0T/bGV/m+Vk/hrn/BSSf2c22eWBsr8yVp3kE3lSrA6hW27l6VaWgmVIoPMvo2j2+VF+8b+81UvEzRXF3LcRq3zcqrfdWpYW+xSvcNuYMu2s7VLhrqVlz5St/D96lK4GZEsk0Zts/vF+9/tV654Hh+yeH7VZWWWYjIO2vJyu25hXdxnb8tesabiOyhMWfJiQFT+FEdRnI/EG6Et7s2Zn2cP/CP9msjTreTzYxaoQoaMSY+981TanfLeajIpXLIc8/daptAgutS1+0uFXbFbvu3L90/7P/jtTKNmB7h4AjddVggjKtGLdpGYjuCox/49TfGsm/XbtW5yMD1FangS1YXJvBgKVKlD/Dk5z+lYniOQ3Hii9VQuDIMNnNYslmXYKzX8eFwE/i9areN5P3qoB3BxWvZr/pb7hgR85rF8QuslySx3c5ApxA5+585reVjGrEL0FUrYyeRFIBGybfyrTdY8vcRbtyDbtzVS43Kkfn7Yz1AHetehRSl8hC0UUiif/lpn+H/Zpiqzg7tuO3tRd7Vl+0fZVb1/vH/apHG7DL+VMAfa8rSNJ8n3R9aJItih36hvu9zRJHHbRNJIuWlbDDPSpbfzN6q6Lt7MaQF2FotgVY8A9c07YiAtGvA6e1NhVhGxZgV7VJEGCbY9uWH1o1EWEjbepZlYgAkirAYEPu5B6NSDCAxquHIGfehAy4Xt6elTcZIUGwAIuccH1qaNDGFO9TnkrUaNHkIclR1qVEVGDqu4ZzyaJbFj3UrnAZFJz/8AWq1bgblJbjPWmR/MG3tuVuVq3bqoA4475pFF+0XDlicd8CtiBdzKQOKybRG2jByM9a2rMZKgHgYrOQF6BcsFPQVoWv39uOMVTjB54x3q7ZffAxz1rNiR1PgWBpvEcOF3BBn6cGvRJwPPdgMknOK4z4aKf7UuJFXlEAJ9M5rs5eHJ6ZOc1KLI8eq1EVOSVbAqUsd52kDPTIpqq5Y52k0AMCHHYn1ppZueSQKsFCB0AP1qIqv4H0oAYgYjPb0pWYjCn9KcF2jg8UhCnBPH9aADJ4Hb60mT7UpB7DikK5AGeaAHZOcnpSH7wYDFL75HHSkO4tjOR7UAJgnJzj1zTX4B6A08rkHqMUxEDZY5yKAGhuenGKXk9OKcq8YAzQc9xxQAgPXcKBt5ytJhiflOBSKMkj070AGB3JxTvrwKXBxjvTepwASfWgA+Y5CjNJjIyy4A4yOtO+bOAcUu3bgls88D+dADdmCFOcHvS7cDrmpSN+GXgD170wjOT0xQAmOMk0g3bjgZz05pRnGNuRjrmljDdQcCgAAPJYdKQnoe3WnPnBXuetNPzAA8kCgBMHjA49aTjPoR0p3HUnP6UhB/WgBByeetSDIGOoPakVe+Rj0p3Gc0AIT0XGATS46jpg0AHIJ5A5oxnJ9TQAHPX9KFwTtPI6g04KR1pVBHQ8UAMXcuWAByelNO89VVR1JqTb19PrUbY3feyKAE4YHnimCNjkrxjmpFPO3b9KUhs5B4FAEYGRkZPqaUBsFlPI60pXgnHHWlI6BWI46UAMOf4hgGg9AqkEDvThgAlvm9BQEPXpnoKAEQMHxjINPK8nI49KCBwQ2T9KRg2RQA1wD83QigbgDt780rL8uDxnvSHAG0EkjvQAnYM3X0pTnBGOvYUuBjcCM96MfITkA+hoAQMyjBUEU4uT1HGOtIgY9OT/KgIPuliSe9ACAADIOfxppDZ45pdmCRnj2pw6e46UAM24I4ye9L6/mKlRcJlhkmlwMY28mi4ERUsBj0zTSFA5zjOcingAkhjjAwMU35R8y5I6YoAf8AI2W24GOtIFVhggA9qASAVJ4NKOMYH40ABUgcjgdDSZ2nLkAYpz4IOc4x0zWdqTuCqqGz169aHoLqaAKsV3ADjI5pGHBJ6c1R0+N+HkYkYxnPSrw7c4A9e9TcbE7AgcEetHfDHjtxSkDnPSgAb8NxmqAdkqDtPFB+4CTz2oK84WjBA+bj0pAIpznPWl2Kx6c0vQdOlHIwQOtACOMcDimng8LkAU5yem3JpvOfp1HrQAg5BzyMZpQAAPlz6UYbJIXAPSnOsi4JXHTvTADg5XA6cHFRjoN2c/WpnXJLdOKYxU44x6UgGg+vApTsUcjJNKQeSMAUjhyoyRg+1MBPmbAYACl+bBx19RTzGi8biaaVUAHOKAE+bG09fWlZvlAByaXaxBbOVPp1poxg4GTjHuKLAJ8xYle4xT1VsAkgADGOuab8xAwMADBFSRovDbifagBu3PSjacHOPanHHJ6egpR2xRYCLk4VR/hTjuHAC/gaU5JIxikG5SRtwOvWiwAc+lAPoMn0pQRxk8nmnDAyR19aLANG0jO78O9G1jk547CkOcYUY5zml3Hp27570AJ6BuaQ7iSB0FOfHQDpTCOpBwen0oAXyyeNwFKAFJycilA24XGRjg0HJwCMH2oADwQQvB96BjJDDA9aXbweaNpKnHX60AReuGwegowepPOKkkTad23PHWmJzmgA2kYJ5GKOpxTjjgDntTTx7mgBQQDtY5WpBjaQp4zTE29MdOakABBxx3xQA18np2FNAP8AexUijnCnAIpgUnIZc44oAjb67qKe33jlP6UUAKIf4lHQZoOCA2fpTyccbsDHFR5OcnBGMDikApCsSCc/ShUVX3Y3CkjPOMZNSHHJHB9KAGOm45V+PTFQyxsZgRkgDg1YzHj1PqKRgQBtbgZzQBCEYHjjFOHBJJ604nGS2SKb8xPy9PemAoyenBHehgGGOgpuWzhv5U/qeeDQAzyznaPrmldePm/DFPPzAKxx9KPugjqDSAi8t8cLyf0p2wcAjGB+dO3Nnk9qPmyN3SgCPZljgYpwjwcHkAZxT04OTQe565pgNkGI/l69hTdvHrTnYccYIHFHGc9jQAgxxxilUhSSeMjg0pA4zwPWkdQUyecdKAGjr0xxT+gBPFJGeCWHPanFhwdvOMjmkA116gj6Go1X59ueetS5LNuJx7UFRnJx+FMBhU92xnpQFA6HPrT3UOd2eQOlIQeAOaAGnoc8ZpMDI7Y705sjIK5pm7n0GKAE926etIcYHrTjwR3HWlU4+YrzQAgK/wAQwMdaM9OBjHHNOfLEDggcn2pCF3EqVI7CgAGe2DxnFKAp5JI+lOGDjoCPSl65XHHWgBAG7Nx1pXyTj1HFJtxkj06Cl5wD7UgAAcjHGOtNAKgkjOelOBCnOePShNoJ3HGelADOxOOabggHnrTuejD6U05YgDk/ypgAz0IxgUEdOeBTkUgEsfpTT1wDnNABjglVwPrQAeDxzwKNvzhWz/KjaCdq8mgByhjlVBxnB+tKCVyCvUcUKQPlBIHrTgu5wA2cdqAGnCx9Mk89aYOhJFPfGT3ApgI5JOPSgA44447fWjc3GRwDRyScc98+ho4ICj8/WgBzjL53YJGaQq2CM8HrT8q2VK4IGfem9CA3IPIoAToAMcAetKOQcelLheRycc0hYnAHFACgDjb0pCDkjr6UpyvTgU5Pvjb0PH1oAFRjIFTk9z6VR8X61b+GdO3yMrXsq5VAeQOzGpfEWtWvhjT2uLiRPtpG6OMn7g7MfzrwXxHr02tajLcSzsxJLD5vve/0qoxJuM1/XLm9uJ7q4kJdySSe3oBXKziS4IYMwX9amuLjzX2qSw7inqU8oMehHAFaKJm27lJ8Z3OGMnrmgdOBkH14qeXorIASeuagOJCp5Oe1USNdGMRUkbf7o70y5TbFuZcZGea0o7VXRs9hkEdqqmONdoaQsB2NAFLYxwAVAHPWonkmUjCrnd1HpS3DDzTtbODQDJI5VdoyPWgCzFN+4wVZOfrVuInAkk4HTFZtsrxv8zE5GOTV9ckKpHyjA2k0milsWJA38J7Zo+RsK/Hdl6ZpSzMoUAAnge1QXDr/AKv+JOrevqKkoWS5dOEi2r/Dg9afBqUbbSshyO3pWeSehZtrHKnd0qJ0LIVZNqnncvU0+Vk8zRvjX2EeBMpA/u9aqv4rtSGV5ZCAPTrXPyRtFcj7ImMjB3HrVJ52jglgSH976t0zVRiTdnRXPiu2liV7eOdT0bzVKj2rPl8VMXaOWNVTs64yK5O5vpWJimt0cY3Mev41lRvE6OrM0jMfm39v9mnYDrLzxg7W7rGtyyoOM9DWbqXiXVLae3eLVBbK678EFjn+61Y6M0kG1kjgx/q3P3VqC+1OLfI6/vGRREA6/d/2lp2ATVr+51KWc3OoPdSkbgkMTLHt/i/iqCK+EyG3W3KW2MB87T/3zSi4t72BV2yWccHzDb94tUFq0DO22RiZRuPPWqjAhjhNJANlmx8hB8qH5mJpqMGikM/+v6g4qaKxMwbyJVB/hJ700q4cyKMx/wAOf1q0iuUsIPLsFkVW8xe2f71M3tIY/sy7XIyf61BcSTcYPBH7v2qREZf3kZUMR+QpjLOtp5iRRQKqLLHu+X+LbVeASeWlww3WwG3K9d1ODybGCyLINu0Aj+HvSBPMiRIJcA/wLSAjhk2/K27fnP4U5wvzMB8nXIp4mUELld7fICP4qkjMSO8kkKt8u0UARws/lMFfzI2H93mhNyPtiXyjt2yE0yBmU7Qzbiak3MqRzNyznnHzfNQA6LyYztkZp4scBOKeP3W9ljzvX5cfwVIQsTrE3losi/Kw/hqGZZIstI38P8DdaYAXXCyeYrKdoYq33qa/D7ZdsqJ03UsafIGhWOJdqn56hjhe48xZOEY55/ipAWZbg2u1PLieR/vbG+ZaaZ2lcR3SsYtuFf8Ai/76pjJGsB8zaG3cUjiP/lpL8m31pgKm396zL5cZP7tfvH/vqmTtEuGjXe+35aazRMdrSfJ2NSxRLDC8jJt7gt/FQFhkp3QHzF399+aZG37ssrYz3pySdNo4JoKNueNfKJ3Z+Ufep9AsMLrA7lmby8Z602NmDr5yqVx+dKHj3yI8e3P3kqOcebtb5hikMkxL5qrJLk9elJctHLKVEeyT1zTIFby3kYfMOlIZVcL5itnNBUR7iRcbGYg/ePSno0vltGoUL/DzTJZRkjcFQDmiL927eWvDDdnNIZIY9qhW6deKjgZsmJvnG7K0jtkblZmf+7TrtlhjWZSq/wBaAHTL5ckS7tyfxf8AxX+fWptioDGBhd3p97/aquE3HbJ1X5t1OimkktHdpsbB8o/i/wB2pGhsoV3fyW2gfL/tUbV+WRl/1fc96itmUiSVm2x/e+bhhVoLI8bqyrwMigZDceYYPtAbnPyjdTJnleRQGxK33mp7SKtupZdyY/hpk8Vt8sgbgfw521nLcaKsfneYyKvljdu3/epztFypuOM7utSyBkjVt2F/3uKoxeVK+Nm3PvSKLoIkt9w+ZW+XdUkaLhVbHlr83Sq4lVYvLTOUj3dKltsCIGR9yyLuosIWRVmkLPmOZV6KalMDfZ45o5djsu72/wBqo8K8O5T8397+7UsDbLBI415Bx8zUCuVi0mySVbjy1+6N1Plhf7FCAz7P9n+KnSxs8nl7f3f+7S5k2A8bF/hoC4I7faE3D9y3G6rADbHVrhg396oZNqybVbaGXCpuqTas0aRja0rUCKdzCHkjJ83cG+Xn71bVyJGtGbdiOJf++qZetHDBGsLbj/fYfMagSZriB4ZG91agTMywmMNo1ysC+aWyfenR3M90GjuG8vcdzyZ27apx28sMpO/bSxTvHctLM+VT+H+9TjsRI7CymgeIMs+6ONfvBfmapdjNtWOTKyfN5n3mWsWxu0CF7lVjkf51RF/grp9Gmt/skt3bwbWZerv8tbIkxrjdNqcQaPzGj/d7/wD2amXcjRpOsf71lbb8tPu1madmMvltIu7btNUopPshYM25JPlZ8fNUjInP+jqsbbo933V/hqVGC7vMhZW+7TA6pu+yxsONpO7rTIEaa4jWORsn+9QAtxLHFLD9nbDK25v9qrLyyPJLMH2rn5f9mq0EE7XD7rcsyNzU8v8ApEpZExGeirVxExJZ4n0+SF2bb1PvWBdnfET5W5f4DWzclkBVtuysWeRlkdfN2r2+TrRMECeSIlY/db+GrwkY/Kv75qpxRq+UdNqx/N1qSDbBbB1baXbvUrYZYkZVkYrGX2r8zCs+Xy/tW1v9W23+VOd5NgVWP72k8p/tEKHLx9sihgdzpDR2WlSM0mwEL92kvbqFbEN1lk+7tb5qyraTzJzGGfyMVJqpWNVMce19vylvSrtoLqV9TeRLQtGzSR/7NZ4WRoFO396adJuztjm3Rf8As1VLvd5sTMzhlPytUsZNZArqMW5XkIP3q9A1m8kg05o7STafL3CuHtlka5VY5NvtWgVeR4reOXKO3P8AFt/vU4oRb8L6dcXbm9ZVeLvXV+FtDj0/U450uJZCzHaDHsRd3r81O8PaeLe0QQOpiP3ye9bNhFLbRukkimLO6onoI9M8Klo9EuQyKGQbsjv1riJZlEjzuuZckjmu3hmjtPB8UwGBKMH1NcHcPlxhcbjnn+Vc4Fy3CpZS3CtlnXNc3cSqkZuJU2yPx1ziukvnW10gsVwSduN1cdOW+1sobdGR+taRKKp2xyM8bZD8GoNRj8y6+Zd8YHGeKuPwDsjXA4zVCQPE7faGbkVp0F1InjkZNrEH3FJAqMjDZnZ1apoNi5V1YZXimh2htyispZ/4fWmMivEjaCNtjMM7l561LtbeN6N5PcelBjYhWI2KP4fSl+eTdtfjpSAnt1byyq7dmeC1Shf3ZVWwcccU6AbbYuhWQ7MbW9aLdW2QbmU88jvSYiw6s8ClmyyL1p1oGPQ4bFEnVoxuzinxAtgKvsTS6giRPlb93y3erSRl875FUYzxURRVf5V2kDPBzmljUvIEjXk/ezSexSLcZAwrDC44Iq5AqtGBjK/lmqzoyBAoG4Y4rQg25VWX5upxUlIuwJgJt4NbVoFJwOmKzYF+UHpWpANgABznvSe5Rbi4PJ6ir1mp3EqcYH1qlGCSCeg4q9bH/WDOBjOazkB6N8KE36dqM3AYsFzXVSoCMn0rm/hNHt8IG4248+QtXSMOOKhDRDtGBgDHfNIEUt1/Kpdi/ezkflSIoBOOBQMjK7Sc9PU1GU5+XpU/GcdR70oA5UDHpQBFhepXpS4UgYUfjUgB5yOe1G3PzDtQAzy+cZApm0gkBcmptgYYwfrTHXY5Ctj3NAEZQnlVGKREIckjirAUgZHf0oI4wR+lAEPlsRuB61FtKkgnFWzxxTHTceWAoArgHsaApPYGpdpHC4IpSrEDGAaAISF5XrQQeMgZ9qeByeeKVYnbkHA70AROrfSkwQPQd8VIV2nazZHak2kHABoAagVwQVYntSlHUAHAH54p3OQCQD6ClwxYgjjtQAw7uoGRSDdnaBmp1+U9OKUICMMMHsRQBEQw4JAFCqcE5G2nuo2lcAnsaZzgAcgdfegBrDB+bvTcnPTFSfM2d3HpSHOcY60AMIGTngDpSDHVunaneqnr60Jg5x196ADaBjtnkUvPp9KdtIAwcmlxjG4Yz+lACLn6n0p4Ug7scU5FTqDmj5uVHINABgsOF/Wm/MAcAZFLj0LZz0pHYb+uBQA055wv15pgTdwQABT8t0PFB3YPIzQA05+8cZ6Zpr8OODjtT+MDcPypQDsJz0oAiwxcLzipEVfMOeRjinAY6ckjOaAOpUYzQBGFx2oLLwWU57GpdvIOO1OYMMDaDmgCB8YzwPSgHOM/nUhjUgjad3UCl8sqAvXNAEbAMCKQRkgDoKlKbTx1oOe4oYERRc88j0FGxeWbk9qc/BHp3oYdPzpAICMcDHFG1TwCRSjb34INOAJBA5Xrn0oAZsAILUuOoxUgQNwDkAUu1fXn1oAjAOCV6Ux+zA89hUxRT93jFRlMZPf1p9AEDcElRn1prglQFXvTiMYIFOjY9CMGi4ELghgDz9Kd7elS7Vx6EUpUdaQERUlSOoxSGHhcqrNjipHUHBPAxinDapBOTgYFPQCHgZVVwo9qTBLABcipxtwc9D2owoHy8E0MBhXnpkflS7ckgNzj0qTZggN9aaQyksOmaQCLE/XeDmkdQuN4ye1SkZIwMD2owecjNADCNyHAA7daaFI684qUxqSCWx7UbE5XPJoAjALtxx/WnuqqNwXJ9TTmVlQbSpINRvjI5OM80ACkLkkcntmlTcY/nIznjNJlQTkZI6GlTDc9V9aAEx+nembRgkjOOlTFc/dXIpeAMDnFAEIj+Tjr6UmxjkdBUvfI/KlIJ2g8HNAEJVsj5fxpduTytSnIJycjPagDkHtTQDNp5UDAHpTMZ6cEd8c1MepxyajO7dz0PcCgBMA/eOB/OlCjftPy5pQqngjnrzUm1WOW9OKAE2KuMbT7nvTXwTgAfhTyvyErxgZOTmm4JzlcZoAjYbcEd+lKisckqDnipNobAK5I5pewA+tAESJnIGBj1pDG2/AOfcVMFBJ3r0HWjA57EigBgRs4JBFN8vgoFyc9ak45AP1pUOM44/GgCF0kGNoGB1ApNrckripyxB5bNMMgwSGOPpQAwKwHJyfWjaMghhmhN3HOQaeQucKvPrQAwhs4yDSjbknGSPSkJBOCpBpxPGFGAKAEy/Kqox35zUXOMg4PpUpBxnOPpUQ3A7mAx9eaAA4yOeMflQFY5x17e9PRVLDaM+9SH5SB04xmgCNIyGLHjin8ZG0c9zQSu89SMUD179qAFUYB+uRRjdkg49acAxBOKAvTP6UANSP/AGv0oqQDBPOaKBXKrunrzik+UbRnJPYdarGPPQnIOSakQIuGVsnsT1oGWtrKdy49xim+aq/M2M0zzGbOWwP51BJlhwelAFppY+yrimloyRmTA+lVdrE5zgUpVTyeTRYC0WjJ+RlI9+KRpAoLFlx0GDVYKOoGTSOvyYVcD0osBOHycbhg+1OOMfKelV06BiuOwoOTkZIJ9DQBYBGBzmlyByxGcZFVdu0YLHHbmgLj5dzHjqaLAThlblTz1NL5ig5PNViDvJGQAKUc++aALPmK3Tk/zpPMJzzjHUdahHHTgjpRzzg8nqaLAS5BIZiM44NOx3UZ71X570YkALK3FAFnOU5xTcjaeciq3zZxuwMelGGAGGz6igCXcAcDml35IGcAdc1FjBHJJNNlVshecdiKALiqecqPUc0rKR021VAk4JYgY4o+b1JNAFhfl+YlRmh9oIzIB6Ac1VYnILNx3FIMZytAFwvnBGGFRHZk7WznoMdKhJbOA2PWgsqnAXn1oAkzwAe3U07tuBBH1qAk9+h680o2kHac47UASbufmHXvTxjv6ZAqJmAG5ulHmqRg9TxQBOAO5AHrS7f4mcD6VXLEjbngGo5WbeF7diKALoxzzgEcUzcuRzgY/OqfmOuctkAU+SRtilV5x1pAWc5ydvHvSb8kAAbs9fSq4aTA3HApCW3DDEd80wLTsQxdmDHp6UmWxvXaCetVH8zBYnPNOEjKn3STjFAFksrD5T3xR8qHDc+lV0OECr35pHZuqtn1FAFosrDB4z3FMHAIXgfrUKFsDAznrmnHPXOD6UATbu4GaAzbl4UZPGKiG71oj3b29CO56UAWSQzE44HcU3avJK571XeV1IVR9TQkzGQq3WkBPIDv2oABwTilGFJVcAdiai3YJxz7g1EZG3MpOO4pgWwGJO373cn0oKsDkYIqoGbBy2c9CDUqM2zarZ9aQE0Y5Jb0qSONSQTyccZFVdx4B6ileWQEFTkZwKALJVZH2A4qhrer2ug2bXVw6h0B2gnnOOuKZrOsWmh6dJf3Ry+MKpPc9z7V4b4x8RXOs3ouppAyZBVc/Ko9qqMRNkfi7xDPrF+01xMxjck7jnPtXMJN/pBMfUjuf1onMhczNcNICflX/CoDtWfALZwNxPetUjJsmHDncoGPTvmmXG/K7MYx070pCtIfm69DSlFUEmTHQZ71RF2M2GRAsnIDbuOPwp0EZWQMygHnk+lLAGZiCflX8zVhMb1YkEehoGWoYfLGQeD1qG/t40lLrHlMZJrSRkaBm24AGBUdzDPINsKblK56/pQBxcmZBK6/KN3FOslk7dfc1YvoBbJIp2sxYng9KpxmRT8p3DrQCLw8vzdpVumevep4j8+UDMR1yaoRh1xIz5OeasW0irKcPkeqmqG9NjQjI8xjgqCMHmopuhUrlegp3mIwIiVs91amuTkc/L/eqGgRCV57cdKqyuQCu7aw5B+lXXQkFdyhgCenUVQlLEfdznvVIOpSnuZijOVywHDYqkpY43PwRkk+tXJ95zuXcM9FrOvVLRENtC5zjvVREc9qVw0JaJFYNv5P8OKjlkC2LXUUe052nK/rWgV8yRtzp+NZN7NPLHJDKyhs/u0UcGtFFAD3WYRI0fXjb1zS6uyKEa3SP7Y8fyj72I/4s1RuJpsxySRiOBY88UyWbCPPH/x9d29vSnawElx5kkYy2SBjnimpMuRiPYOm4Cmo0qx8Nz15pvmNHKqO3ykZoAleRlfYish68GnQrl3VX+Q9Ae1SGaVkLMiAgZ681GiRh/tDryemGoAnfzHDpOqiT+DZSFEZAsn8HX1pTHnDvJiR+PwqxKsUIWRm3fLs3mgCuSwnyqrtVVMY29/4qefLOJIl8v8AuqP4v71DM88nmW65k3bPl/hqG5EcWVZt0qn8vWgAgaKZD5LKC4656f3qR9vHy5k6bFpu3yEEaHcnXfinPuictHtEmAwoAdKZ4pBJ5cYT3apI5EjgCx/M3y7t1VHWS7kG6TDnqtSO679uz5KLAWAIlkf5v9b0/ipsm5rZ0MimTOFz1qKPblCjfMD3q9pC2cusLJerNOyNuWGD/lpJ/Du/2aAIbuC6sXit9QhaJmUNGsq7dy/3qhtZWuvPaRv3cbbV21oeM9an1q5sri70sWt5DCqMS3Pqq9Pu8/rVCDy2jfy9sJzu2D7poAZIlxcDYqq23+OpXVjJ5csabtu3ZTdkxbcrYGN3ynimDax3SSZb+Js0AgEUUUivH8+3pupkEp2tJcStIN3LY/8AZaQCRpzH8uzb+7+akCLkW7cyZx/wL+7QMR/3U7Nncrt8v8NKJf37Mq4B+Vmp8+5LYKyh33VC+4OfM2tuPy7floAsRoeRHlz+tRPJIAyxr9c0jCPLR+d5GP8AloKjV4lcLv8AMil+Uem6gAczeXuVv3f3v9qpLmZm2bV5xnb/ABUyVtyKsg27/kzT95GcfMyfd96RYxvNyuI1UfxbqdD8v3eWzualCtLlpf8AgNEa7Nx3bsUAMbaqSbV3N2qSbyI7RJPL3KF2hc0h3IPMb7v92lu1XC7Vx/eSkwGRqzRhVk+Zh8tWvOhVHibyzJj74qouEX7u+P8Ah5qWBodgjEO1T0FJ7DRGFaRNqsskfRl/iqxJIgjZXG1WXbtqpKjR3DbIvLb+LbRv3yfMqbUrO7GSpt+7uUr/AHfu5qH7rhHIaT+GpZHaSRgyqsm3dUUqvPKsWeP42WkNFa9djKnnRfKv92mxRukrOnyq/wByrEkjRyfZ35h/hajcsqDyl+ZPuLuoKFtUd5Wf5Mev96nYbH+jsJOfmyab+8jlj8td0hb5v7lK/nx3CsvlRxu+3av3qAJdq/Z9vmbf+A0nKfMvzfLVie3kXehg+Zf4W4aoNmzzN3BVfuUEESuyBWeTb/49U8i+WFkVuDTPO4VGjiYbf71L5hSNW+z4Zm+6zUAEjL95n2yf99VKSy25kSSOFv4Tt+apH6bViwvrUQRSxb/nmvyqe9AEeySabdu3LU9u/DKq5K/w1BH5Dxt/Dvp1lu+04hbB/wC+t1ADNXeO5uzGsfllUzWUY4o18xm3N/drU1Fl3yNt/wB1lrPv13HMcXBXc1X0M5E+lXVxbhtqrIvYtXU6VdNDAJG5T+5XCxSP9pU7u/3a34LsGRFaT5VXpVRZLNW/SP7Q0kbfe+bc1ZOpbQ0G1/l31vz+RIAtu0bKy7V3CsbX42SSKHy13RHc3l02AxN0tzuX5B/dq6MMwVVxF/e/iqlbSvC6zRyRKeozWhL5jSRTzIogk/uNR0GVp0aMuI52aT+8y/eqykM48tmZQ23cE/vUktuzyht3mAfNv+7UM77pyrSfu/vKV/hpoRWdVuHkjmzE2fmX+JazdQEayi1jj3LGPv1qzs4k+WHKY655rPgS3mkZ2kZWHzbd/wB6gkpu06yrFxuZaBvz50jfcP3amljW3uXdX27/APvpagWMeUN/C5+9SLB5PtHzq21kpYN3nrsXg/NUMuzcR5Xy/wADLVtEt22qsEsk6/Ko+7QSdDpEU8h+1W6rJbMvzD+JaNWlUsrKuW28VZ0VRbvGVuGk/iZP4VqDXfL+0SyRtuYt970q+gzNCrFEA21Sx5FUZE3zspX9371LcyrvO794aZJu81FVc7j/AN9VIy7pca/ZWkiXzJRJhsNXbaN4ajtbi3aM7mMeWY1geCYPMuwGj+QmvTo8Ii/JnYMUc1hdSNtPS2j3OymJE+6B1NS6XEzXVvbvHtWVgfXPtUsat5Tbhv3Hv2rc8L232nX4FC5hgjcPxnDYH/16yk7iNnxxItnolpYwrgvICBnp61xtpEtxOCW5b8a6H4izbrhVxzEMD8awdDRGJdd2V5ORUR2LshniUmCGO3U7kAySx78VzEsaFGkTk9a3NflaYyM33eg5rB2lYzubCjrWkREQZ2iKuvHXg1Tl2zuBv+fstWwyru+bjHFZ7xNJc7FbjGc1oAsm4fuGOZP4qJo2jQSbMEds5p6O0mIUbgdWNJKrxpjfuGaQBteTLNwNvAH+FSxRMsQRl5PBHcU61YDMn3jjGKWLzJLney42/rUt6gSrH5cRy2SeBUoQtiPyFRkwch6WP75Y/X6VNKse4MjMv45zSuAFWI3FlH+1ToGQHarNnuMc0pVvICqqgE856ikgDK7R7lK/38cmkBcSIKfMRst71ZiDbhK/B7BarBVBHqcVcTC553FR0oKJ0DPhkXknvV63jWMgbsv3NU7dDIA2dua0rdFCfdy3qal6DiaFsudu7nPpWhBgnGMADIrPt8hQp4x3rSgGIwcZz3qG9Si4qnjA4xmpx8sEzdf3eRUUZO0A8VPkCKJFXIlkVcfU1lJu5R658O7U2fw+0tG+8UyfyFa+CMMeCTSpFFZaZb2SY2xqMDpzURmHG/73bFCAft6n36UjdOOlR+eMkHrSiYYII4PSgAPGfWjcew57UwupxjIPfikD4I+agCQNg4JwaeCenb2qBJEGdy5PrTXuFV8LyPWgCx83J7U0qxG4rnmoVuVzzwf509JmYlgMDHWgCY42Db0/lTSWwCuMep71D5gxtDc9ad5jYypUqOx60APxk5I5NIVXJ71D9o6nv6Z5pr3J4wvHWgCwAoxxg0Af7JJ+lVTdN/dwKcLpuvIoAnKrneACaTzGUDoKj+0ZHyrTTMhwXPToBQA4gsckYNOww5yMUz7UoHCg0z7Tx8y/Q0ATADuASe9KwOcA1X+1KP4aDcjqozn26UAWMHjjilHXnJ9/Sq/2hm+UDHoaTzpMcnJFAFryweS2RUPy+Zhs49qjN03Xbx9aeZBkbeSRnPpQBLsJPy8igRsCS3pxUBuDn3FAnbn5SR9aAJymfmK4pvlZxt4/majediVPTt1pPtEmexxxmgCba2d2cgfnTtobkrgH1qAXDBwQuB3pTdOX+YDH1oAnAAGAMfQUD0PNRC4J5VePrS+cTnjFAEpHfv61EVOcDGO1HnMOQuQOpprXC4J2ZPUe9ADtrNyzKMUvAHy4ORzUL3LcAxgd+vWmec2PlXFAEhYgkqARUoA2Hjtmqrs3BXjBzipBO2CSvHfmgCYxtheQeM04Beewqv8AaJOCq/SlNxJyrIB7UAThSSNpyPWj5skDv0qDzmI24wO2KPOPAbn0oAm3EDIxkdTSA5yR+dVyzEkk59s0zzm6beO1AFsnrk5IpxxgFTnIqkZW2fKuDnrQkjD7pOc0AWW54GM0mxux4qDzWyWC5J4FBnfBA4GaLAWSNuCFBNLGxwcrwfSqfmOxGMk/WlEjZwGwPSiwF18cFRjA60Erx81VkdiMdSKMliQvUDJosBYO7nHSkAPOT16VXEkgPByMdKCZCeSRSAsDaPvcjFIzLgkLz0qEGTs1POSANwz2oAeVKgcZzzRg9x9Kjd3GQWpgkdQecmgCwm3+I4NK7KrZwMdqq+Y2Dlcmk+bqxJGMimBZG1huJxTgqkEBgec1VQlSMdD704ljhuhzjikBY3pnHOPX0pWkTGAQQDgGqjuwGM8EdKjclgBjAxTA0CygA5GT0pcjj5h781nBZBty2RjJ56ULuBwdx9OaAL7bVO4NmkOCQ3c9qqRlhhc8daWWQ7/lP4iiwFlOHbPQj16UMNyHbyRVXewzznPcU62LZJ3YosBOT8wwMgDmlQtzxhc5HtUanAPUH880wu4GQ3tRYC5vRMFjgdKZuQEqGySap5dsk80m5shVGG9aALu5R0GSDzzShlIJyAOgqnyD82QxPWlwckA46/jQBbDoBk8joaGZeDkADsaovHIMHOV65FNKM43bmz0oAuebFnO/BpvmKzEbgPYd6peWwJAPPTJFLtYOPUcEgcGgC6GjzkN+tO82PjnHPrVDy26gke1OVTwGoAuPKuQVznOaPOyeR9Kq8g/yp56gq2KALRkQE/NzjpQWXAIqmFbO4de/vTueQTQBbLqeScdqTzFyOCTVY5yFORxzTGYjoxUHoaALgkViQoxSZViBxnr1qohxkLu3d8ng09AWIIbLe1AE5K5O0HGOtBKiMgcjqeKifPOWpoC9CxNADwyYDK2RS+YoPU49ajAXO3bgHpTUzg5GSDigCfzVHQ5HvTTNHwM5NRSdB8uCfxpjKR26d6ALImAz8oJ7UhKt820A+maroWBORk44p2M4XPI5P+FAEuTngipU24wwJ96rptwSvc9+1SRnaSWkyfSgCQHH8PHrTmZVBbAx9aiy2SSeD70jYbOe9AEokjXuSD3pRLGuDnIqHHBIHNM5yWPSgCw1zEDj71FV8ggUUAQk4O3dxn86HByQBn0oHLAkYHrSylGYlG9qADcchRtI9RSDuOnvQFCgbuKXqT3HrQA08Hk/lS8tjHFOI4wv45pF6/Lkn1oAQ9Mg8euKQ5GP0pxVicAcChwNgBOMelACYI4J47U0jIPOD2p23cePwoAPIx060ANwcDnJ65o9/Snp67fxpjrtJGDjqKADBbOOCRTgpCAN1FIMEd+O9KQcEA5zQAcdhxRjgnNPCfuwwORQVbAAGAaAGD7vPel424DdaCjZx1xSHPXGRQA3B65z2xQevAwBSEkdAc5yMUvzdexoAdHgsARTjjBwckdDSBSCD1NBAycDFADTkfeb6CgnIJHB/OnOoHJyeMim0ANC/wATHJpcDtxTgFyDjNBAOQBgmgBgxk55FHBzgdKftXbt6j1pgVVB29c9zQA0gZ+YdOlLuHChdpoywYLwR1JpSCTvPJzx7UAG3ghuR6UwbcbiTg8DApTuJ6ZB6nNOAxgDGOw9KAHJjlQMHFN25zk807neSACaTBGVIwaAGbRnJGc048YwPpRjA9aToM5z6fWgAPuc0Bc89PrRycYH19qdz6cUANC9fT1o44U9B+tKcjqcDsaVQeMDJoAQBTjafek24zgYB96eOcggDHPHelKjeOccZoAYvoOKcVJwc4Helxt4PBoPTB7HNADQoXJ655zTueeMcc0DgZIyMdKegG3IPJ60AMIDAAjHGOvNNEYQbRz71JtK8MOnf1pOO/HoaAG7eeuPoKQgZ4A3Yxmne2efWlIIHPfrigBu0YyRg0qgDGPxpSDjgZpyqcnIwMcUhipGW56c4p8ot7e0e7umWO2iBLOTg/Sp4IzMyqqkgDg15Z8bfE5klOgWs22JDmYjrj0/SmtSXocz8RfF7a/evbacp+xxnbuJ6gfhXD3kq5WHb8oHODTbu7ZCUi2iMAhcVVt3/jkGT2b1NaxVjJsliK+ezdcLlVqFZPMk3AYHfPrU0JXe0gKkYwfaoSQMbR3yOashlqM5JXHTp71K1uyp5i4YnBx1xUMKszhzwBzV/TIVmJfDYPPB4oEBtTHZsWK5IzkdRVaEL8qMOSMg564rans/tCMI+gwDgelYt8v2O8XPzKwwPagkmjuQpEcjvtPBx2q5Z32+OS34BT7rH0rAae4COY1BVmCnPrzzSwXMiyKrKAH4ZgevvQA7VSpmJbkcnOayLLduLB90f0rSuWcOGVdzE49RiqDyMtw8mFjjHBA71Ra3J42VQQflByB3pIYtisofK5GOKFk2kbQHHUe1TMfkOFXIoKe5OB+7JLfNj7wpdz7AEHy9+aikmCAK4wGHGKduYxgDaOKAQkgbcccsR96q0waTBjbaQOlWukZ3nOeOKpXA3fdVh6e4oH1KUuWQlSuT/drNuI90TnPy+rVqXYVl+Tgk4wtZ12rL5rKyKAOjHpTiSc5dKrxK3l+WrHDbm2mq1w1s0qNL0ikAD1dnaf8AdNHFvjc53P8Aw1Wu7ZWs2Zmyd+eK2WwFTVPtC3i+Ysf2X+57VSlaRvlaNFyegq1cLK058xeBjv1qsP8AWht24nORSAbt2ysrMxGODVh7aNkDbd4xjDcVDDM0bSN5ecetWyyEiWR8bhnFAEO1VRfMHI6Cnsdp2KmW60zbGz7y+8H+GiCRt5jaTYzcA0ALgMdkjZ9D6U9GZ1eKX958uBTZW2yhVVfc0twNsoyuB396ACBmifbAq7mG3fSXLNJEsjfPIDimvvysi/dellTaiCNThOuaAFdmiKsyt9Kj8z5wzcu56g1LMNzlWfG8cCmSrJHbH5VGaAAq8ciN3JoeT96Wxx0qOZlZo13fhVoyLGrLJF5jP/EaAIUS1WQx+Zk7dy/LUloiq/2iOTyfL5z/AM9Kryf6OiqnJ/iLU6Obe4K/MnvQIdjM7zLMzo3TNKjbWPy53jAqN5v4flI3fwLUlx8qJtX8d1ACSRRq6sV/d429f4qFbajQj527qanHyBtzbk7HFQiW4ZjI3lMw+78tA0Ds0bjyotwT7poTaZXlkXn73SmfvdwXdt3c0pnlZxtG7t0oGIGmyJhh4iKWVN6FUO1pPmV/7tRhLiF8r83mNlqfIkj5ZuD2XdQALHudVmG75fmaoWTzEyq/uz91g1SXAX5f7tNRlkkEisyt/doAcQ29d0fmhfu04L5kpZmUOvzRjdSlvJfbu3ZpsvlPiQKqmP5hmgsPvbo/LYt60uxYotyruZh/eoDqY0WNGVmw2G602RZAnzfzoAUxszNuZdu3+992mSNIkg3Jubb8rbqekfyM0nyqvzGmRo3m8n5fvK1SwHBmztVcNSPI3mLubc2zdtoD5jG5tp3fepz+Wm5h8ze5qJFEUbM1wWbq1OkZWkaNV/75p8qrxz5ci/eqKN5drMVVV/vVAEknRW3bsfLSebHANsP33frUflhZGb+GmeW0k7Fo8D0zQNE5jBdmaFW3/wC1Uxt/JjZY+d38R/hqvJGjoD83yc1PGJOFjVm8wfd3UAyNdqIv7tpRu+V1q3bsUkaScrOJE/dr/wA8qgjZcsoVVA/76FGxvM2xyb9tAjQE7JB/rFLf3j96svYvzNu3SVKkPnXGdm5VX72KZIP3nyLhqAIZHja3XbHyzfeqTg5jVdrIu7dUdxn5XX5V3/dqwWXzGkVcNtoAHuFKIF6H/gNT7W8gSBhx/H96qlj5n9oxRXJVYWTstT35mYzRwLEturfJj+KgCERxvGfMi5+8oNN/dw3Cqrff+8RUzjy/KEjZb2ot90V226HiT5lb1oAratD5Uq20aeYc7utQPvFx5LW7Nz/D0qxebnG6R/3m75mWqUU6K5ZZWjCLtUVotiJFZ2j+0yMV2r/D9antb+WF1kYKyrSXYtZEWVX2t/dNVbiFY5fkVm+XdQSdPaXSyRrth3FmzuVqXV23OBGyq23ht1c7bXM0CLIv3M1oPOJiJFbK/eFO9xIk8lE/d/Ifk3YxXWWVj/oMax/NIy7t235Vri7e4lkuJEKIBjd1r03QmW60+3DMo+Xb8tOMipHMapaXdrIscZ+0St71R27pHjmjUN/vV1fim1kjga4Wb7Isa8v61zNosj3Qab5pNu4Z/hqupJX5jbdu6Dbis/UY4JJI0KrvzuDx9a0JIPtDSyTDdG3y/L/eqJ4dkaeXGsaL8pNAjMl2ZLNFg4/1m6oh9z95xvq/rMX2cld2/wCUn5aoxQLJENzEj+GkOIljBcSSK0a+YkfzN7VufavM2oq+V/CXSs3S5PJlkCfMmAu7PWr0Eigor8EN6UIGWLZlij85CzfNtbmqOs3bR3ZjjGUI3U99sTsVVnXOapSeZPcmTb+5T9eKb2JjuKUAQL/f71PY2skt3tjb94n3XqpKsiv5iruKt8vzV0fgezS7uZZ2Of4tmfvVPU0bOr8J2Kw23mbMtnk10oY72T5TxVfTIcINw25H3akjjkZn8tdxzgHHNS3qSi3tbytqthuOK7rwFZrHFLcMSC5BfBwCc8/pXEvazful24kcgH3r0JJI9N8NNIzfMEI9MsRWcgZw/iO4/tHV70AoA8yxgj0AA/nmtO3jjt9PkUhQUUqDjrXO6OvkzlpGyxbJzzkmtvXZnj05gg5kGG54/KhbDWxyF2fMztbIccDPANUpkw+WkVl74qy8EZQybtuOwqtMvyH5dsePxJrSI5FaaOIxF9/mHtziqreaXDs2MLgVMY2L7GjxkdjUId9hRV3AHqasQx/LGBt49jSQRut2Ny7lfoaWSNuWbb+FPsJt0ZUDcvrSAkkBjlMe3BPpU9sjbyu7BxTbffu2t8xTnBqdConE23A9Kze4D8BbnCrgkYJqaRVDhSvbhgaiiUeYGb5snOM1NsDSs275f4aABE+VmblMceuakQfuxG20gc/dpsXmLIWPAp67FbkMQTnigCSJ1j3MB5knbPSrYXy0G77zck/0qrG1vuKqTuPtVqMYgEbMznPBNSUaNkQIwT8xPpWlArAHK+4rOtAwAAUA9q17RZtmXwRjAqWUidA5RcritKLPlhcVSRWwCecVpRhhgE4GM5qWMmwcA4zg1Ytk87UNKgUEk3IIH4Go41LINpxzWz4Ithc+L7KNl3GIluB+FRygeu6gVDlSOAMdap7j0xnNXLxg07sOpPpVYg5zikUNOeBjJNKmMhgePpS7Tg005+6Bj3oAV2OcbVA7moScMehHrUpU5A6+vvTXVRklSD2AoAaDwSOeKjK5A28mngHqBS459D60AJGApBIH1NOJYAndkHpRkKDwMfqad8rKFJ20ARjhwMc0OdhIUU4hQoUH8e9N2tgnOQD3oAhKjJJOSffmlIBxg9PzqXys/NwD7daDGF+YYP160AR7m/u5+tKD8vIANIzLnBDA0nB4BoAfuwDg8+1RheTjgHrxmnFQuecmgZ9OvTmgBoU4BABp2B0YDnpRg4xjBpYwP4hn05oAaY8Eenenpt5UEDilUZJ54ofGAu3AzzigBpAA3BgT3FMJHJ7eual/jyqgelRSbt5H6CgBCFyPm4pYyOo9aAvHK8+9PP8Adxge1ADXZy2SFP0FJ83IbpTu2AKC2SOOKAGryQD25pwC8sp70o67gOacF7AUAAVcH5ue9MdcEYOe9P25JCmnIgAIPPFACYzjAzxnilOQeOhFA4xtGKT5hx2JoAMtt2hevXnrSDODjr0FOyuPlPNAUEnnHHT1oAjIXIzye9BB+8Fx7VOirzlccZprqeNo4oAhAO8g9KfGq8g9aTZ1O7mnqQRjoaAA7cZAIIFNyXwD370r7uT69qBySo4AFADCFBI3ZHYigBiMjinbem0YHpRhsHH50ANPXAGfekIb7wHNOyOPWgg5B6AigCJzuxx0pV3bSQMe9K6HJ2/rTgpAGWANADdpGCGA70hXrkcfWnMp3DjP0oPovAoAb90Y6Uf8B49e9PCnI3DAp5UsOmKABF5BBwKTaGLbTtOeKMMOOoxTvmwAgGR29aAEduirgY700jk5YmnOxYYKgfTtR93GDu/pQwG9DxmlwCTnOexoOeS31pAedwPUUgFPJyTketJlQcUoxjA6UdulADRzkY4IoTcBgkHFIQQcAU8DbgN0NMBrfdwVwTz1oGOOeQacA2/5h+NHAY96QDSo3AnnAp56AKAT70nOKJCuQp69yO1ABjAO5cfSg5Efy9OtHzZIBDDGMUYUDLZx2xTsA0AAZU8npSOgyCSSD2o3AkMq/SlB3delAAwIcKOBTucAjgetL27e1C/MTnrQArsMj2HWm56fXmnbeD2FJggZxxjNACdM4GBTWxnPftTjgnnI4zScEjigAZskE+tKRlDgZOemaQ89RgA0mBv2hiQecigADbgEUn3qTaeD0pQFQARrn+dAK4PXNAA6jHHJNMOQBn9Kk5AJC5NNGCeuQetADdpbo2D6Gk2jqDmpTkjG3J7GjY+CdqgexoAjRTknrxTSrLkHkVJ7c5FNwMHDZJ6ZFADEJGc8jFCsMgnhfX0pdpAHc5oVW5U7SD2FADyCVG5sg+1J8oA3LkDoKcAwQlhz2FIg3c4yR2oANynrgD1FA2qRs4PrQmCxVlIJ4FOcbeduAOM0ANIPTHU5pvt0NTJtbnOaQ7QdwGD2zQA0AYAIwexz0pr438gjjnn9accMSTwentSezAkds0AKhjXLckjoDURKjv1OSPSnkDJXHHqKVYo+CeTj86AI8c/L19aA3JxgkdxUhReMKPrSKvz+oHQUAIvUgrnvmjcuSFXJxTiF3Bv0oIAbIGMnNADS65AI7du9LkNjZSrwcDBB6GlOCSqjAA60AN569B0zQeOD+HNKOuDyDS4JJyv40ANHTpRT1HtRQAwphNxYEUzapfaOMjJFSBcoFPJB57U9UAB3YJ7GkBB5bZIK5HqaXaevAA6YqbAwSScDrTflx8vTGaAI8KR6E96kj27doGB60noSMA96ULtBXOD1oAdtUAhTz1qF8A+vpTyjYLbsjFR4HBY5p2ATAALdCOlL8wwepPWjjOOopUGCWPNADh06YpZBuGVHOMUvoM8Y4pASMAce9ICF0fAAXAPehRjjdnjrip3LfdVqjYKRxxg9fWmADcwCtgDGcilzgAdulKdrAbeuc0nLE8cdjSAPmHy9+1REFjhemam+YHnk4xmmlegzTARxhCe+KIFbHIGOtGGyf85pwZsYK4AoATcofkikB+cnqCKacYYgDPvSjGwY6g8gUANccgFjxQOvoc0pPJ+Xr70nY8c9qAA7gC2MjNHzY3Hv0oGSAR0FL8xPPagBF7kDOBnFNGOWxxTxu3BlFO28nABGc4oAiQMQTjinY5wBnIzinFR1GR7UqLg5HXHAoAbtU+o+lN2kkjGR+tS7fmGBxSNw+0nAoAZtJHv2OaDkHB5PrnrTsL06/jTccgDketACEM3OFBprqwPIwMetPKtzgEjqDQ6logoz70AMHTI446UBeOTmgKFByeOMVIAFA3LigBoAxgjtSjoccU98BwvU0wkhsjkZ4oAUZOMge1O25IyvFKM5yQBgZqQjIHOOO1AEBVgPUZNJzUoZgCAMn1pAuWO4jJ9O1ADACM56U4KMZzgDkUIOvqDgjNN55UdD+lAC45GTkGhtpOD0HQetOCjjPak+UOe/PWgBoHXHQCn44HfipX2iM4GBjrUSg4wBnPSgBQuThW5oAy4DHIJxxSFQAQSRz1FTQqhkXGScgcUMEV9b1JNH0C7vpXVSilU59a+XtcvrjU7yaUNlXbO4nknNes/tH6zPpul22mo6hJGywB5PHevEtyooZyQQfmAPtVxIkNfcGO/ryMg54pu75Cqn5cYFNyrR7o/uv8xB601FbJ28YrUzaHRNLGMBCwPXmpY2UqNxyc547UwCRkLZxj0psJYBm7FeAKBWRo5IkRWPDdMHrW5pcQW1xG3U5/8ArVzkcyjaGXkDqa6nQCvlRo/BOMAHrQFjp/DNmyW8kiJ5jueFI4qn4w0CSayM6RtHJjcPl4rsvC3kpaFXGVJweOlUfFuux2Pn2sdvvjH3DjJNK7vYh7njGuKLM7ZFcA4z9azPtSxlW3rt6DnOK6Lx/Kt1bx3KQhQnAXqRmuAHnJ5bebhuojY9asqK0Ojs72OQNGsnzqMD3qopEm5m6I3TGao2kq7mlaNw/QtnirkG7yzubBHPy96kZZgkyQVwSfSrWWchmDKoPJqjF1VG5I5XaMVaRn4br/st0qh2vqSl97sxUuP4R6UBd/3Tj15pgkXmP5gMc0oVTIrbTkDv3oHyjyEEYXcTzTHXrtbpUmAAWdcjHQGoBLx8y4B4zUklVhtLtHz71m30SNDIsjLHI4x81aFy8iXflRxqpIyMng1SuEbYwmVJpP75q4gYskZV2tg+YlXezbvu1UuGiMiW6jcs559jVu4ZvszNPFtjJ2yOneqGpSR20qtFIvlyjLY/vVutiebUzL+KeIJGWzH/AA1UliWOXcknHrTp2dgGDYX370wx7U3q/B7VJQI3mF/m+fHJohbc/mPyoTBFSW1v5szJEOnzSGm3adWTjnnHegB0jJGBtXsDUI2yONkfzepNMn3CISMu7Py0i/K6fN80fdVoGWTMPNLbaebhnH950/i9aptK8k5b7sdSRhnj8wjy23Z2/eoFYsGaV9is2W96f87Z3vnjAFQ/MULUsHmKnmq25h0oAe7b3iURsVVdoei8hb5G8zA61emZlgiwuFf5Wb+7VPytwjhdmYDke9AEVz0Rvlxj8aZiRsNvbatSSQR3SiZh5aYwvzbqjdlTdGrZH+7QMe5aRMy/6umNsSBmU7aSNo/Lbb/wGldmZPLZt1ArEqDy4wmOX6GkEa+ftkZin8T0zhCu5tvmfd/2aXcxUwjhI+KAsSvKu0heh6UsbKhVd2N3eopAq7dq/wANMRXFvukXad3y0DLUSRtM0MjMV+8DUBkZJwzdakgZdrsvOO5qI8I0+3zD/wCPUASS3EkjgL8vpUK7t+6Rvm/2aWN2eTy2X5adsZI8xnjpQA0q/wDAfL/i/vVY3lwbiSHDbfur/FVe4VWjVoP+BNQ8kufIZdqgrtalICWViEDP8rfw08yxeW0fysxXrtqEbsP+53KppfmUeYvljPvQWI3yoVDbmX7rbqc+75FEmf6UQKpyrDfuoaONP4WXdz8zUAJLHIf3bNuWT+7TBu+0+VGvCpmpAF4K7lx975qbbs4vW3L8rDht1TICSR4sFdu3Ym6q5DT7W2bYP71Sqq7ZEl+aP+9upLPd9mZmH7nZtSoKCTblmk43fdamxss+Y41+X+Ko4y3mxxfwxtu+aprhmwzKvl7m61IDdhkkCpL8q9akj8x/3kbLtJ27aY8bQRqwV/3h2qqt/HU0W5drN/D95WoAHVldtvzVE73CIs0Y+ZewapLxfJikfzGLfeFRxnYq/wAPmp81AEu1XmE8i7ZNuNtSCLEaSK3lyP8AeFQ20TpkSHdD/D83zVLbtc/NGrbmzu+dPurQBHJ5jkrDJtX7rNUTm4X5FXc2z71ORNsknltTfMZpZI9nzRpu+U/eoAIpN6M0a52/3qdIitiRZN7N96pECYibdtG3mopfL+17Yl2xf7NAB/rrncv3VjK0kfnpujVty7dwqSMJE5ZW2x/d200p5JHyeY3qpoAXUCX8pYF8uTC7vnol4i8wM0jKvK7qZcOo/eSLwP8AaqO32mU3H3VoA0TCgljkI8sKu4bv9oCsyWHzNQEkq7oi3y1ZlU3LbpEyoOVp93CsFu0itvbblfm+7Vp6EktpYLeyGOG03qvys4H3a6KL4dC8iEg1AIxXHCVi+CJY21OJW6sm5q9WDJsRkdjGFyBj9KejRMjynxP4H1LT0MdlE1wiDczp0rmTZ30ClWjZW/iyK+g45Ga3nMKqsrjgSd/+A1mx2GnXhK3dksk/l/O7pnb/ALtFiUeF2sVzI0i2tzE+fvYO2u70LxFFaCGOWDyYY1+833Wqx4s8D2qvBLo67Edv3hZq5670v7DHJHHe7xu53fNTjFpDN3xPqcl7IohlDW+V+9WdbBZI5pXdhOrfLj5maq120hhihzlcbv8Aaar3h22a6vEm64/g/ip9RDvKeaWH5XVdm75V/wDQqSS13xhrZfPj/wCWib/m3VuW1r+8kXy1k8s7kb+KoWt4YUldZJIp5V+detU2I4y9h23kkcnK461TltmeIDb9z7rVu3mnyS2ksenL9qkiT94T97pWRBG62YV2YSqP9W1A0RW7ybjtTbHjiroEnk73yT2qGwhubi5W3jj2g/xM/wB2tWdbLTzJ5s/nyxx5jZfu0DKF1MzRhlfY1VEj3yMsLszNxzzVdH86fzWbr0NXYYt0qraSeVnviluAttbrJiCDdlWr0nw3phtNPikEaqOJAR13Vi+F9DtISsjMzse+K7MR+WUVWxGF6VD0YFmwZBIWVVwf4j696tQW679xkbrxtqCHGxWEeEc85q+EWFCyjjIwamTJNDQbdZ9RWONmwCCxftWh8RrtYrS1sYW4ckt9OKteErLdaSSS8kncGHHvXK+K7g32pttOcHy1596z3CW5Po9kq2Ju3XJIJUGs3xBdtM4Kt8gUDbXUybbPR0iZQSkZx6+9cLfvJIzMq/IOh9auOpUWVxuTI2qd1V7nfy20YTnHrU08imISYIwKrOsrIG3Ke+M1pETKLs3MjPtc/wCcVHK0axCE7iX5p13tX74zk5Xmqmx2uWaQ4T/lngVfKMI2aAlZ0aJX+WN2atCGGGO38tWwiHOehqtFNuj8tl8x88b+g/2qs+TArpJJHHcgcgkc5pS3Ey3YW8bSyTbmJx6U+SNUjG1cqe3cU2CW7nG15liXORgc8dqkAbLk7mOPl5rJ7jCONkQFtu4U8KrktuZcdajG9SvzbjjkU+Pc0hYriPp9aAFQgKGY554qceYJB/dxn61GgZ/lZVCqeOKnjwZCy5JUUDsOjG0+Yyjttq6F3EMduPaoE/eEc4OOauQBxKsZHzHpUsJF2yAHC8jGc1qW2TGD/Ws6IFZNqkAEYNadsqgAAc4qGWvhLMeQMZq9F1GfTGKpRctir8S568ACpYItR4wMjA3Cux+Edo0+v3Gon/lgCF965GAFcLjI4z+Jr0H4QKP7O1C4UYZJfLIHPXJ/pUN6jOvlLSMxUd+tRjOcnqKe5UHnI4yaZ1Bx3oAR2ORkU0YJ5pSCDgmlVepNACqowepNNbOSQVIHQEU/HBIbBpMDquPb3oKIiZNufl+lNPGC3f0NSHLH7vOaaVUkhuDQA0Y5zg+nFPK9GYc+gpQvQHBGelOPfaM470AR7WzuVQQeOaRz/ABg+tOO7qDjjOKR1JGdpz60AN2kcMcj2pCMfe5FOCkDOQfWneWuQSwxjpQBAVyDu6jpSY4H6Gp/LOT82T600oTxjAHSgCLa24DqKci+vPpUgiXuSD9aQKBnByKAGENnPagZHbFSDtQfmAIGQOtAEeccqMnvQSOW3Z9qcR1KjgjrSFCAARjPPrQAAd84NIV6tnHrT9q4HPNG3aDu5B4HNADMHrnij3pxVs+gx0pQBnp79aAGBeRk5NLhdw2jilwDk7SDQq4Bx1I4+tACYOSBjjtQAR369KcigDLdeh5pSvIK8j0oATn6CjodwOaUbiTkcUOOBjkZ60AN5yOKcN28enpQM4Jzj0pcYK579aAFIG/djtzTcjORyc9MUMeSB19KF3UAL82CwOfSlGSBuwT2FKA3O1ePelBP8K5PrQBGE5JHpmkIYENjtmpARk4GBSkkg56CgCIAZ3MDyM0cFNuMHNSdeR0HFGVxwuTQAzAJ5HPakK4GV4FSDHPynpkZpmDwGbA70AMHHQZpcbiO3rQ3y4/lTl++RjPFADDyCD1zRgcjGRUm3H3RkgU0Bc5APNAEZDMcKcAelO27QCORT9oVCRkk0iKNmFOR3oAeMEH9KD8oGBkd6EHzjaeBTnXcCVHI96AGkDIY4xTQRkkcehofA68+mKQBe3U0APAXJwDTdi8tjBH608Kw/hp2MHPQUAQNuIKkU30AHGMVPt6nvSFeMAYosBCF6jpSZzgKpA75p549TSsJCBgrRYBD8uDjApZCBxt+btTfn4DDjtzTiWwSRz0FFgAq2wFjyaaVAGCOakHIGTk96RwcdKQDNpVQSOe1N3HkEDJGKkBYA5OTTXAblePegBoDEgjoBgkd6cqNztGR3Bp0e5cL2/WnqNuTk80wGbScD7oxnpSiI8FQMe9LjnJPsKVGPTHt1oAaUGSCMmjAABAwakJA96aACcE4oAb82Txxij5uh4GKfjb8vUetBYZxigCNweT2ximgKCMckU4hsnjINCpnJJx9KAG5GSSOtIEZckHnqKkEeCfmyDzyOlGCoweuOKAEDMMZGPTFPB5DYAHemlAQMtg4oCMOrce1AD3GTkAgfzpo+XIUKDTm6Da3SlIXjcOfY9aAE+Zh2J9qTAI4zUh24BwPw4pmQ+dp28d6AIypJ549qUnkDaCO/FOdWV13MCMZz60Ntzkd6AIyMOQvAPtS4XHPX2pdo7Hn0xThHg5x1FADAGyQTn3pQDnd0xTiuBxxz1pc7gAFwKAGEsTjr6UEg4BGR6Z60h3ZIHT1oBGR3oANu2QBeAe1LwSdyknpkmgnBwxz6GlDH6DtQAmdvG0EdqM88cg9zTscYbigDknb8oHH1oAYYztIXJbqaQpIqBsgj2qV2AUNnlh2owQQF4A6d6AIyjZ6c4/Oj5unQ+lSEkEZ+oxTW6nAA9zQA39eaTlejYB9s0vJ6c+1LxgZPA/OgBvX+LPp607YeGxweo70i46sMA9D3qRt2QO3rQAicZGMDrg00gb+D2zQdpbGcmjhSc8g9MUABPzcHtRQOlFACAtnDY+tOcqAWJBPYCqYPBOeRQHdcHqDRYC0GbBBwBjigDBHfI5quZWyPl/On+dyeMfjSAlPHUcdhQRkbvXgE1XeeQIRwQe+elIk0hT951HQjvQBOc42k4A6CmfhwKh3MfmzjNKXbGOnFOwEgIJI6U9D1ywA6DNV9x4GPxFI7lRhhk0AWURmJyeQKcFBAZW/CqsUsnJyAQMfhTt/yjnBoAnIzk9COlJhghz9QKiMjEBT+BHWkaVu5yQetAEzKcBxxnrTyvyADgVV8xs7QeKUSSZ2547UAWVX+JhTDtDHNR+awyMk03zGyCRikBNhsnjHGaTa/B21H5zEHdyc8UefJwoOAaABh844yfag8HcowDQvB3Hr70HuT0PQUwFRTyxP1oXdvJFNU9Tux6Uob0HPrQA7HBwMGgZyMHmmCTaSCQRQZDgY4oAewCkcYJP1pdrYJP5UiuwHzAHPbrSSM2AzcUAPG7GSePSlCAnKkgmohKQOQMUvnv8A3QB2oAkJZSAyjHYCmsVyfl5pnmnJ9aQyE/eOMUAPCjBIGacQqgbjsOeB1qMTdscDvTHlVW3Mu4Y45oAnctwFb5etRndkkHFQrcA5B4HaniQY6ggDJNADsErtA75PNPG7AJ6gVD5y4G3oTigylQd5z2ABoAfktISvUDp9aUDksV4Paot5ABHBI/Gk87jB7UAWxuC880YOM9Carxy5ztYg9+aYblhIRjFICz8xU4YAetO8skAnGOpx3xVMXOcjbtx75qUXDGIMFyQeBmgCd/v8YBIyabzkc4P0pPN5BKgk9eaTzBnG0DimBIWIHAX/ABoQbjlh9OKiMqqASp5p3nr0BoAmCNgqOQeoo2qCMHjFRecMHaetJ5y5UEYPrmkApHIDZPPBq3p0fmXcUe0NyGP0FVJJ027D69auaZMVuWdQPkjdhjvxTQHzV8e72XWvHMqrcM9talk2/wB1wQcfpXndzqEiwbfLzICSfeus+IbN/wAJtq5VtqSyeYfZ8Ef0FcLdyMZWUD5epq4mZo6ddsyhnC5boM1qwoZoCRgGuRgz5haMttz0JrZ0u/Zdy7/lHWtCZbmlFDIrrGX+8cFcflTZI3U/d2jdgkdq1dHkW+vLeOMRDGWkLHnA9K19V02GIBdm0EZ56GmScbeiSKDbGdxkPBrY0S9eOCEmRSwk8tlJ5HvUGr2sKlJJHaOJepHrWJbpHCRdXFwYpHOSD0A/z/Oglnv/AIavU+wMu5XOOQDjPFc94qeOUiRflKZ3Fe/pXK+H/ETRxLH5u4jhWBx+Bpmu6pcTKCrKFbJb1FJx1uK5l+JLtZIvJkYAuc57g+lcLdjksJl3JyD/AErZ1W6ibebhhI2dyZ7YrFCqYhIsm4vzntTLWwW91JEgdWRweSverFlc3Cv+94VvuAmqCKru0ch3c1LbPtyH+YA/ID1FAzoCGV4znaTVrgync2RgdKzdObeDJLIzjnjHSrcTpuC7fl6n1p2FYtBlKlm4208MMrzjiqysrRMF6jnmpNxABK8e1Fh2JwWw23qBk81A5XYGVtwPNPMgYMp4GOfp3qKUbkDKMRoPkH1osKwy7cIVmZdxIwKypCx3PjAz07VpSyMqqrL9M1n3EkwDKvTqKpAzG1GSSOwktxtJlP8AF2rLvbaLzV+Xc2OcdK09d+zIg81mbeMKE+8T6VkS7rGHzPtIXfHtCH71brYz1M+8bypZVbb0yF+9UUDI/Dr8rrkU8RI0fMm2Xbjftzmq5+RPMX+9gGpNCVOBJtfyxUcamMK00m6TrSblbczKw/hqPatwF/ecjuaGA9kZ3k3N8pxSRhslo23MlN/eRfe+ZaCTG/mbdy7vurS1GOk/eSR7l3f+O0B/L3Lu+ZaajSYkaVvlZvlp0ci5C0ATK4XMqSbj/EtLFjJnYKjfeP8AtVHG+4N8u2lO7zPmXIpgWHuHlJ3L5jfe8rNTSvJ+4aQbGjXb97rVOFmV92cClcySDdI3y0CsCbfNy3Cfwih/nl2ou3+7S75N27au3HrUcW77S0jdNuKBjnKq43fKq0kG13Vm+Vf/AEKmxOkiMW+8v3aZuRJVBG5/pQBP8v7zZ8zdv9mnxvu7Z+XFQ7GaTaqn+996kinjx5jx7V3beaAJMMP92nSRt9pMu7zVVP8AV/w06NyjfMuf+BURuyOxX+Jvu0ANdcToF4Zl3bfSmFfuqvy/3mpx/d6g1zIu1dmKI5P3jb12rJ8y0ASb2eRlVfur/FVe3kkEX2hfmjPytu/gqxP5MkRiLZzx8q0zzFkiWWQ4/hoAZEkXlMo3bfvLml+8Bt6SL/3zT0ZkDbV+XbtpPlYbWagBXaQBVVvlC0Of3ablU04fJGWZl5+WmyMuz5etBY75IJFZU+Xb/wB81HJzGq7t0nRWp0uZLYLH8zfxUS/aIoAipuX+JqgBuzZ+7zuk/jptz80/LJ5AH3t9Ni2/e3Ou/jn+OrVmywSxRtbqI2b7u/dQAwRwRxiCNXkDd91KQZLdbfyv3Ubbt1Sa0bf+0BcW1q0Y+6OflFE7x+YkUaoq7dzYapkUVYWP23c0W4fwtuq1cPsVvk3bvl3VDbyQRytE3yt/CKHdfM2t8393bUAWLP57B5Gk4j+X5qikeIIsjt86N/F8tMCiGOSMfxfNtp4EbxrHIu5l+bdQA24iD7rhpN0TJjbSN/qF/hXb8q06S53As0B2t8q5pnm7vm8vaq/L8tAE0UMbR7m3FE75qW4a5ULJG0Tx55z97bUKeYkbKsnyt91abc7fKbzZPl20AJceXJtVf9U/3WX+9Ts20bL5ayq/3f8AeqO2jWGGNJHz5nzLt/hqSzdVuH2yK31/ioAJYVaTzFb91t+X/GmRozRhl+8tECLIJFYeWu7HzNTdsbIzRPuWgBSnn2ZaT5ePlpdh3x7VZRt+Zt1LIypFuSBm/upu+9To5pEt5TL+7U/N/u0AQuglk8g9P4adJ9oXdbKqLjp/tUsG5XW42+YpHy0y7kaScsH8ugAkZkRY2b+HdT403fdH3l7tVaJLjyPmX77fxfeqzuNrH5cSt54Hy7WoEyx4clkt7+CZW3R5wdteoWF6ss7W3SMjKsO9ebSWcmnpb3zTDE33MH7rVseC9VkgdY7u6DNNJ+73t19q0S0sRI9Ify1O1mzxt3dDUtlukbD7SI+FP98Vlh0lQu8ikZ7GrI2qgZ5hb5+5uNMzI/En7y22x26qqHdxXmuuB3ldZo9me+K9F1RT9mlkS5wvQsTxXmN40kksqXd2ZYo2bawpx2KRBPH5mz98A4X5cVreGoWSVp7dvk/jaudskZrhlEfzeprufD9pObZY5FWJ3XC7aSuDNexW2SOZrdWDYzJSXMcS2R86Dco7/wAVattaGGIMdplQY3etUb9fPyzXLRsi87P4qCTmrmO1022a4tZtvm/LsX71ctf2/wDpTLGGkY/ddht2/wC9XY6vZxXtzAFm/dod2/bUVl4fs5LueSS4eRkfzFB7VaRN2Z+l6fJp2lXl5Ngtt25rl9UnEahWO5JDllrq/ErKtgYFuNg3fc/vVxpZncrKsO5Pl3E0S7GkSO2tWDtKuxo8fKtdX4bsrVrbdc2rSL2wa5/RlMt4Y5GUBn2r/tV3vh5JQBHJaAmFqEtBm9pESrGI12LkZrRIDFY9uR3OOajULDtO3zJQOM9BU0TSLHt6u+Tu9KyluBPZQ75fs7HIQ5Favl7isJ/iOABVbTI28sszZfqWrd8PWa3moLKV+UDOalhyo19RuI9G8NPK3DGLCY4OTXC6JbNeTGSRty53Mx9RyK1/H98t5qcWnI37uEAk9s0zSIyjr5bbYyPm96XKPlQeIbmIxRKWxIAyk5+lcdLuaV8HKjgVueKZo5LlVLYUHOfesRzufa33c/eFXERA+1o9rruH8qp3DOvzPIzRj+HHNXSwjz83ToaoyxmR228h+p7CrQFfa2+SRo1dhyFf7wzVYtLIwRT81WVKk7Ff5hwcd6bOBCsmDmTFaAJlPuSJyP7tWbQo25kX5QOTTLTH2dtq+ZNty1WIvLdNiL5fHNRLcTBPLYDbyd1WpG2uGVlAx0qtGzJEu1FIR+DU/lguWwpU81k9xiKMqzN1J4NOtmZ423cBe2Kjco3HYHIxT423yeWOAaAHo7b9rcNjNW4DiQqBgEc1WG04k25xxuqxyXUj7rGgaJ7ZVaQorZ28mtK3jckFmGD0PpVGDbHITGhJxgtV+NFGzhiTjCjualhIvxgh9u0MRx/9etEIdwVeD+dUbKNgSZOTnoOorRReQRzUPYtbEiDBrQgB5JGRVKJed2citG1DBCd3GOnrUsEWYj8wZioCjPXqR0FekfCHT207whO8kheS7mMpbp0JAFeYT7jbSgD5hjH15Fe4aFBHbeGtO8tdsZiBI9D3FR1LHyjnk5x3puOAT61I4LZIHHamnaGwevBxQKwP1zQRgZo3I7dcmjdH13cUBYMHAKjJzS7TndgDFODquMHr0pC6DIDcZoGIB1x26U3y+jBQfU04uvyjd1P6UpZASAcjtigCORSCc8YHamrydo4yKczL1JyaAF5IIyaAEC+jZGMdKBndjqPQU4sirhSDTVlj3AgjHrQAp4B2qpyOM0nPBKg8cYp3mRlzjnjtSEw5AMhU44FACLjPJGO1BHGARQfI3kbgDSkwKDls8UAMyAORz0prbeew6fjTt0bKQpHtmlOOFyvI5oAQKrDIHHTNGzH3ecdaUOAMBgQOBil8wbMqB74oATyxyR0x0pAhAywJyKUyDJKkEjrSCQE/M3H0oAcOmdpIpjMGBGMGlZlUHa3J7VCZFyWyBQBKAxOc54xQQRzt5xUYYr8wbilV1JyWyBQAoK4O5sHtkUdhggntQXUhmbaV7Gk8xAFKrg5oAUHPBX8cU4jHQgA9aNy7io4xyKU7cArtOTQAAZBA6+tPRcA4bik3R5xuBOOMUBv4T09aAGlep/HpQqnn061J8vYjim7+CRgHrQA0qfvHn3FImM4brSiRWyrYB68GgsCCeAR+tADg/XHXtQDz6E0zzEGBtycZo81SM9ulADyBkKOO9AVsnHAH60wyKcdh061IskYyC3GKAAj9aaMqTxinGWPHytmmB1yc9OtDAXO4jJ6e1Js3A56dRR5ifw88Uzz933uMHjFCAVYz1bkinIpAJxnPBpjzZBUDGOc0z7RgDnHFAFgjjPQ4x1qLkZUcimiX+LrSeZtwdo5oAkTIyc0oznGcZ9qiEw6ZA55pwnjXryfagCZNuStJtUZO7moUnVm54HrUnmRmgB20DIHI603bl1GMEHJFKrhiWDcYxikLjgk8jjNAEh3bx6ZzTjycY4qvJcHIVe3ekEz5wSB6UAWNrEj9aR0YN8pwPWoDcMGA25/GlNySduACaAFYYbnp7Um0nAJqN5TjoDk460iyNngcgUAT7VHzbiR9KVAckEYHbNVvOZyfmC+2KPPfZgjJzgmgCd9oJ3Hp6UHOcgEgjINVxOwIG0EZqcSMyEEbR1FDATaxxxknpQAd+0cAdRTTKwB9uhFJ5rN0XB7k0gJQpzlRkU47ugGBUYkOOuMdqDKAgzyfWmgH4wNxTOBQsithlGOO1V3mYoVDHrQJWQlVAAxmgCyADnJwaNg7NmqxkbBJGc9aQSuMBfrQBaOcdCTRiq32iQ/y6U7zJG27ugOeO9AE+cAnHA60cqMkYJGarmSTYR0GelGXOCW7YoAsJkjcelI3XJGSKh3uo25yPWgNJyOoPU0ATDOPujr19KXjOD+lVi0ijaOlN/ecfMcmgC4QpHOM9sUjbR1BzjiqhdsjaenWnJK5J3EYx60AWugBIyOopflOASM4wBVV3bA+btmkWQZBYZx6daALOMkK3UdDTiw8ksoAwcVWM8mQQuB29aa7uY9ucknOKAJwTwSwJIp6ZycnHHXrVSMvnPQds04NI+W3bR6etAE+BglmGSOlKWVV2jkkce1U3yz4XPv70sYbJYZx3oAsDp6n0oGAMjGD1qMMzZbIAPvzTQFXByetAE42tyBnHrSouTtzz1qNwevT6U3BGWVuTQBZAP3ty496a56Dcpz1ANVgJAM7iBn1p0QILFmzkcUAS4O7HGAM/SnZwMqMgjAIPeoPXkgev9KTLIRtPyk5oAnOcE5A4x6800tkLkZx7VEjkAg8knNPdmXoQBigB25f4sg9sdaBtyApOfeoxliKVQ4IIwcUATICXJ25/GnS7Qo+bAqEllAZTj1A5pC+Rubp9aAFLAHpz6UblIO04PYE00nIyp59ajIDkA8EfxUAPLN3XH40UxVLDJYk0UAMwN3y8DvRtPJLYGeBTsDJKjPpTSvYjP40AHy5GWyO2KAAWxjIoCgDgdaUKynd2oASQHkbcAU3a2ASvAqQ5xwciky2QFNAEeFz7+lLjrngdjTsHO5uD2xR8vAPIoAaScADntTGDeuSam25I4wKQjrgY+tAEf3QOMHvS7Rkd+Kfsz1OfU0vllcFTkUARjdn2oKjJNPIY9uaNvTI4oAYMYpRjeD270uOfal4wAOM9aAEHJI4x1yaTvgc04jpwMeuetJjbkkcUAB9QOKjZTnI4FS84z3FJznOOPWgAyeB1ApSew6U0mnAHg9AelACewpSDgDbj3oxjAxz60ZOflbI7n1oACF445FAUc7hxSrycZxgZBxTSSee3SgBRxkjkdjUbsRnJ6/pUh5wApAA6ZqNyP4sflQAoPHqKX3NMAzxnGOaeBnH86AF46g89qQ9yTxSgDoMZFG0EHHU9KAGg8DIx3xUc65QH34FSlW6lugxTHUsMDr60AM2L8o6eppPLwSQc+gzUhU5HGQKAvXHFIBiAhCMcZ7UhB2FWHJ4yOtTfdI9O9LhQCAOpzTsAwKchVXPHWmtF1ZhnnjFSnI5HWlPTA6HrRYBhXbjavXrUbQkylj0xxVjbgZ65HrQcAY79aAK/lucLtxjv609flckntyKl+b8ulNOMnHcUANRTknse9KccjP4ilOQPWjj0wf50AHUEscDtTFXGeMkDPFODZJU8ilUFSfepYaAiKwG044zQsYJBJyBwMVLgDJHJ+lMyd2QMc8VOo9CNowpLHkE4z6Vd0th9pAU4LjaPxqGRew9jj1p9t+5mjbAwHB/WqiJnzH8W7Vrfx5dxYxkE46dec159epKjsyyKvGc17r+0Zo0kGvQahFasySkAzA4A6da8bn0+MS7LiPeOzVrEzOWluHTa0cqtu6gcfWpf7Qt4bd3mZlVOy81ZvtOkMjrGFCAYDZ+7WCkFzFbSx+XHNgcnHUetaks6nQNQudkc0MjRSAboyT1+td/o/jDS9SjWx1PZb3ycLzkMPU14ucW6RK0oifg4OfwFWLS7uG2z5hjCZ3sx5NAj2jUpdLkRoJJ4XjK8mKTNcLr6wTg28jsyggBgeqen8q5W31KO1SSSNoo48ZLgjk/Sppbq6ZElkkQoccLTiLlNq1uI7C78iNNsJ6sxz9a0NRv4IrdAlw0iiPqx6VyFxcM5aHDscjknt7UJcCazfy1xECUy4zg1ZOgmqXNw8D3KyRpE5xGG6/8CWmafPJJbREja4IJQ/zqnfgSIkso3YH3QetQ2wzAJN7zOB5Z+bawDUraFrY34dzPNlVA7kf3vSnRLtbb1GOvp71DFuWQHazAoPu/zqQsZLoMh3ADDr61AGxpDOsRj27h/Eev41YiuQ+8jbtU4HPJrN09m+2lI3eNJBiQdqmk2xShEKgIMAe1UBp2yq25pBtTbwxp6Er8ydx92oy7eQPLG4dwelPi+YK27DUATB1YBZFwvt1zRAy8qqsARj2FOhyNxYKT1zTQ7K48xuf0NAFa7DSuI1Vdw6Nn86oawzR+U8bYBHIrRcSNOSmDVHWIzJbBnCoE4PP601uKRhanJH5iySqo2q3lnFY5hguI1nl4uM7pGete9KsUXaGeIfMu6sG8lZrSTPDk4XHpW62MijGyDzkHzQu/7s1WlQoFWRf3SN8pqwy/ZXAjGYsbvxqJ3aWQLt3+X8xpPY0iQzLJhti5Vvm204Mvyovyrt+ammNm/ftIyyL83/2NRjMkm7btV/WoKLG75BH1So3QrJujkLf7O7injcrFWX5TULzK7sxgMfb5fvVIEnzNgfdb72M0kw3PG+75dv8AcpIseUcv827/AIHUhWRU/druXstWA5PkiO85H96lDzyfdT5W+7k0zYsMTSt8rf3Kmt3kd1eLkfxUwHP+6dV27qWRVxskHy0knmB/m+enZ/hb5magCH/VjdbqzJ/dzT13Et/8VSb+GVWwfSnSIrRFHbbJ/FQA3Mcf+yv97+7SybVC7Tul6rSNHug8u45WnRhVg3R/f/hbtSkBH5r/AGdY+Gbfh6mj+aTH+sdh90VHLGEl82STy19P71KJWW4Ekce3ctJgSW6L83zfKtLIwTDHhf71RmNTt2sdu7c1PTbu2/wt820VQC2zM5aN23Nu3KtSO8ccm3yvOZW3Y+7/AMBqt3baoMn8VO37/lXlaAJNzpIPLiUtJ8x+b7tD+YsbLJ8v+1UFxIo8vb8uTtap4vlTO7IpMBsafu128/8As1GyRScRop/2qYCokx3WpZJmmnMbfw/dpMB3lr5eJF3H/ZqCPY8nH7uP+Opj5iDcFy3pupl2ON39+hli7brYGRYVgVv4sq1Fw+LjbHLuVvvLSB5fKXzm3NUAkWSXe8Lxtj71ICyn/Hz5YbhabKvkTLPGNxLUwsq/J92TtUqN91N3y1Em7lCXk7Hcjbvvbt1LN5aFfLX/AGmam3Mu6RVFSSeYJF+63+zSuAx0ST54l3H+B2+WnWb7X/exkyL8uWpdsclnuZtsOflC0+PzH+8qtikA24D5VUX5d25vmxUfk/ebzFkU/wANTXG5tqMu1f4arbNjb5F+ZOm2gBxeVlkk/h/gWj5v3bbv+A08brmIKvy01wzSbdy/L92gAm+fbu/ds1OuM+bHtX9z/db71Mk+Vl8/DN/DmnncknnsfMbb900AFwjCT95Gq/8AAqjkg+dfs8af726nRpFPErMzyL/E26ovLt/tDJl/L/u76ALd3JGpWX7Kszfd3f3aREa2Cqk/m/xfdpmVTarNmNqfGqkM2NuP/HqAI98mPPk+b+7tqKV5HjaNk87d1qbna3mNt/ur/eqFG2oq7tpb722gAt5p4ZF3IwVV+VagVz9paVk3N/BUs5maTakuFqKSTbJFgKzbui0Add4R0WDUNMl1G+jaaYlF+V9uym22jRJ4lT5W8rP/AC0rU8JXAXTZY4ZP3pG7ZS3uoTpNbW8cSSzlvnb0rSOwmJ8T44rbQIFjt1GZPMVj0SuA+0SExYKbk+aPmu1+Jd49zZ2Vu6qoAw2G90rhZ7N2GFKyDd8q/wAS1T3MbnbaP4nt7PSohfSjzd2GAXaKsyeJhIfPW1e8j3qoyNvl1xZju18ua+jDJH90irsUkF3GzN5iKFbbs609GBueKdWgvYRbL5qLv+dAdoasFAzBoEiZsybY19KS30xpCskKvIf97NdR4c0pYwJ35CLumA+9tpa2AqaNpcjyMy/vFX+Nq7LQo/Mn3L9xB/dq/F4TuLrwc3ijRru1k01A7CGMFnCR5ySc7SOB279azYHnt7mORSFicdPX/wCxqbiNlSzxMyjC9MmqksJht5GSPzWHU1o7lxGD8g7Liq77FlZtjSDv2FFyHIzLdVkk8x7VYwBVDV8Rx/bbJFij3YkbP3q353i+zO0aruxyB1rg/Frxm0FlO0sUTNuO371aRloEdTD8QMsryM0/mDdujf8A9lrm0QT3bM/CtyvvTruL96+ZuUH3Wp+8GONIV3sr1L3NY7G9oVpHcWiybfnjk+VVr0Pw9D5NnLNJyXGT61xfhKGQTGNG+WQ7m/vV6DYwxwoqlf3I7nrQ3qIlMbExt3xxntVm2UsdrN83eqk+Z94jbkdGrR0qHftWT7w6EVmUjTs4ZI7R/f7prp9G/wCJboZnlVQQpINY2lwtdX4t1BCrjIq743v44rJdOjXAcDJz6VLLOYRkuruS53b2kbqa3Nq29oQBj5c5rHgtY2QNGGBI/Wr2qytDaCPHAjx160IRzeqv51ySeg5NVXH7gn7occVJOrMgbbndgVDOSFMeeEHatESU76RSqwhduR94VViVDEFWTDZ/OppY1Vzu/jHFQxwx7Cjdeu6qQmQr5cZlbbhsY4qIoocMz/NirMcSyGONhjByaSX7M12UKNx0IrQY6D924m+7xgk1JEjcspXPWoEV2fbcfcq7b7Ug3MOO3vUPcTHRqqykKuQ4qQIwiwqqG69ahjaViFXgFslqkPyjczZUVMgGFmWMkoqt+tSxNGoVQcZ70w4HzKnmDsxP51InltGVhC5J5BqBk0e3yix5XpUpJUAArjrjFNtzv2rtxHj7o9as2pUBlaPnkg0FEtu21QNxz2960olbehzyBnPpVDJKKNoPetO3wYlJGD0qHuMvWShVJAzk8mrsYIPy8ZqrBtVAvvVxAuzgc+uahgTwHttxjmr8eMYPQiqFvln257VeCkIp6DpWcmyizBE1xc29qpwXkBx64r3HAjsLeFVyI4wCPevGfDUbT+KrKBFzIMMK9lnYjjv0OPWhDRBubJJOD6elMk3Md27BxjGKXvyc/Wk74NAxm1s8NjNRlWRypbg85qfA3jj86CnBGAfc8UC6kILE5U8fWgqrE4Yin+XwDjigRtjIOTnp0oGMCtjO456DipAP3YG7BpxXncDx6U0jODxgUAQjcX2g5NBz1LE46ipcYJK8HpmmFdoOV5znrQAxt3DKc/WkKMe2PYVJtHf9DRjqV5P1oAb8yABTxnk4zSOpPzFuSeMinEkA7cAUEMdpyM9aAGBOTgk46kUmOpZgac33iQMj27U8htnIz6UARhQercdeKRDgkDJPan87egAFGeQQODQARjHRuO9GDs+VutNOVJ24/GnJny8kYOfWgAfAJIbBNAI24BwPzpTjP3c4pMrz8uKAGSBlcEMfc0Jt5G45p57ZHFGCOdgA9aAEA9SSaa/TkU/5R3waMsQQQMUAR44BHA7inA9MjPpQRxtLZI6cUmG69KAFJOdytz60g6glunajPbFAx12kmgABOTt/KnB5MYB4owOpPXtighvvdj0NAC4PUsc075u1NB6DrQSc8KaAHE8DcvT0pDg4xwe9DsQNxFIAW+YcA0ASbl6FevemhVBJXp3oA6g80vy9RQAELgttpRgAEAYNKuFzhgc9qNucH86AFyOSACaZJgfe59B0p6YXJ6jFN4zjqDz9KAEOMj6UhTOT0obGfTFAJOaAIyT3+nWjYc84xil2guA3FP2LvHPHpQA1QFzxgY6UgZScelPLtkgAEdhioju3EkY9MUAOKJkZ60iqqyHPQUYOA34mlHXdt78GgAx36A9qcVbpnIpPLY53Gl6YbOR0zQAmeAy46460AMw5OOeKaF3naoP16VMqbRg/nQAkgGBgc0wEA5xmpPm6kcdKVlVSBnINADAoY5LYB9qQ7QBkd6d1JPbrQ43HOOooAgJzntzxT1PIGKHAGAo49acB27dzQBGANxJHTvTsLjBA6Uu3+HPA6H1pABg/XigBQFxnb0xSljj2PSk3Mo+ZcilG7qFHPrQAiduOlKdxfgdelHzE7WOPpSohBJzz2pAA2kcjmmn5Qc9D0p/QHilAVhhhxQBGIlIG58HtxTnjRcBm3e4pSoPLD8abxzgdenvQApIwFC8Z9aaVAPykA09FQgbjyOevSm4RsjtngjvTAaARnA4+tO2sRnHelKBRwOvvS4HTJA7UAEnYhcCmHJHy9RTnz0YnNN+bHHHrQAcHBzn3pRuL4B4xSYAwAOP504ZyAOB345pAHG3BUketKoUNxxxQcb9pPB60pVex4HSmBEE+chlwPrTxGgPygn1zS8k56mkBOPTmgBXC54A4qMckggAZ6+lSE9DikIwAdvNACPnoOMCkOQAQMHr1qQrwCeexNJj519uKAIyWOccH09KPmI46UuPmyW4NP+YDacHPpQAzg9Oo70rZ4wcDOMUu05+VTjvTwBsA285yaAIwqgkKM4704fLjIyCenSn4f+EAE+3NGMj5jyPzoAbj15yc5pDwcHipFBIyD+FHOc46UAR7Tgkt+HrS8YyO4qQqu7dtyccU193yllwfbvQAwYPTH0peGyrDjqKVg33gFA9qQbhkEDp60AIBtJJx9aABgZGeaU5+8BkD1pRuzwAMigBowGPzYBPGBQFY57Y6kmnHHDLwR1GKBk5z/qz1+tABjjsQeDzTdqdDkinbOu3j0pvJ4PBoAERTlV4IGaQhkIBGcilUSZO3aPU0buMMM+nFACgEe1FLn+6pz3ooAhOSSVFKEwDkge9KuckdB60589hkd6AITu55z6GhMnGTx6VKFUglRgAc0KoAz1zzRcBAhYnjpTdrAc9c1Juz92jdzx8wpARuGzkhQKBtAPvUu1cYOSTzTUznb5eRTAap445pQODwDUgVecLyO2aNoOABikBCo2nDcZp425znIFOMZ67ePU007RlQMD1oAjG1nLE/QU4pwQuMelIo5xgY9TT1285PPtTAYY8YbtTSozknj19KlK8gqMj60bRnDDAoAjwuBznFGMkDOKRxtOeopzcEHqM0ARgHnHJzig9eOBTivJC8nvxS7WBxjGR3oAjPoOaeWG1RjBBzQUIPTNJk/wAX50AK5OOuAeT/AIU3ocDpjIpSCUPGD2oKnAPbGCO9AAuRznI9qUKWJwcZ59qNpXjGPY0YwAS2BmgAPytt3duT1o4+8FGOlHfheaAq9ck5oATC8qq5p3y4HAwKU/cyvGOtG0djxQAwhd25eKUANkk/TFPCnj5abld2APpQA0rjoePSmvkDgA56VJjJII5qNh1GTnqKAFCsPlJ96Ur7cdjSct36Cj26UAGOoPIo9PSlG48gZFLg9G4A6mgBpGMY5PpSHAySaXgEkHPoaXnHI9wKAGhjgHPuR/SnABhuzijAwSFwSc4o2npjHIzzQAAE9KaMjIIyetPxyQvTp1oVRyc5HegBADkClKgcBsHtijpgYx70oXGSDz2NADhFgZ3fUUBQp+vtSkEfKecjOaQnAC5x60AGz5htPPOe9IUIBz608ttT5Rk98UDcT6gioDQYeuc496dleM5DZGBShc8EYFSBeS3Bx0poZj+PdBi8UeE57NlzcwgvGSMkgdq+Y7mzeQG2uGaO5iyGAOB9OlfW0UmyQODgDk4rxr44+DnsdWXxFZxNHp92cF0G4RynklvQdK1i+5Ml2PJX0l2TqvvnrTJ9NjyPlyVXFasSopEcskhIOctxmrAihZ/MHGexq7sjl7nE6zoYuxvQurKMYJFcJruk3tnMshtyBGOG3cfiK90k05bhCVXaRzmsrUdDM0TJJGrKe/qKpSDlPEUvmN2z3So0WONq8f8AfNaltcKwVowvlOOQDnFT+M/Chty89mruCD8iiuVS5mg+Vo2jIHz+9PmJszqZrr523/cA+THeoEmCoIk4gkOSp6A+tYsU7bMs+1W5yeamQvvVI380jJGeK0RFmakrMzmF5NsXQbOcmpTb28dm8ufMCf6xc8Vk2mpNiSN0zvOAw6irUsvzx2/mJ5QYF8U2UtDoLAFI47gS+bnhIv7lF7qCIX8uTywh+9/SqP2hFufMRl2Y4ANVp/stxHJErMT9/nvUWA6OC4jaLCMC0uDx1NX3CrtwM/71c34cElvZjayyKejHqK2rc+Y8cMx3HOTSA1Yy2zy2RgCMmpSQska7vlJ4OOaZ5m6RtvBAxSgx7V3Kwf8AhNAGgNyuylQfQGoCplQttxsIyakkZ/ILTN+8HII9KIFWTHmJzjp6GgCs+cnaGGTVG6MZ3q4ypHIrSuXkYlWk57YFY8kdv5jOsjNJ1xVRFIxLtVZbiWRfKHzfPWEEYWcpj+Ybdyn+Kui1NVVJGaTIcMdlYNxH5TQ+WzKJB/drYyMq5jVpY1VvvAlhQfkyqtg4/u0r7Uk2svlLH91s/eplwy7PM3cbep/lSexcRiFvM/vLUax+Sj7mz827FDZ81drfL3ppWaNj/wAtTWfQsWR0+VW/i+7SfPhtybVx2+/QHPlF5o8bKa8/OETctIAijaORmRt3HSrW4fxNiqkUc/3PMwBT513W/LbmoAIFVvneT5vWpYvKw24Bc+9Rc/IkfLUBhkCQ42elWBbtkSSeR1Zl7dd1N+5G247W3fepI2byipQg7sb6Xg53cqaXMAkqZw+7A/vU8JHNIY4pcSL96TH3qTezSrGq5XrilcfOrxxoGWjmAadoJRZPM/vVMy7UC/w1CcvdgtFtUdDUhZWyobK/wtQwGblaRpZTtYp/q5KkLPsVmfdJt+Vqr7l4R083j/W4qwNvyspwqLtbmhgEbr5jDbt/4FzQ8m7Kjp96of3O+SY/NSko4DovyqnzU3sBKoDJ8vypSyRsG3Lj/aqMSF4lO35vrSKCT5UrbfcPU8wDn3JJt2+YW+7jvT42DSLtjwP726kj+X5lbauP96kjVvLwjIsfbigBHkKOy7dqj+LNJG75ZvutUjfd2s2F/v0xEV1PzeWxFABJJ5KBmI3N/tY3U90aMqq73D96jMceQ5QOcfeNDfaCcb1Vf71Nlkhkmt3Vj5Mnou/FEU7yKzsiSJ/BSBJYn8ryllbbudqVkdoNyKkUf+zSAdGEYFinmSU0p86tKu3d9xVpYt/lH5Nv+1vpI0dxt53f89N1Zy3Gh1tDv3M0fln/AMeojhaNBI3X+9S3CNHtalkf7sm7zA3WOkMIyPL8tV+XduqXy49oZmPyfwK3zUyROA3zKq/d202267uv+1QA3dvRnlk2x+lKJG8xY/vJ0pZJlT+Hdt/iapZFaXZKzLHn7q0AM32qyAFhu/hWmm3bzGdI8qf9qpUt0SVVkj6t8rUyZZstErfLu6VdtACNLZ8szbmj4XHaq9yfMj3/AGrar/cXb81XJ7cRRidhiUfwrUEzLHKscSK38TPUy3AgEy/Z1t1V42QfN/tVNEkXlrcLJuCd6kjVWlk3fMyfdqt5A+ZVVtv8S0gASPH5n3Wk+8lWPMk2K/8A47tqL5GkWKOP5tn3asMy712/eX5aAK9wjRR/amDtKPu4pS75X5lkG35qseZ5yMvlllFUY/8AWHcm2gBvy7G2L83+/UkK7omVVVsf99U3aqysS21v4auaLbtfaoI4FRY04DUAdR4XZJrQLawI0safLI3ztW3babeSyrMtz5eVyyis3QrFNOncafcpI3Rl2108ZQsHEqMSPur2raJnM5vx3axPFHJdHbID8uP4q5eSGGOXdGjbv4lrtfEMiyXIjZYpflyo3VAllNDbM7GJlZfv/wAX+7WlrmZy1vmaTai+bF1CGriWomvz5ChbZvvJj+7WiNNRo9u4qv3t0Z+ah4lRIlVWHzclVpWM+eQqW9l5jLBAwYfw/wB2ta0gMMBXyogki4If5lb/AGWH92oLAstzLGTEHJPA/u1cP+rZR82O3WnylrYveHdX1jTLCXSrO4ht9LneWQWsa7Qm88gHP3ck/nTfLjkuII0YhY2woH+0aopteWOa3ZcleDV2xVmvwzR7cc1DSEzfEW2MNNyQcD5etQzh1yoGD14qxL+9MQ3MFPNJqUywRMWHAGQ1Zy3CyOavBGDIrNhsHLdMV5vreoI+4LP5vzeXzzXXeLNUtIS0dxJh5F42V5zPuZTLGvmEN8v8NUnoXGJTjZDKzS5Zt3y1paZCh1K3jZUVt26syJrf5t+/dWrocmyaKWRTKrNhj/dpxKO38G2cdykrKpEnnfeI2stdqI4xG0HzNgdax/C9jHFb+UsmVJ4dvvNXQpEqMF+XOOeab3IKcayxpHGNu1q3LRFjiDkYxWXbKzXYZWUhDwtdBZx/aLhYdhx1NZSNEbfhyJYYZdRuMKuzjPrzXH6tfpfa40kkmVY4wO1dN4vuVsdCFmg/eNgADtXH6YsRukM0OGYcUoolydzetouVa35QY4NZ+uXO+cw53HBIA6VqPi3tmVWwStctqAkluA27YB1NNEkEhXyh8u709qiLfu3ZW3HvntU0u5U2oq+Xn79V52VgcNyBn61YylJsUrkZY+9Ruqs5RGyw5qzIscoJHAPvVUqAoO7H86oZENzRsyJn3zUcbNHFJt+93zUsaqJSvzEDrTEUNctvfEeOPei4XH7jNDuxskx92rFoI5ETPDD+E1VkTzMN90DgNVpN2Q25T/tUAWArefheFPUmlkXZ+9Vcrn7o5zQMSOY2ztAzkU6ykijZyzNtcY5qZARp+5TdJyZRnA7e1JZbQXVlbd2qSTcu/wDu9R3pItwxuOCw4IqWCLMS7H2/Mu7kVYtt+WHUd81Au4YH8fQVPbJ+7JdssM5xSLLUAGA33eemc1rWzbolUjAPIPpWVaAFEJHFakA2454xUPcaNG3Trk8Zq2FPYZqC2AKZGcepqwTx6VDGh8S4k98VoheOeOMiqUW4uN3Q1djyMjtjrWUhnQfDaNn8bwybc4tyCfyr1S4+V9pGTkgV578J4C+qzXCrnYpBNeiShWYsRk9aaGiuxBPvSIMkEnFTGNSd2McU0dDxQIBjk8U08qSxz6ACnDvlcUAYzk4JGKAGJnJJGB6Gjv8Adx+NBycZycDANKQdo5wfSgoaWwOB8ucUg3ZIAwB1pSrAj5cjORzQN28sy5zQAjbiQGGCBnFMIBI3ZJqViCR3OKYcMMEYwenegBu3BKjp60gGM5HBHWpCpbBHNO8o4PNAFdkAGVP50g3cBRnnrUxhbjkEdacVbZngH2FAEf3cgLz6U3kDjkUq7mBJ6jqaEBwWAwOwoAT1Ujk0EdFPHv608q3XpQF5yDn2NADdvB4BPvS4yNpGSPSlwMknJFIityw47CgBmGPOcDOBil2nPTI9aekbA/M3FBCqMgknPAoAaVb+EcUu1sAZ61JxgMelInfjPcUAREKDyucCk2j7w6HoO9SMBnnrim7T1X6ZoAMYTO3H86OvTpj0oIIIJOacCqg45JNADdo7ge1OiQ8lhxTR1znOacgY5+bAFADtq88UwqPoOwqQcsR0470bRzls8cUARH0C89qT7pypzU4HIBGRjrQAoBG3jrQBCFJ5JzmgAg4/hHpUpz1AUjHSkLLvChcZHNADSBkY70g2g/Muadjkjoe1Jt2k459TQAfK3AUij68dqXICnHJ70IEJzlsdyaAExjAHWgYUnvnrSkNnk/TFJg7znpQAFtpO0ZHXkUhwMk8EjPSgdCKUgk9cgCgBmM8gZPamqRkknnsKfyOQQDj1o2qELEYPTNACfNnKrkYpmDjLcnNPTJPynAApc8GgBibs+3el+YnKgEelLg9CeOppwwp3Zwe1AAobqy805umFAx3p3mfLhsE9sUzDYwBj3oATa30FOOFUcHPbmjJHfIFIWPbpQAnq3r2pyj5CMc9qQHgDFGSOnFAC/dA9TTCQSduSRxmlclcevWhd2eOR2+tADTk/KRik4+6Fz7Zpxxt3Ecg4xThjgAYJ5z6UMBhUDG0cdxS5AH3eRS7W5xx60u3nPajoBFjOSx/CnDJbHQAZp4jDEc4J707B3njtj60gGhVGfWjnNOI6ZGOKQjHGeD1oAb1JLHHtQAexzmlC9x0pML97pTAfs3cdqTy2Kse4HFPGSo559KcSRw3B7UgIdhVBIACw4ZfWlA28gAZ7elPwCDjOfWlTbwxUknrmgCPuaT1/WnuBtLDp2pExgELnsaeoEUhIjDEZGcUm04yTkYyKnCKPlPI60xYtxIUH69aQDPm6hc07Dbxjkd6eYmAADc07ByeAOKYEezOQRgdz3o28AKcin555FJ/EcUAN2k8qeKjIIJONw7GpRjJ2jjHFNK5OVyAOTQAnO3JGR/KkDdMkYpyA885ye9KF+c8ZoAVVPPcYpcH5Qe/HSpE2qBzxn0pTt4O7kHjigCNI0yxdc0ojGMj06U98gc8HOaDuCZzzQA19wA2MM+hpgDFySwP0qUrucHPGO9R7DvIAwB37UAKy5PXI9OlBRsEnAA7ClVGyQzDHUHrSr09SR60AMCjg9eOmcUoC9MYPU85p3yHhhg44NAxkkjtigBcY4HPeo5DlhnpT36decYFQENgZINADnXdkEYFKQOMjjHWnAlsYGPelAO/kcd80AIEUrknjHA96btY4HbHWnnOCNvGcil5xkcUAMdTt3KMUFVACjnPJp3LAjOO5pcFRnAx3oAZIOgUZJHWhVDHa3Qjgj19KfnA3Lyc0cb8ZwTzj0oAb5YVCAcZH61F6YOSBzU8i5IYcgVDInz46A85xQAKzEnbyKKVM8qq5A70UANwCDn60rjpjpioo5lAAZSQR1pzShidp4A70WAfGxwQQDxRzgYAHFJFt3lQ2SRSueQA3QdaLABXPKkD0oCLkqDg+9Q+Z1zkEdOaQSDB3cnsc0AT7JBzkEdqcgY9GwO+KrCUYPzfSljmUE9QO9ICy+AQN2D60pwRjOT1GKg85M89D603zFGNvbqc0ATPvIzuBHoKjdRnaOlN875wVAHoKNw53H8KAFIGCPTpTlUhASvJ9BUbOpwAMc5+tOEo80knC9qYEoVgN2KRtzcgZH1pGmGCyNz0pgxztbnqP60gGueDkYGePem4yAOoHWkLned2CB0FG/JORjPWmBJ8pQEYGDn6047nJwMnGagzwQOmeOaXcy5w2MjHrQBId3HzfpSHbwrck0wHgHPNKj/OST26UASlduAxznpTQMjqBjikTa0gBJwRzTZ2EZ2kjGcUAOO4vnGRQ/YDnNMR18z73AFPDgqCxAOetABz1ByaBuAKsuPT+tNLFT8pBpC7dzzQBIOQV7EYoH3AMcAcmjIx94AUZTGCeD6UAO3ggqoOe1NdON2ORSAgMCjDin5BPPQjrQA0EcNyT3pjgFzt9KC6qCAcnPahZOnGB3oAQKR7DHBoC/MFPNPBXlsg47A0wyoGBDEHPIxQBI/ljCg47YFJIFUAKSee9NV1YkrgYPXFISWPXvmgBOCee3IFL8xBJ5yO3ag455wD1oUhck+nGKAF2gqNrZH16UBerK2QvP1pOOq8cdM0pJKgHhc5OO9AACx+bafUmlYEY9DSebgHuR0FKHyQrEEEUAKMfxdO1K/btngU5FTgg5A6U2cng9vSgAfcORzxSD5s03cM/e59zQGByC3B9KAANtyw4/lUoJwNuBmoRk8joKcHVSBjJoAljUhiGbIqXI5Ax7UxHXGQv6U8soPKZPY0hoYFLfdIAPU49KmjkgltpbO7gS4spwVmhfkEEdRnofSmblwAvBJ5FAkTJbYuRwM9KLiPEPif8P5/DU7ahpQFzpEhDRkkl0z1VvYf41wgu2Odw2A9u/wCNfVsU0bwSW91Es1tKMSREfKRzz9ea8c+Jvwvk0+J9a8Mq11ZZzJbZw8eew9q0Uu4mupw9lcoAIwVbdwxHINaVs0MoZHGB0z2/lXIrM1vKNwWKTOAjnbz6Vr6fqDuCsiqD7UyCr4i0JPLeWLcV6lcda8n8V+HsXrXdsrSLkfKa9/tplkiVZguwjABPWuU8TaA1tK89sqvATzjtVRlYbPnySGWS5nVomCpyQaZG+6MSMu09geK7bxBaNa+e7SKqu3UCuPu1nMrqT5o/gfoGrZPQzFRfKlEiplT1BqtOyxtuXcRnp3qeKRtpG1m461WvWdpNoHagC9pzz3DH7OrADrzmtAyRxhoUj2u427sdKxtMunt5V2Ngfx7e/wDvVp6qsgjV2ZJA53fd2nmqQjS0y4ZbAWO7eytt3it/T0bzBD/rB1L/ANKx7MRyRw28b7e+41u2aSfaWy6ouMDHeoe4zTRSx+XqfSpEkViSOVi+/TR5iQiRdoI7+tSRsqj5hzLwfrSAsRAN8y87h0zTcyefsDducVEFaLCq2Chx/wDWqRH+ZmUqG9aAGyvIr+YyLt5xWcDAsskjqrLID34zV24aT53IYr6VUVEkiO3Yye5qkKRjXoWOJUdcKVyM1hXstwh2lVeP+Gt3WV/0uG2kZyUXzB8v3v8AZrL1dFbylj4wc9elbLYyiYlwv7wPJxz0qrP5aO2wbh/rKv3K43Dy8tncCahxHKVaVcN/DipNTNfYfmJ27vmWpt3lxSMnX+GiWKFY2bZ/F92ovLSPcEPzOPu1D0GN8qTyuG+Z/v5pm4yLjO0p9zb/ABUse6OD5ztP8FOOYyqImYzSAdHvO/em2ki2HBRsBPv1MNkg/vVEyJD86JuVqAJTj5nVecfeBoLeWoLqoX+NqYGXZ+6IVc5f2p0se7B27h/dpgSbv4fmz1xSxqrgAL+7A/Cj5fvZ5qCLHmylW+dv4TQBNE537l+93qQMy7vm2tUO1SPNif5/utSf883zvanYCSWRhtlYnGeRRtQKUDYXGKSX53Lr8yxKdy9ak2Ee/GaGBF8ki9dqoeGo8v8AjRPNjIpBGix7kG4bd3lUsU6KFYKY02dafqA63nJPksmFSo9/7pkV+j/PmnRbl3bF3K/O7NSrA2wq/wAu75qYDXQkhnXavoafBjB2LuGfl3U47URVC7m9ajYR7wituDfeqZbgJ/FtZfu/eNO2bpBt6U/CpIyqN3s1NljlMaxo+GDdDSAbcIxTlSY19vvU7y2aT5m/3aGZhIXkf5tu2o/3ibZNo6fPQBNEZd7RbdsXZqdI7eX+8XKjoP71Nfo0jcx7ajdWEfy/Mud3b/vmqkAeW3ntscea/wAw/wBipFZ4i29fl9S9RS+c0ivH+7ZvxpvkGKVV83dv/wBYtSWOGyPmWL5v9+pxtVvnT5f4GqI29xnE2xv+BU/f5e1ZV3bKVhoSVfPkVUd1X+LFSIVfzJI4uFpk+yPa+flapN4t4t5/i96zGN3s2PMZ1Vv7tNj8zzWW3bd/fp06tsZnpu9/L2xxbW/iZaAHjdNEzIm5gv3WqTzLd4MqW37erU1d/myLsCyMv96i3NxcRBVjVV+63NOwEsAbjzG8xvuilWLfel4Duk2bWUH7v+1SJsG63XAj2/vOfmp2mNAjvIj/ALuJflUfeqogGpzWwlXy8yKq/e/2qopv8zd/DSyeW527P3yM2xabG9vG8bSrk/dyagCSP7R5m4Rbl/vb6jjZnucncG/urUt/cGORFgmDI38NM81UBZU/eUATQJ+8kkjZuFxmm2UkDyxrIrCRjSJI1tZtFEf3kj7w392n2GI7w3N0u4hcfLQB2OuvptjpEUdrGq3DbcVwtx5+ZJZF2tWzrF01xJFcMuUlZVRqyLhGElxbht0hb+L5cUALbBZgGbpt3Vr+Gma21ELDJ5asv3qyrOHAVZJFjbbt2/3qHH2e9ZTIGj2fNn5aYHodpDH+8kURSGRflbNatmiw25aRSoRVwHb5mrj/AATcCUmFtwjcZHzV1iW9vcO4WcMsQ3YetDGZn6pPaR38cOoReRvHmLMP/Qas3sMSRi3T5oWXfhm+bbVnWIIrpA4b5jGOtY1+2oTRo8cm9UX5a1WxItv8zuscmQfmWmv9ouLczRupjztAT71RyutpZRKkA89xuA31KQYpGVowkfl7pGSgxJrZoHJuV2rIF2sx+98uan+1r5hVI9odeuao2jx4McsitujDR4+//wACqS0kV5BDtVJFGdhpj5i7bLbq+5Sw2jqPmxWpbSKtotxIPmRufWq0HzTBYE3x9HNPOGcRlWZAcvItZy3LR0NvMuFZPmjcceorM8RzqAYV+ZSMDmpoJkaSOJflXtWFqMkkhvUEis6H93UlHB+KBHLravJHxGvP5VzlzJcNLJ5cipHjcq10GsxbRJLJJgn+KuekO2NnJ3B/u0dCokaTIlqibc/3q6LwNp7TXBm2+bGK5rmWeG3fivUPAdg9raldu1QM/WiOpUjqtPhPlxk4WNOcetW40WLc6fMT1zTG3qRIqqVwOPSpIGjM5U7g2OlVIlFnT40x5+Fz6V1OgwBYmu5DgAZ2+lYNnArGONVbnnitzX7q303RiqvhiPu9/wDPNZFnMeIb1tQ10oGyqDJqfSoSJCSw2j1rP0+B5GkuWIJfmteHbb22X4JGelBL3GanNk4VsheDWFcb2lP93+dXriZmjeQKvWqG1dhbcxOOaAIZdwi2jheuKgCgclcD3qxOzNhV4XH3sVVl3DCs2ccg+tVcBkwwhaNMA/w9aolMSh25Unqe1aU5ZI8fLg9DWZPJtLLs3R4yDmq6AFwq5cBl2unPNV0kt+FjbcQMUS3CFNkaYcjNRSeWqb1j+bsR60CLFs4kXbJuC9quW9u7AeWySRH+ImqAaOby2zux1I6VdHlLhY5doPJxQBOm7yyqsoKn86V9jQPIy7cjhT60yNVj3fNuJ5FODnzEZk3MTjaelGoE1okjQKzZx79afBE3zHbnHP8A9aq8peOJtrNgnkjnFXLhmWILb/dDDnOSaze5UR0nySbl27gMjNWbKNEQsxUlxniqkXzxlv8AWEcc8VetljVCyc8YoG9ieP8Ad7QBw3ArWt1YoGwODis2BSxXvxgitWz2yQB14AOM1DCOpoxn5BjpT89O9MT7ox0FP44A71DGW4B84P6VbAbOOgYYBqpa4LkH1q2dzBfxx+VRKI0eg/BpVW3vWC4ydufpn/Gu2bPOO9cr8IlC+HZ5iMh5Mfoa6cY28HPNIpAM525xxQAAPl55p2Bwcc0KMdBx3oBjD1wemcUEDOc5A61ICuCBgk9c03Hy5IBIPHagLDSzfdUADrTcDdknnFSZTeVZsEjgCkKsOWHPSgYwZxgmjacHJ6dDTtpKkdDngU08cZ4oAaT03LzSEA+w9KcyserZNN2ngUAC5B9qcOM7W7dKUDHXj2owvJPFBIiEbct3oOFOByDQAMg9sYpMHdyeD04oKEHyk8cGgDPygY96UqcH9DQq4AB5NAAYwCMHJ/Sm7cZ7n1pzAqSFOQe9OWM91OO3NAEaIx6cU8pgH86eFZSflwKBkA8ZoAiGRjIzkZpOc8Dg1JyTkLjApONhYnBznmgBiAjIo5BJPGRxQ5RjhWxjrxQAnPzA9utAAyq2Gz2ppU85/KpdvAPUUyQHk9scCgCIqdpwP1oAXIwaEBOQevUU5VGBuIB7D0oAGRgwxwKemFBY8nHrTXJxyeKWMLjI4+tACk7sZXHc80oYEgqOM/nQcZBLLjGOtIGUZwMgdBQA49Djuc0gAOB2zzSFlxkNz6UA8cH8aAAn5zkYHbFNPYA+wpx5IU/nR8vNADHJCZIIIOM+tB3YBA4p+RjaxGDzSnB4U0AN+6AwHNNyWPzcD0p5HGSy5HUUBcn7wNAAVPboKa4OMk/SpCF5DH6U3YOm7jGaAGZGcEdfeg4yTjjGOtSbY8HLKCBnrUfygYZsg+lADSABkLn60hOB1/Cnl+gZs/SlO3BzgCgCNduckEHvUhCsDjjFINo5656UF88Y6daAGrxkYzT4x8+1l4IoV052nHH50blJBV+QOCRQA8KoJ44HQUjk5yOlMMijvl81KzYOCMjFAEZ5IVeM9eKCF+6Dk04ndkDg+tRIfnIHUUASBegUZ9aUqM4NNRmB+YUb1JPPI7GgAdeASMnPWhWG4Feg6CkaRchg3BFJuUfMwwTQApX7xHJ61EnmKAw5GenepTIpQLnHPNB5AIOADkmkANuGCeM07jeu3kUhmjJPcdM+tIkibMgc5pgTBVLkjtSBTy3AJ4xmmiRckjjimFgCMEkdue9FgJTw23rx1puAFPHIpvmLtBY9etHmqO+VosAh3ZBHFP8ALZugoymCVOeKYkwQA7uM0APj5zuBBBxSkrvOc+1VFum6k4GTUgujkD5SCcA0MCzjrzgYwaCG4HcDH4VXM3UE98cU77QquATn3FAE52gEN0pQvyADgfzqIyLgliueopHlUAEMcn9KAJSn4fhTsdxzj8KrCdhnLcUeecbVP40ATSJxuUnn1NJtIQHHP1qLzi+N3GOppd7dcggc0ASENjOO1RtuxgLzSPOcZz7gU37QcAdM85oAlH3QVXAHWkwTnkEd6j84nPGfQetO3jgjjPXFADhtBORgdgaU7ccHJ/Wo/P5KlRx3pDK2eAM0AWIgdpG3gjjNOEanGemP1qsLllAUjJ9aBdcEbcDOetAFpx8uGIpg6EZ7cVD5zcnHOM0CVuANuTzwaAJztXG9sHAzQA2TggjtULSrg7+W701J9q8DI9KALIVc8jjvikwB7jOc1CLkHquP604TE9OBQBKRgH5c5PHNN4wTjvim7+vcDmjeGXLNjnigCQKMkHnjIqIqCSwHHao55Tw6nGDijz8ONvIx+tAEu04ADDr+FSHccMqgj1NVTK/BwBk5xQZWIPUk+/FAFgFs7cZHXPag45x6ZqESFkIZsHHSl8xtgwQccGgCbIA69R2pDuJ9RjGKhVmUHaBgnvS7pM4yBmgCXaF+ZemOlNG4kkcHrmo8tkqrZAppZzg7sAHtQBZOQenUUiH+9+dQpvLctkeuaX5iSSeB0FAE2cd6KgyTzu570UAVuOOoFMG7cewx1qUhsdMjrTSpwM8A0AIrNjcowRxmnIxXk856UhBxgcAUlACHHNB9AM04DcMZwabjngYFABx+NL0xjrn0pvXtjnHFKB1OaAD1z1ox/d5Pel6EZ549aXtwMA96AGgHPzDHoakzz9BxTTnG3PPrilyOc9SMUAIQSQxOM80ZXJO3OBwKDjPToKDkdRQAh9egIzxQMkZzweKbJnZkHFPB/djpn0oAbgZPIwOlIdwPQFfrQFycgZHUmlA5x+YoAR1yuQeKTCj5mPH507jBBHHtSYHbkfyoAXjAOeKYVJcNjA+tO9qD1OenagBd2ARj3zTQM5LckjvSkZxzwKUjPIOKAGDAPzDB9qceB9049M0oXdkZIwM5pcLzySPWgBo3dhx70pOcEjFH0PFBz0oAQY6ZwfSkOeckinIQMk8n1pGBYEnrmgAQjadowT3zQd20AHp1pADsw3c07BwMnNADTt5+U5x2phDGIgsRzUh4AyeM4ppGX246UAJxgbcgj0qLDl+BkZySamwecY9hS44Jbj2pANXAPy9+1OyOfmwaaQw9Bk4oRMZy2T2oAMM38VSYO3nAOKTHHofY0vbmmAw7cA57cUpJUYC8fWnccZAwBx9aAARweeuDQA0gbuMnjmkH3wT+FPx+BoGcnIwM8UAJl89aMnqGzTsHkYwaTaAMKOKAGMgYE9+tMTdjcegGBip+gJ7gVG3zIAobJORSGOi3YHOBSOTkMOe1ODYBJ6Ac00qANp3HODn0oES5fA+bpQxY87iDSKMDGaWgBuX7HHvSEsARyaf74pyAHBOPagBiO4w23IxyCeDVq1maNj0EbfeUng+1RhQM8Ag9qUK3GVBXsCaYHH+O/hppviQSajpJFtfgZeJQMS+4/wA968N12wvtHu2tZoZVkBwWYEc+9fUkZK5dGKMOBjjFV/EOjaP4rsHs9WtUMpGEucAMDj1446U0xWPmiwu9qxtcN8o5DDpn0rpYhHd2whYfKwztqDxx4H1bQpdoXzbfqGAwpFY2kak0BRZS2UPzBuCPQU/tCOb8YaMtpqEkf2ZZxuyFPAINcLquitLI/lqqk9FHavcvGNkLvS49RtxuZF5A7V5jcW6oBsfcMZLe9bxkZyPObmwngDBhsCelZSRym4MbBfXLV6NPbxs7GXp/erMstDtr66laRfmQfu2z8p/CrEc3YWrSz+XFGpZxyamv4pJpELOnlghExXWW+lJbW5k6NjHpXGXcf2a5ZWfnfxg9zVrYTN/QoBPiW7GHikwoH866W0jjfcdzH04rE0C2kMStJ98tzXTWEckMb7lXeT8oFZvcESyM2wMq/KBx9aI/3ihl6+mOaR8ltzNlPRetAZRjajL796Qx5G1NyLlffrS2/lh2bbkdmqF2UbgrMy1LF5f2dU7549qqwEZmmklVZB5Y5wvrVR4It8zyD5GGJMckfhVq4Mj3YWdsYOEK1XDIL+e1XiUJuYlutOMSZGRLKqxmRf3m4YjbvWZdQL9jNwu7dj5jWi/lCb7REcS/dx/DUO2bzWRtrFo2b+7Wq2IW5zk3mxlVPzB6hli5C7trrU9yJVfd/AOjVFdk8ShvmPFSaFSVGz+8O3+7VXe3mDzk2t0D1buPm+VY3k9qgnmaOJVmXLHtUyBDX3bMD5lSkSNvLLRnYXpfs6+asiPtj60eXs5/i/u0uUYvl7UlCfepyMfL3eXtx/DTirtKHV/l9KWTfv6Blx0pAN+WLe7fKmab5myXY/yt0SmfuZJEhblRUiK0kp3gME+41AASV3Jt28YSpTveILEyLJ/eqIbmlKTAf7FOc/8ALNPvelMBs0cMMRZG3I/Wpoi3keYfmxUUpX7KqogwnanPsaJVT7n3nqkAnmIsbSIPvH56kgdGg2SH+Hbup333bfD8o43U2VU8pWVM/hTAZHgeYkKfMibValBi+X5P3qDhe9OVvuuqPuTmnRxln81m28fdoAfG8uWbbhe1Ryb3Kuz7dh+6P46b/BLs+b/gdMlJiiiGKAJvM/eKyh1P40krk3SPEmKSVpo4sl4Qv8Pak2XMgUvjbQA6Y+XKEZPMZ/uUv71JPlQK1RuXju1Rm+T+BqeJPMLBPlx0agBvy5Yhcv8A79D79w3/AOqolkGdjpx/ep2yXP3/AJNv40AMlZZCsKpvXfU/TKx8fNuzUO1lXcPkPTHrTyrNHtjj5x/epSAVMSRs7fK38LU0SPPDuZdrfdytOudyQMs77WOzaaSeQxuPk3Rfx1JURI44tvmI7u31qWORm8yUfMFPFRxEIGRPvb/vUshb93NnauzdtoGSp/D5qbvN/wDHKbcqJtqbOP8AfpkVwH3bH20sTeZFGd23fU8pQ5MSyNvb/wAcp9usUnKfK1N+eOXYr/71EcyQNhj170gFALoz/dH96lMTyBp7eXy/7y1XeQ+Uv7tG3v8AxVbaK4A3RS7iP4ZB8tVqASP5ltubavmfK2f4qtmSMWkcEaIojqnJ5cluu/7+75ti1JtV5N21lK0AV7xvOuCyx+WyVF5aXA3ujbqnuZlmkZNpTZ/F/epmGTau75mrMBltCibmQKzf3advX5nRdyvTZY05RX2t/E1Ei+W6ovzUAAjfzdoTd/wOrUW1VaDO5v71QQK096pVQ0X97NaYtVWJpNy7lO7bVcugFYf6KV7wbfvVSuHe6nkuG+bf9xfuVLeSNcoUMe2I/dWqUSvHul37m+7UgSxsrZl+0eX/AHdvz1NqYZ4laTcAOuKLZW8jcqwqf92pXVpI9rNu3U0B03w7t5IbYtIvmAncG9P9muv1RogYJVgKON2QP4vu/erK8JrGujfZ1kWOXb0K/LWukLb41aZJBtrZR0Mp7mRdfaHu2vJrjcVX93Av3VWlMM13YLC7LFn5q0dQs42IuguyNOD8v3qy7OPzJ3+zyKrfNuR2+bb/ALNWtiClKnmSxySJ80bY+9UtxF85fz5eP4I29v4ql1W3iilTbI8NoF3MqEszNVSGMWksMzSyywTfd30EMslfMzG23c3zbm+VqXSw81xLJPHH5if6tl/i/wBmkFs0t6ZGbz2WrumS7WZTb+Wg27Ttphyot6fJJa2Ujbcq+5tufmWrlhFJEA0fzB+StUk/17Rll8s85rRbzNi+S6wFB2HWlZFlnc65m+z8IPxrlNVuVt/Ou/JWORzhdzVuajczw2jKspzj8a4rW5Ga4WO6mVk27txFJpAc/qt1btPJHG3mSN83+zWTeI3kH5csn+1Vi78htQlEKbR/C1ZUrB5ZVZv3mfl21DZcDR8J6TJq+txxiQRYwT/Ea9o0iGOG0jjVtxHyZHtXJ/C7SltrOS5k5cj73eu9eONrZZI25HQdKcdEKUivMr79nzr/ALVaNii/ekAIA+8agt8SMAy5PetK3jRo9kce7cQKUyTX8PQ5ImZv3SZbca53XLmO+vJ2aT5N3yjORW9rd6mmaILVdqyPwMdcVzen26F8PGpDcg1mbFi2hZCqrtxgd6mv5GS2KBslugpSUCfLHhumM+lRTorwM5OSPu5NBn1KRaNXC7WfdUEvyxsXTnoBnpU8shbbtj8vvUEqmTcGZQDzQMrsX8srIuWA7VE6x8MyYTGM1JI7Mvl7ufUVDL82Ax47CrtoBDKp+83C9x1rNumWMSop4cYx6VqShlQ/xErkVh3skQmIdvnfqMdKeoDJGbEflLlPL+V6glumjfa0fb1qNXkg81Msyqv7taWMNJslVvMBGPo1VbQDSjylvF5a5DnLjHWr0bp0WIFe9UbZrjKhpogE46Vatt3zeXIpOckVEhDyqq4l/gPpVgqrx7tuB2qFNjKFVlJ7rUqb2yPMUikA2NCYgobDZy6k1YjC7Ayrhs81XiUbGbq2cbqtQMqIcruJFJjQ9GZnZQNvOfrV+AlQGAzjqBVKFlDiTbkAdas2srRptVclmzuqWVLY0LQkzmRehGCK2LYgIM8KOw71kW+RLuJG3Fa1qCUAxkdc1EgiXosYz2qQYDgj1pke3GdpBFTRgMSSKkZPFkSYPIPersYGwljxzz+FUoyoIwOcirr5+zEnpmpew0epfDdPK8IQsq7QzEge9bwdyCSoAHHHesrwcuzwnaKFIAUEVpO2ckNxnpipQxTI3XPFBdzkk8dqaceuaUkcYoH1AyFeDTDI2PvClcBju9uaTavXH0oGN8yRH3hRk9zTvOfOWPbOM018k5bkelIUUKWOTn1oAN77C245PJPpTA0nZsjsaeFXgbiR6UFVJ44HbFADC0gOWpfNkAwOPWkwBkBiRTduMHJJ9KAHCViQM5/SiRmJJLYHbBo5ztKgfjmm+p7ZoFYTzHBAU/iae0j5Ck847Uw4PGO+ae6qME8UDGh23jLHHrQ7sC2GPHQ0Yxnccknik24zg5GaAFjmkGB1od5GcsHI9s0gJJ+7g9qPmwTkUAL5kg+7IxpfMkHO4k/WkG3kE4PpShQeAwz6UAHmyNkbiCe9RlpjgFz6fhT+nJ5+lKFBBPY0AJubJ2nIpQWByAKZI20hlHsQKUMTj17+1ACl3wecHNAkbuST3oYAjngihegO3NAAXbIA4JFNJLSZxyBzzTxtY4IyaUKuTt6etADATjdk0EsRncfwpWDBR8vB75pDjbu6D0oAaB6kmlO/gA8UsagnnI9OKUqckDpQA07lpAX6547U4qygbj8tAU5xkj0AoAaDKHw5I9Ke5cZy2Ce2KcmejKSfelKk85ye9AELluOxo+YgfNxUpUfSmYxyrcelAASMknmgAhwAeMZpDgnPalPAAzxnOaAHn13Zxzimk5x8x9aCP73XrxTTjnmgBJN2PmPU9aEXjhuaG2kbWz+FOyCBnj3oAXaBnnmjkg/N9c0bW6lcj60DntxQAnOMdKUg4ypOaDnOCMj2oyBxmgBApAOB24/rSnBC4HHenHP3u3pSHd25Y/hQA0quSR0HQ08b8/M2T6UFcYBAIx0/rSdAO59aADIYlTkY70h6+3alOTxj604Kv0NACRht/BwKeQMscduKafQ9exp/O0ZIoAiwAcMMLTCCW69Ocmpiucnqveo8DBGM8UAMI6EnOfSnhgAR0BFKFH8OMY6011wOKADoBheD0pc7ieMD0oG4fe6DgU4DjGME9fagBuBwCcA80DPKgZbqPQUuMZyMjNPTJBAHPqKAIPmx6nNOdei9zTyhwFA4zkmlAJcbccc0AJtZASBkionRmQrtxn36VYzyS3AxQVOc/wAJHWgCoYWBBxnPak8ogk4wBVgK2TtPb1o2MTgtg4zigCNFGCSec0/Cg8Ac9aeFx1C4pDxngYoAjbBPqQfzo45bqT+lOCrjcvU9DQ69sYPrQAnBGDxScDBxn8aEzjJGcdqdgs4AXAoAFJDEcEY5FGSWCquKeUySQMECkycDPGelAEbg5IIzzQBgH86Vi464Ao5YHHXtQA0bwC2cegxTtxJG0dv/ANdLlsAYAx3zmlUckevIoAaO4IpeM/QcU7BblhQAvTHIoAbt67h16UJt5BWnhWJH6Cl2d2wCO2aQDQq9+9G1R0HPqKXv0z+NKVbkqMjrmmA0ovBPXvQAMlR1xmnjBIGOMc0OCAWUDnii4DDGQNxYH0FRnghsZHcZqUlSR8uB0pCOu3gnt1ouA0M3JHSjjqcnnNOKkjIHFIBnLZ+gouA0YJKsQQegpwBUbMZwcikC8H5ct2NKdxwo4YDmgBS2UJI56CmnAAxkE+1OfAwV5BoTJBLDvQARlA3zDOaeNuSVGCaBntj8qU7TyRgg5oAaQe/4UdOV5NKehLdM5oJJIJGOPrQA3v0x9KDjovQ9qdgffI+lJk8sBQAnIOVbijPJY9u1BAyCpxnmjGMknGeKAFwWwc7eOlFGcYz6UUANIbO4H2oKrjkdv8mnH5ug6ds1GWHAH50AK2AAMcd6aQCPlp3zcZ5HpSAE9RgDpQAwZ5wMEU3DE4AznipdoJORgetOQcZXr0oAixtG1sAjvmmg+oqV9i9UyfrUYzwAoxQAH0NL/D60OMc4602gB31OKTJo5APFIFLEjpxmgBybmBA5xTSfxHrToxtyTxxj60+NQRwvHr60AR7Sy4I4pQoA+XnipT0xj6UAKOMcUXAZt2jHQEdqU7QAccDjNLxgqTkE9aGwMcZFADNp6gfnTdhPTgj071J/tMcCl4IJXj+tAERBGM9D3puMHGc81OUxyTkHmonCjJz3zQAgXnPTnilwMkdKOOmcd6XHH1FACODsG3nJ5peFyo6Y4+tC7VHByT+lOx8u48elAEW09e31ox704pnJzjv9aUgLhfbOaAERV5DHHtil2/JluOeKQdxjr3o7j0xzQAoUMCO1DIMEg49OaAeMKcU7ho8EZPagBhAbaGGMcn3pCeSSMccYqTa3Ckjk9PSlkTafXPGKAK20544PWpBu6dQOSf6VJtABI5OMA/0pBwOnUYIoAhIOM4zk5zTgE7jnrmnkAAgDAoJUJu2k4FADSnHyjBzk5NIo4LH1wD705/ubi2SRwB1FRpySecen9aAHAce/U0ox6c0vuBgjr70JuIyOQOhoAQYzwKcM85GcDgd80DJ4zg1JGNpDHk0AMwcBu/ekYDIPQVJg7SF7nJJppAMgX9aAGbFOd3BzSjPO0YA6DFA7qRznr6U7DHnt60AMC8FSvU9KAqgnDE8U/ac8U3AGecn2oAUR88tTto5wfzoTcQBj8afuwCGGfegBmxsgA5HtTgo5OB7UJuwdvBNKo5xjI7GgA3YJB6+wqReRzk+lNTcDhiCfWhTIMsx4FADWy2B0GeeKcyt5Z+XAJ5H+FEZOSD0PINOJbAVjnPpQA51trmze3v4zcRkbQCAcfSvF/iv8PV0u5GtWMTT2JbdI0Zw0XTlh6V7RGigANnIORzipcJMj28iCSNwQ6sMg57GgD580C4huEkst26CRMK2etcT4l0prC9kj8v5MkgDrXrPj3wkdCvftmnEi0c7goHEZyOPpzXN+LbeK9t4bvb84H7xhVxkQ1c8iu7dEaRgzMp7EVFYJHH87Jk84x2rodTsfOjZoYyuTkZrDkhdXMRXaVP3hW/MRIivWY2jlm5ByBjFcfaWf2jV2uHjUQE7tnfNdhqhb7HKo4wnXvWZoWnxxDzzuAcZAPJp8zQi5aWzxsscy4aT7gU5/Otfc3lHy/k28ZNLaW6qNyRsshTG5qDuQFXXcPrSAbG52FweO7U4szxNuXjswpodmTb5a4PRaivWmVVVF2jHQUAKD/wAso2QL1Pqaejr5bMwwemarRKwi3Mqq2fvZ6VNKGJGPu/zqiRDvWVZW+cdAP61VvbQT2rXDvsljk3Rn0NW42UAOjMErOvy8nmPKP3KH+FutaIZUKxSSA7WV2bceap3kkEN3Jw2TxV6x3ea/mMrB+ny1V1O3juLlVZdzu23+7t/2qsmyMG8VYypj4hPXNQSwqD83C7eK0dTgVGe3kw7x/dwtZwwcK3LDqKgoqyOyII/ulqrTmF0y/wAw/vCrd7EzHdvIYtxVSOFkQRg5qZbgh0kKthc4jX7q0yJT5zHfhs+lT2+0L8yY+b1qB5Fa6kCrgfdK560tRjZCvnsijcv8dSCN1OMjZ6EUnyR5+X/fxTz/AHuP9mgCP5Mmf73HFFtv8r5/wolkT5UcFd/X2p0v+tGY/k7tSAa+xZ/MMnz/AN2leQRgueWpGX98kkh5pZ7hI2YPDn39aaAlAHDb9w/SmRSIYm/d4ipkW2OJpuWZ6dLIotCUTbTiCJJ+sbL/AKvptxSyh34QjbQqBJ/v7m2VKm7FUBFJvRFyvl/8DpJVcyBXTj1WpJkbafMbgn5KYn2jO93Cr6UAJ5Up370CoelMLJP5COm5S/3qlizjc77/AHqNN/yv5fyo+7rQA+72yRToq7Sn3aQfaGtVQLgpTi6EvNGMs/8AD607e2N27azUpARxeUyPI3zJ/eNMSRknaPG0dQafuRoGVEKf3x/epkITdiZhK9ADzG8h4dNv+/UksIK7uv8As5qKFklRjHEin/aFO+YbY9/z0wI22JGzb/3X8Dd6sRytJa5X5f7jf3veq8u2N0RNjRv/AMsqnkXaQI/9X05qXuBFdwrtV2+V3461JLG+FTcrRd230okk3b8pJv8A9WtEcq8hYtzJ99qRWpGJ83aiJd44/d1NICY42Vtyom1l9aQMgkkkji/eCnu/7tV2/e/iojuxkcscciKqoA1OO3YqKg27dp5oyqberN/ezRIYtg8sfL9am7AEBfd/DspvkpJHll+b7yU21LxmT59ystOVk3kM43lflWnZMBoeTKslv+7+61XixfbIy7VX0/8AZqqxG6Y7pXCR/wCzU8Ukvl/vF2p0oVyh29mnEi8x7ugp+97gOyqD/s/3ah2tjbAuP7uejVI6SRfMsnl/L8w2/eb+7TAqS7lDKBu7bt1N8vy4sBXfH3aU73eRl+Veys1N33Gza42nvWctwBz5ce6Rvl/ho892+5D8zUrh/K3DbmtLw8pmv1+1Khj/AIm/u0IDY8NaP5lm808m1l/gVabfrBmVURY42X77NT9T1Z7W/wBtn8sES7Rj71Yeo30i27Ou1hI27axqtAIpI96qv3W+796qcnmoNjrt/wB2tWUW81lGP9W7febdWddoF275N0ic7agBsBflbhlVf4Mv81WZFt0tluBcqFRv4vvVUSMyqLjzef8AZX7lWbcrNqEdosjtFjzGbb8+6mDPQ/Dlws2nRxjymTCsvy81qySQQBvNUq3fYtY1tNJ9pSNbZvs5HzfLtrSN5bLDtkVZVRWwzNXTH4TCRNBdu7n5t0brtaIx7hWRrunQCXzIZdly6bFkX5Sqf3akgmmuLiOzjtVSRxuVd+75f71dLZfD1dS0CbVNE8QLfXBYmRDukGVOHRVzxyCPY1DbuI44zyJpyLJa71jTbv3fNRL5d2ghkbdF5fy/7LVLPI8JVdojnQhJkds7Kj0+1jklDRrK0XmNmrjsBZtw8aJb7lTauPNHzNWpFC0YxKVmGMxu33qrW1oVvHVdoiP8B6mrjxs12JN2LdF4/wB6qIlITb5kRW4G4gZAGeKsIttFbrcEMVIxmoraFJHkuZJCOOO1VPEVy8dvHHaMjBzz82NtIXMzH1y4+0XZjilyhXjiuY8SXNrb3ce5vNZ49rR7flrTLXH2mMXaQ/MMr5bf991zfiW8tHv2C5wvK7aiWxpDUoF048xJlX5trUaFZtqGsr5KYXdkj0qk88vltFHkhj0Jy1en/DXQ7KKzivoJpGZgGO9cfNWcdWaPRHW6BYrZ6ZFHGuCq4zirTooXb8xb8qleXdhWbaiLxRbjzSW37gO4qpEIuaco2Fm4I6Vq6REZnM80m1E+bA9qr2kaKFULuJxjNP1maOy0treNgsk5wSp6fWoYjI1TUJNU1RnjVfLHygjmrkSpBGTHyAvGap2aCKLdCvJ5OOanjBeZ33fLgcUkXcbuHljnluTShccdcjjNNG4ksq/KPWh2ZdhjOS33s9qCCAhlcsx3EDvVC5EhlXcqhM5yKvzqoJk8zHtVCV90h2nKd/8ACgshfas5Zeh7AdarnzRKsmwY35Iz2qYsGnDD5VxTH+/hWzzznvWupJUMgAZx82RlKydRaNYg3crkMeuf7tak7OZRDEnGOtZOouwjJZNyt8ob3poZBIzeXu25ZxtFRRRyQzKsDean3ZMH7p/iqZCu1Q33yMfWmWjSrkqPLVDj61QF232tDHMFwG5rQtNqsGRVXjpVOBRhVZlWNOcAVZhwvzNuLP6Vm9xj3WNWWSNcMO1W0YDDsuF9arsxbG4dsCrFpIygK6r/ALOaNRDvlSPpgE546mpLZwrhQMuelEhZjuIHXGRSxxsoZd2z0J5zWcty4k0e5ImjC7uc4/8Ar1agZWVSG6cAVVlRkQKrbD/dPU1Yt3U/MirxgEA9aJbA9jShCrhCCwPXFa9qNpHPGODWNbyFWJU5B4+laVuyRuAZNqnnnmpCJqAkJk9M0sbbX9vrUHmDCkHKnvmpLch5Nx7cVD3LNREURDdw3BFT5LafKxPKYI9+RVYKWA7mpp2H2BlPVmUD/voVnLYD2vw3F5fhPTkz1jySB7CpONxGMjPrU2lRNFoFjG3URA/pTHUBjjqTnikgIjnfyMDtUny9hnmj5udvT1xQRwSTz9KAGSBQRyeBTeTkjoOtPJJ5OBQobruBBoKAhSMg037q8nPoKk6YVV4P6Uwo2RlR7UANOB8wHPrRjuBx3pTjPHSkcADknHtQA0gDJHANKmQx3YBA496AqsAobB64NSbV/iDE9OKAI3AyD1JGQaREYk5HTn61IV5+8uO1KFYH5SD+NACOo8sfLhj0qE7hyecVZKs2N2ABULxsueeOo96AI/8Aaxk980LjnAwM80uG4GAafgDjqfTtQBG0ZIznBJwB0pOmVYZPQ1YIBAwMj171Gy8nDfnQAwAMMEUp2jkDjoMUqJxw2KU4HG3igBgBGRtwKUg4+Xg0qKWJOSPenEMDwcDtQBEMq/zEAn2604jBJxkUvOcEA/jTh3BU/jQA0IGAZjgHoMZpwiYEDt2NPG0444FLliSODjpmgCFwwJyMD6UisBng47VK25wcnK9Ae9NQEIQRkAce9ADORyWBB7UiZzg4IpwC8EjoKUAHPHHWgBeeQefwpRt2cijrz3xSDkc9DQALjJUrkepNPAxnAUHtTYwC+05wORSnbk/Kx9xQAYOCrMuT6Um0gAH8KUKuRTsnnvQBDPuwM8CojjqT2496nmUNnnnsKhKsMcZFABz+maAR36UfMq4Knn0pQpOOM4oAYTnjdzmjAztxk9c1IUHLMuB7UgxzzQAznPykU8KSQGHHenAKBgLjvT0HGDxQAIWx8pz9aY6k5ZeB3p+Nqc8jNK4Y4J6UAQqCcnoO3NOjXJxgE+tGME9h1HNLGAJAc8YzQAbf73FI6ZOQ3bmptu7k9KQIvLLx60ICIDA2k5JHBp20cbRkAYpwKjGBk9M0NkAkYGORQAzacHPBoXGR6045ZAQQT1IoJJGSuAOlADSCWwPxp64Udcn6UiHAJx2zTlzjOOMc0ANcjjbwfSgk4JABOMUhIJ4GCPelAIJ7Z6UAIq9CRgY5xSHpnGB1pwywPBBHNKpAJOOo/KgBmMkFlwvUUMWPJGO1SncyFSRwOMUzkAZ5PpQA042ZJyOhpylVGQ2QaaRxtPHenADHzL1FACN8r7c9eaTIGQDg+tO6ctyfWkDKf4OexzQASbto7gUuBgZyR1p3OOemKQ/d49O9ACYU/dHHSgDBwDz0yaccAgnnjJxTSynOBQAODyB0z2ppTOMHC9z1NPORgg/gKACxyFwPSkAgVcgLwKCucjuKeqjsMH1p5Vce9AEKqrPnPH8zSgDJU8Z6CnBV27R35ppXOWBwRTAAxXIxz0pjMM8rgU8j+LrxzR5ZIweD1FAEJJYE45pPYgjPpVkpgHuSO1IFZeOOR1pARbFVPlBx3yaUq2Rk8dqfg7CrcHPHFMc4IVmOR6DpQAHJJUDGOaUDB+bA4pOGz9OvelTbuUMpI60wHblHGeaULjk85/GnA7skqAc8HFBUZxmgBh4cbuAenFOyeQvSn98EZwOtMdjnbtxn0oAHBOAF4x2NDOqRnaR0wKD6K2AabKoKhVGMHJ96LAIecemM9KMKp9yKe+zPDdscU3HHaiwCBW4wQRRsAyW457U9cZI6DGM005QgYyfzosAoA7dKTjk9yMZoYMSeRz6UAMuCwzzigBqKccqc9qULkjn8acWOSF5I7UvBB2jA9aAD7rHIz6UgwTuHSlYBRu6kUzJBPy/UelADiM46YzzzQGOTx04zSdwMYzyTThkZAGfXmgBuBj73IOaTcDkMcZ6UpXOWP4Um35CNuTigAA6AjIA4NGxmPPTrT/m4AAA29c0c5+YY445oAaM9VGT3opcHsSv9aKAIgcEheSaewHYYAqLeM7c4Hc96lG1vl3DFIBArdRQ6gDazYNORlBKFsYoddxA7CmAmAAcNk00DEZI5I6Gl45VRk9vel+UjhlA7/WgCLazR5PBpB8r5K8VOduzIYEVDhSSSw9hQASZbleR6U1lw4I5FSAY//XTW/wBWQvTvQA1wfu4yT3oTAYkc8YpycjG6nlFU/KOvWgBoxgdzin7m9vpUZH446UKcOM8g9KQD87k5OD3pp+bIHFPbHPFJ8uBxxQAw8ADOaQliDkfQVIPL3Etwe1I+Oe3pimAwHI2ngehpQxXgDgUhxwDz3NAKkhQcD3oAkA3cZxk5FIyZO3Zn3pcrkbWzg46U8MoJy1ICEqqqSFyTxj0oKkY2jORT8qD8vJJ9aG5O7JHoBQAwrkElcAd/WjDMAc5A7U8spBUgkf1qMEZz1JOMdKYC7Nw54PY+tNAYkNtyOlSnapIYc9uaQFhnueoNIBmzLnjk0IvJwOBweaVieCTg075cjHH9aYDWx025ofs2NpxxRuHOCCOnvTuCT8wKgde9ADc8bvQ/nT5TuAwBnrnuKaNpICgkZ4NL8oJwevf+lIBp9McevvRtYcAc9cZqRSgAHbr1qN5FLnDAEd6AEGQTu5HrTXx6ZFOzwQMEZ9aJGAGApGKYDT1wDk449qApJPsOSO9IWDMNpGMckdqkGMEAjGOPegCPBznHWlA+Q8cA058ADB4I60rnjaBxjFAEZBBA9RmpIhnkHAHqKjKgnrzUgKr9080ASHryee1MK5I6Ag5BpR2JIz2zTsHoSpHsaQDMAbuuc807jHpSngHHP400MdxwVIxQAMDkEYApMD0xS5PccH3pw9AM0ANAKjBHXpSkc7fbNOADdeoHBpGVGG7dg4xkUAJuJOCy59qOeRildVWMbQMk/j9alijBUlWyfegBgUcqVIz3zmnOv8JHBHFOKsuTwT9aG2Dkk5x0oAYMEYA6CgDGSQQCM9c0pBPzBcA0HhCzdCMUAAPTHIPTJ6U/oeTgnvnmm7doyFB4zRj5dxGWI6dKAHXlnb6lp89jcKrLIPlZhnaa8h1DTZLGS60yaJSRkcjgj2r2GAMcM3Qelc38R9KW4so9TgXLqNshA5qogeBXdnJDcSwu25c/JxjiuYvLMM8p3bcZAJHWvQfENq4xLjDDnmuI8SyKsfmR9CPmX3rWLZDOUuQ1xf8A2b74RMHHc1q6XabASq4C9iOntTNKspHIY7Uk+8wPer4Escm0jEfcCtDOQwuwO7dnnOKqXG6STg/K5zVtOJ2jA+WqNy8bXbC3jZV7/NQBLbnfIN3LL+tRSTM5cyLtCdKQqyxbUGZDyKrXrKiLn6nmgBHxG5ZBkHlxmnzs0hXZu8nFNKhogN3zP0pJAfKPz7TjgCtI7CY+QNyoZWOOFHesvUjLFKm3bu2/K3atC52/Z12/6zGQB1+lZI3XTu0isBu+VN1aATjzFbBbbdEbVXtTY2ZrotOu1x6/xVHE82xpFXJb5Nv8VWNOTdYs0jZ28ZemhGbqaqgly3lIU/1jfMzN/drAt0VUkkh+c/8ALTP8NbWr2+6SNUm89oD5n1rIvp42ledYtpf0NSyepSuF/eEbtu7oagMUsknMvlj1xU7rIpHmrjd0qIKvmzLjcyfd+aky0RySPuVscb/lpZI497SlduaaF/0b7m1k54p8qReQu/HH8VIZXfzCM7C/vSpFJ88ZHyVInmeU2/5v7nFR/dMRZ9zUARyq+/yUT8qnLT7Pkxn+7Sk/OPMwqdu1ImyTdsbaU/iqXuBACgdX/uVJ5ow0Zj3jrTQZI9qlMLmnWm/7X93FNAPkDeSUSP5Up/zC0Q/f20SHdFum+UofvUyKR2i2Rp8zj1pgXE86R921Mbf71QLE8krr5hX6VLbMyxDYynj+KlPm7zHEylZPvtTAZjfF5X93jdVhu+/Z5eyoDErDavzL/EKTzFWDftwP7tADc+b88iIq/wAHzU7cnlKv2j5cetE2/wC0Y2oU/g9abNJIqIPs0LCgBmX+x71Xn+9UwjYxKFXHb72Kr7CMbg6NswmynW8cnlmV2fcalgTeY8kCssW1sfdNJ82VD/K1Bf7u3hu1PdGeSM+lIBmxnjPyRv8A3KcmzywZUCMn3Kjnj8tg8YLHdtXL1JndbM+//VffqwIUCKQwhx/cxUtuHTcn/LMEYNRJglZWTlxzU+1vs43rlVFS9wHGMxrgDY2PlNJGscYYomGf+GoUVdnmeZ83Q8UizKsuNvzdN3ApFajrfd99RsH3dtSfZ9o8xsqf9+olR3GUXDVLFJLvK3Txqq/doGJEx2N5kWz+5TbSMiJt7VL87LvTY0frUHKxfcz8/wA9LlAejTZlzb7l/goiWaR/JKIv99hQZGSQJu+Wp7VmQy3W1N38NMAuPIicGB/Mhc/+P0zd+6Cu/wAv8dAk37pZrfo1OCI3+qC4pgWbBWaIyK2FH8HpUd02zS2IzJk7lw3zCm27ssMnyeW2eN38VOuRImnAxbfMA3f3hSKKjI+/ezp/u4+alVHeQ7Vbb/v0Tr8izjYG/jaiBD8rSy5PtWb3AbtBlVSfm/gVavWd5cLfiS6t1hjH3mU1TMcXmrcJK6tv2/cqW7ZiG3Sb1XmmBaN5HNfyMm3Z/wAsn9aq3MYS9WVhvEvy791RRqvyqifM33GqY291skWfZHFGrbW77qkBksjRqzy8KrbVFRv8k+6RAyt9ySiSRvs0f2j/AIHTpd/ymKVPL/2qAHRo0AIt2UL/ALVS28fk38Ye4VXPzB1HP+7SWDp5jCY7jH0P8NSI1uLtiV2yOfvdqu2gmdzJq11LbRpFAsUgVVYN0NTyNI0Eolt1DLHuVa4vQL66ttTH3rs7trL0Wusnnjjk2rJKPM6bvmraDMZko3R2yyxyZmVdyu38NW/h5p+tvZv4g0jxDNaXM8jrNCpMkMhy+7dnnOfQjpWHJm+1C30q3s1upp5CkaCTDMxBJ/ka9l0Dw8ugiKxWNcCLLQHhg7HLEgdye9RMhHLa/wCBr/UbiLU4LxCpXMsG1QXfs2/qKxfsz2JCzzrGR1K8baPjB8RdV8LeK5fD9ra25RIlZmLHI3Dp04x+Nc74E8Y28+vwaT4ggSNbgeWkq/MGkY4XcP4fm/KiM47MvlZvhWkuY2jbLp/q6lSTZcsZPmH/AC0PZqmvLc2eoPbwR5AJGf8ACqcCKI2kd9qAt8hrYykSXNyv2KWQLhc/xdq5vWJGkszLIViaf93Aq/xf7TVYuLtt8skMm61T/WJIPl/OuR1bUlkt5/s5Kru+Xf8AMy1LY7DtVaaGRYzNubb/AA/+PVztzKv2hioV196nnZm8yX7u2HAqpp1lPqV2lrbqNz/dzWUn0NoaGv4a0q51DWLRVh+SQ7S+Pu8ele02VrBpsYtLeNQoHJ681heGtIi0fS4oAu+4PU10cC/vC23AwPlotyilIkii82QK3ymtGzhNuhRnSWPOdwTB+lR2wZNrfKwfpV1I9zgKuNx5pElmyUeU0jDhTn3xXN6jMt5rAkiXMaHkZ61s+IL1bSyFtC2JpAVXNYWnW8yPHJIMNjJ96CzT3RQIzR/u/lxt96rWzStEsjRMF7g8EVGcSu6Ffn/hHtVl/Mwu5mwBgDNSAvVfvcelV5GG0qzYPUAU9/MVAy9O9VJz84bGCenvQAyQqpZmbcxHA9KqH5irImMdee9STs+9gUQ++cU11CIY2bORkVYER3b9oHU8n0qMllKjGWp6tiH5eGb9KieR/mbbx2qtSWVbsK05XzdoNZmppPskcMMYwtat2sLSqpjwSMjFZl4TM0nkMudvQ04jKcnmYij2qMR/MT60y33N5irHn5um7dSSfZyRayMzvtMv3tv/AAGlS4jNvHdwEx2/Q+paq6AaMUbEq3QVdI5HY1Ws5PMOFXryanfc3msq5ZBg1nMB6Mz/ACs3y9qsRqOrsxGOGNRWiJNErRhhxz9alDMr7W2uo7CpAfHnIHmZAqxGgmlO5voKrfJx8rZ68CrCAKTIvVRnikxolkVcK25mPTnqKliIXBVdo6cfzqAlXO4KwZm3E9qsrhZV45NJ7DkXLclSuCMZrTg2NOMjOR1NZSlCVLrt7VpWhH3T3GB7VI4mhFjGNuADwPWrNp8pOeBkVVj+UqG5PSr1mu6QgrkVEizRizsGasDbm1jZcLJOqj86iCZKruxyKsRACS2BXJWZSPzqAPdUAWwtkPaMAVGUUrkZz9KnkUi0t89ol/lTXI2gKcHHIqQIAoUcHrSOox05JqTHoORxSbQwOeooAhK44YZHWkGFxxinkdjwP500KDuPU9aBoAWySAAKQ5OADk1JtyBgZGKQZxjAFAyI9Tlc0hJxxjI6Cnk5O0NSFQMZPPY0EkTFt4LD5qs4xgnBGM0w7c7jTkzjnr2oHcaQC5OOCKaY1/hJBp/JGO+KDgdenY0BcQKcFWPHrSFVyAc0/qD1FGBjJ7UBch8tQThiR6UqhRxjOaeFP3gwxQFLEgcHHFAwAwOePamGPdjtmnsrcYHHc0KrZ5PNAFdsByvPUAEU8h8FhggHGMVMcqvQEngkijPt04oAiOFQMueetBcHgjI9fSpSGAAIBB68U4qGIyox6etAFYhlJOAR65pxBODnipDGrjdnjOCKb5e3JDZGOKAEH3gOh9aXDFSSvI9OKTexACrg+tSKDvHJJx0FAEO1iCYxz6U4qwG1mzxnP9KeCcM23A6AClHygKynjnmgCHkfj6Uvb6ipCGPRQATTHDqcHkDpigBmBgcYP1oAHGOSaeeg759qHByMAA9jQAgLKcKPmxmly3oCKB8rncefWlTGeDkHrQApHYNnjvQM8YPXvTH6FV5P+eKkRWwB3PXnp7UANdTkYAz61H8wz6GpSjdP1zTSF6BwTQBFtODuPXpSZ24JOBT35IAYECjY24ZXcKAEHzf4UoVVGG5NSbWB6KBSlc9cCgBuBgYXtSFcjgZPpUmV4BOBQRtPLDB5BoAhwdpAOSKUgHBOTxTyBgkYAz19aMDqTg+lAEGwqRuHy+tSbUQhlXJx0zTzgnDN1pnG8880APUnllHPXFD8AOvJPUU0MVy2RgDmgMrAEccdKEAu44+YdaXaOh5yKFG4cEYFO247jnpQBEFI+7x26UcjIYcU/hQfmB4JpmY8DnJxz9KADOSMjAHWlIzwDgE0ikmTJ+6eCfenYVSSeg5oAaVHOOxoxg5PNPBXOd2B1pOOW6+lADRv5PUYo37ei4yKlDK3A/GoX2qQGOTknFACB8dsdzzSnn+LGe+KiLHkHnPT/CpFbH3umKAFEZYEkYNOyQMA5B4FRCQAkFuaeDxhjigAbcPlxnPekXIJ24NKevDcAdaRM5GF4oAkCkYb26UcEcjOKR3VSM8g9hSh4z904HfNAAMLnPOenFNwuDtXJPXNO81OTlTgcUJOP4lAB70AARt20bemc0pLZ27c+h9aQNG/y52t654xUm6PHysCR39aAAZ7jFGCDuNBZc7g2PUVHLIoIwSRnikA/IyAo5x1puACRkZI7U0PucBfrTgysC3AOTTQCcDAxjHWngnaSDz6UHyzhmZc9etDyxAZLDHqKAFHGd3JI4FI4JB4yQOKiN3Exwpzjg09J42H3sfhQA7jAYjPHFNwCckc+tOyrYx+FMMgU7XwPTFGgAQoPAwfWlHuBmmllxntSPIoAbHHr6UASp12kA+ntSuvTA5qFJCME8gd/WpPOXduPQGgBxDDBDDkUgAz6HFNklj+YhsjqKTzoyBjqBk0ALt54xSEHIxnHrQ8gIypHSk3bRkt2zigBdjc7VAH0oIwQCuOOcVEJyAQO45p4lDBe340AL8uD8vA96QZ4JOaA6s7EH8KPNGTtHFADsEfKOpoO7IXdkDnOOp9KYXO8EY9uaN/DA9eooAmCrkSAckUkmMjGMelNSQYAHTqcmjcv3uBntmgBQCz9RgdRQBtDZOSfzpACr43YzTZWOSFPTr60AOQHHzHHHFKDwQBg9zTN+5MquQO9IJMKNykA+lADh2z0pu8glQOvGaXcrAqBgjkE0hyzhvl6dB1oAeA2AMcYpwGfvdQO1ReaFGDyT29KV5VBAHGRQA5+SAeQBxRUe/ByD2ooArgHJ70YGe/508glwyjj1zQV/2uTQAgdg3ZjT2kZlz6U3aeo6gUnbAPHWgBpZuSOCDkc00fT3PNKfypOduFOCTQAcHlW49c0Ff85pQigE54HWlOPoMcUANG4cZzmlfIGM5oTg9cA0pG4HnBz1oAQbl6j9acHYEFskCmFSMHdn2pfbOaAHMzDkDBxnrR8xAzj1pgBJ68YxSDHXJAHFAD2bnOeQKVDuyB1xmmdwe3cVI2ASF4JGQaAGhmwAOaTexPXJBoGOMEjsadINuABwR19aAGjPb1pOeSfWg9SRxzSlT1PFAAGbIzjnjNDk7sdwPWgYwfSjkknv3oAMtxx+NOEjgnacdqaM456UuOTg8UAIck4zzQWwB2weDR0OPzoKjaCDxQApZjgk570OxHTjjNN4GQT2pBkg45OMc0AIS+Cx69RzUfmSYxtYn+VS9hjqOtHPODigCGMt5h5PTPWpCzBABzk8nNOVVXLdSeKCoIAPA7UANLTD5VOABxUIkZSwY44z1qx90krwO+eaaUjJLFecZoAjd2wpHPFQu0xJwWIHXJq1t6BVyOvNAjAySM56ikBWRmBBVmBIyeaR5ZucMp9M1ZMY9MADrTRBCr55Jxk0AQ2zSLIQTwecE8VYDMSWBwBzigplxswMdBTlXaCq9cdz3pgM8yTf8AKOOvJpPtDklSOfY04Bhhm69OKQRguXHAPTPWkA0TMucjkVEbiT+Ec+tWQgzhlByeDnrQI1OCFyOtMCos07Phmx7VJ5jjncQD0NTCBdxY9aeiKvy7cr1pAQC6bzAgGfXmp97ZO0ADHWmbI/MLhcGn7RvyowKAIZGkXHz5z0qVGkwG70rqGHQZp4AwMnp0pgDySkZCqBj86bBIwBDKDk5HNPIBGDyCMUmAMYGCBikBEZmRyWHJ4AzxTlnGD8p49+9KyKwIYcnrzShQF2r0xxQAyS9ZXCgMSBzk06O6kI3FeO1JJCjMCRyP1p4GMYWmAv2iTqVbHeka4YkLGdw7in9fam+WB8oUY7kUAPEsh68ewpUuHBLNjA6U1V5+X0xipEjUE5HJ5x6UAIbiTqmVOamd472zltZE+V4zn3NRfMGAOCc+lWLZG83CqOmD+NNbiZ4vrdmZRdxvlXSQgZ64GcV5pq+nBnaJ2PHBFeyeN41TV5F27RvOSO+TXm2vxQrcTM25R/eXmrjuI5uKzSGMsSx2/nTLlxHAyk5J5FTAr5THccN0J5qtcMuMYyAvWtjNlNW2yhm3ZYY3Cqdyjb/LV+OeRVuScRrHu569KrSNt/eK3B5oEJKZFCfMqlenvVe9Xdukfac8gA05Gkffht/seKrjalw29dqkdTVCHWjY+aR1KgcAdakTa3z7cL2yapCZZXMKR7AePMp8hZH8lDuA960iKRY8tjExeVUIbMZ/pWHHPLaxOissr+ZuUL1rQvF+zxm6aTzIVXlfesCKZfOmufJZC/3RuqjO7Nhhc/ZhJAURlbcQ1WoiRAdzB0IztFVhGbizDN+6k27sVHHcOqZjQbV+Xcp+aqC7KNwknmuyhYFkXkN96sZ2j38xsq9MVr6gqm8WYMz/AN01mX6yrctKy7f/AEGpYyrdKxt2aVtzr/q6r3G7MYT5WZd1TzCMALI2PSobvzfPj3N+728VLKEfdsDN972qHy2mtlXP51KVt5JTEo3NUJg3fLFN8v8AEKRY6SJwAgkXb/FxTJI4UIJbG3mpdyr+7ZmX/a28U7b525GztqdQIp/NU+YjYWnRRjYZnP7zrtp0qsm1cllz8tJbZ8zbcLul/pRrcCGZoo5m3v8A+OU/95/t/rTp1kjfOCwd/n+SiSR4xJwZG+702VQDEMWFE38HCVLt8/c2/ZKh+8KidDH5XV1f2NL8yFkjjYf7WKAHQxXDCWGQ/c45p8TRqN6Db/s0eYfLZ1yq/wB7FSfKd0suA38dNAEUiyOzDjHFN8vywypHuV+vNIY0MTOybf7nFJb/AGpItpfa38C0AOGcbbjb8p+TNRPJ91NmU/vUvmN5qj/lqlMeSRpWAH+/+VIC0FPlLtk3NTHUru2jcP4RUWBGN8Me1qkEf7uNigH978qkBZW5jXdjnin3Ee3y3X/WVFEvlxtz/Hnc1TSFRlvvH+9QBEhczBo1BgNOCqoZY/m8xtzU6PeJJI15jxxTUkREkb7pU0AEgc4K8lf4aV92PL3bhTBIzRq+3Kn7z0oRvvPjb/eoASWJ22xNyuKJNzL5KfKmPnah5ZHZmROPpT41k6l0X/ZxQVqNTf8ANsb91/eqMSfwTLuX/aqUecieU5QL/exS7Hl+5sKxf3npWGQyxyRrFsfK/wB1aluY3Eq4f5P46iaR5LsCHKr3NS/Pn5/+B0wFl/1vmlf3eMFafAiu7Lu2xP8Aw7qrQ75JZX3/ACpU8BV32fdb75oAi/g2I/yp9xWHtUscm2XD/u/+A00ydZZkyn3UzRL5bxKDIWPZv4qAJpI1kdWaXctIiPmRlbatMEKmBti9ashyll+6XdIo4FLqNFa5CFFTytq/71LAife+9B/BUknzSL8vzH+9TZ5/LDRvFtjT+GoluMjgO22kZ18pj/t/1ok8x4hI3yqifK396g/Z7jdIqsp6elPltxJbxmVtse7NIBPKibbuf978rVdLyMBEy5XO6oYoXR2kZlbP3aDPJskeRtq7c7P4quIDXffOyOqrt+4Saj+f5tkSsv8AeofypbZV3bf4qZl//Zal7gPV2h+clf3i06CFjt2FSv3tn96m3Mb+Urpw0XSrFpJJb4uNqsdu3cKcRMjLTaZeRtbiZXlfdxWtY640kkkd0yjC7fvVy95dNNes0lyzBfmwBTUnkutywRr/ALzVblYiUT0zwJq1rp/j/To4Y1MtzsBeToNpDZ/LP5V2/wAePGOu+EdR06504W0q3pZ/NmywTGOMKRkEMfyrxxIptMv9J1p8zJbTo0xjH/LPd8w2+6/zr6f8U6D4X+LXw3hh0e6gZsLJa3KxjKuvVSOPdSODwRxUNtk6I+QPGPiPU/FGvXGsatIHuZiCVXOxMADCjJwMAVmC7lE8NwjMksO3Y6nBBXofqMCur8bfD3XPC7ym6XzkiYLKURspxncRj7v+161l+BfDN94t8RW+jaf958tM5GRFGCNzY74z+ZH1rGzuapqx9A/EC3Gmp4c1CF3KXtghuGkbo+Fx/WuM1+5gj3tcTLHFGO7fxV1vx01axhutJ8PQSW8osLIZYSYOVC7OPfn8q8j1XVZ4XkVo4XWSP7j/AD7Wrsi7IxINc1aS4ijEf7s7eFViy1zc7PsDbty9n9aeHnurh2Cbz7fdrqvB3g+XUrmOW8DR2f3mXAbcfrWbbYGb4c8P3+ueY8JMce3DM/8AHXoHg/wt/ZEAuLpoTIy7AQOgrp7bT7GO2SJB9nCcKid6ralbnEiW7NJEF4571SsF2LHOrxPGYdssfG72rQgRmiDKvOKraXaSSmN5mwcdaTWdSjsp7S0j8x5rh9gESbscE5b0HFS9hG3YRKUEitgDrkVp4W3iNw/CgZzSabYzWWnpa3ohkYAD5Tktn1rm/EOqf2pO+n6bdRhYJFjmjDAyDPP3akY2yE2t+I2mZttvECw9yK0dUlVSYrdlJU7QR1xVTSljtbK4uIY2Z/8AVnJxmmrEFkaYDG/p3oHEkhDbmY7c4wH71IAxZYw2G601Il3ruG9uy1KQ0IMkjKXPQAc1QyCcMLhMrnsearXDM87LuyqdMU95ZHaRV6gcE8VD+7gKsG69cmpArP8ANIFYfKeaiuIZXlE7SKWH3FHpVhR853NkZ4YVCFUOWDYIPSrAbtZkywUY9KjdNyNtZVPbNTKo+ZkGFemSmMRlm2g460ElS8YpGbpVZgg24Hc1i36/6SiqvlhuWb+7/vVpFpfKaLdwBuX3NYiM08RmkLCbBynrVRGOnWBp42fa0X8JFErM127SSxiELnYFqOdYo/3rx7F/uZqOWS3lMm5f3hXir+yHQ1rGaNf3qt5buuCD6VadVaddkmTj5se1ZEZ+SPd8zDqK04pI8fuTkcAke9ZyAsxyZ+7uC98VIH+bcq/KO/rUaBIw21lOz0p5VUIbOFIBqWMWOSST5UOw5z17Va3L5ojXaBjduz19qiPmeWWXADDGKdEsagFosnGMA1IFgFym3I9cVOkitIoXkAcNUA+aNWI246kelS28hAEaruyevpQG5fttzcbQwAya0bJlJwwwQOG/pWbYBkaToCx/Kr9pgHG3I/lUjjsXlUl1IOTnt3rV0/PmcjFZsQbO44GBxitLTM7AzHJJqJGhqIMuMDmp49z3FnleftK/zFQR4Eit2zgmrFr/AMf9oOubgY/OoA91vJFjihVuf3agflUAIBBxkGnXYJWLcuf3Yz+QqAlu3A9KcgHySKmdzZz0xUQuFzy3GKQrk7j1pmFGTt5xUAKbgZwBnig3Awfl6imBRgHoelHHTHHvQA77T0AGABSGbPJbB7UxgvTABxSbRu5IIx1oAlEyY6DOCaTziR93nHWo0TGc85o2jsMUAP8APK84Vh9KPP3ZxwMVG/QgcZ9utRjsOwPSgCwZjs+VeeOc0JN1XBPGRk00kAZKgg1GR2AwT2FAWRN9objkU4zfOVODxmq5U7PmHPahFIJ78YzQFkTi4/up8vrTvtSthVXac9c9arnhcKenakOSQRjHY4oKLIkIz6emaHlbJxz71XDkH5ue1LkgEA5oAc87dCMge9NFw3OfWo3JHQYz1pMcdM0AWBcMQR6UvmEkEk4PB5qsuVO6lyxOMc0ATGVl5HOOPwphlORhcc880g35LbeOlLhsg8ZPWgB3mMW/2aEm2EqoJz3ppDchjxSDjBH4UAWDOxAyigdaTzsnoc9j2qEZ5Ock9qXccFe1AErzEcgZPSmee4JLDtTCzcBsDPpThxgDkd6ADzmYcrgetKJfQZA75pPlwcjI9KazdNvFAD/MG/LLxSbsA+maaDz8w4p3HQ9aAF8xj8q8Drk0hcqxLNkn0NJg4ww96T5do28+uRQApkkIIXJNRgsDyMGpST2ODimvuPPU46etADRkEkcj2NSxyMuCCahGBjjBzzTsY3bm5zwMUATmUsCOhPfNM56bsn60w5xkDJ9KacYyMg0ASFm4wcjtTMOMtnJ64zSqpUegp3YjHQdaAGCRuAec80hdvvFs+lKTlMqMY6U3bnBz+FAAJGB3A5NPErZLMOMYGPWmgMCaUKxwoXjvzQAfNsyenU0nmZHTGOBTpFbnB5HaowjZBK8H3oAXLcAAgfWgM5/iP51Ku7Hy4IppyM0AMQsCeeT1zRkgMcYJGBShTk45zzS7S0ZJPA5z/SgADPwq9MDP1pAzfNub8aQZ+97ZpRz1/GgB2SQDnt+dJuLH0/Gg8kcYAHFIcsDigBTuUgZpOSSzdelITn5hyAMUAFiCTx2oAOM+w70vOCAffJpArFDjtTyvyAAZJHWgBsa+vPfFSkkjkUiLgDavOOeaE3Z46GgAHQt1B4oB9M+2KUrg7VbjtQQwAPAz6UAJJyBnGfao23FcAZH6mnt2I60oIzg8DtigCmY5C+7dgHjFTRq5G1mzgelTkZ52jHrTgrYyuAfWgCIBgchuP50u08lunoO1PIwORzTe/J6DjFAAN38LY4+tDswH3M8Z60h4/iwSKSQFcZYk9sd6AGBjkMvB708ZbLZ4x0zQEyN2MHqKUqOvSgCMxDgYbketBt12gKWLdeTU4LgfNgg9B6UAkZC/rQBUEOMlRUkaNtw3GOQelSgNuOcDNKODycj3FACFXwBu4xz2NJgbNp5xUm5Rk7ePWmY6tjANADNgwfmI7ilQYBUnIPJ+tSYJAAxj3ppC5yMkDrigBv8AAW9PwpArE7gcgjipGHyEJgg9zSbSAB0A7CgBkYJ+pPNOIUtuXGMYpQrZJUYNAUjPABoAbtGd2SB6UEAnIPbGKcV7569aTaQRzigBPlGRjnFIFXHUZ+vrTgdqlt3PSnIAEyVyfftQAwKOg6Dqadtxxu+uKeQABx1oJXJBGPegCMHGflzThu53Lx6ijBDFccnvTug2lsj1oAiZQc45NNKhnXaxKk4+lTkLjhsEfrURzgsmM9xQAAkBhuyVOAfalRlPzBsH6UzOCSCTwCeKcFDcqMCgCQOAdqLknk+hpQ2RnbjBpqQuAWDAHtUiqw5JBoAaMYbByD+lMBPXGCPSlfIJKjil24Gccnr7UARnGdzc+tLGDyWXp607CgA4z6ipCCVODknk0AM+8AQoopdpABDYyKKAIeg4OR6UBRjceucAU3+LI+p9KcM8sORnvxQAh3KeenSiTggAcY7U75ly2M5pu0gHHegBpx3PFJ7jj0pTu5yM9qVduw+ueOKAF28EdsZNN7A4/CpMNnO3AximADkg8dKAE4zjpRjqAQaegXGCuT2pSsZ+7QBHs3PtI6DPBoZepHA6VNs6BOD6mo2Vt5AGRigCM9gOBnJpQOSSMAcj3pyRkksT8op+FwFbjI4xQA0gYDbeoppz0PAH61KAM7fSkY8gEUARgjuM5OB7U8DMZ4wQeKb8vIPXtTx7H60ARkEE5HHXFHOAxP0p43EnApRt6FeaAI8A8ZwetDDGDjIx1qbYDkgc4pu0soUEAdcUXAh5UDg880mTjA696nGRkZB96ZtORx1NADF7E+n5049NvQdRSledo5weKCNucj3HfFADNi8sOfWlH3sAYAp2RkbV/CkcEZyMUANxyWJA7UHuO1OZcAHqCM0nJOAO/rQAlAyRkfSnlCFJz0NIq5AGMDrn1oANvdjgUoAPIxjoaXbyc8jFDrhxt4OMkUANxjPOMU0jrzmn4OctjNAyGJA6j1oAZwR7duaQgEHjFOxjuMHkUAc8DNADdoAJHBoK9OuOop5B5bbxijB444xxQBG6tksOmOR708D5QCOSPypGU5IIwPSn4OOvbrQAw4A4GQDjNOA6beOKXadm1cAdaXacgZ4oAb9KOeo6U4Kd5GORSndtLH15FAEZUhzjnPWkxgkgEVMFXcrbexpxCjI65HpQBEMZ68EelG3gjGTT3HAI4x1OKM4G7BOeBQAzt7+lKTx6ilIPUmkHfHIxQAh9VGeKQflTxu4CqckUvQnjjtQAnrxSDHOTj0xTx644p7BQANoBPPSgCMbegPPbinBeqkkE0704HsaQqx6DnPWgBig8+oqVMkg9+9LtJOQBj+dHPIB6/pQArqv3kPerFsCkoZmBBH/16g52Egdv8mpYydgJwAsZYn6A0LcTPMfHDbtdZSQV5J/A15xrkvk+ZJ8pBzw1djrt611qF05GSruBz2ya4LxI8cihRyQcAZ71a3EYjMqxkqPlxlj7+lVt22Bty8v0qcsw3RkKABVW4d9m7GK1M2UWZcZC8Djmq07r90LluwFTTttIO3r2zVUoyzbjJiqiEhyc4+bFUbiR8yIrbo05x6VdKqAd20HtWXOzrEzBec/nWsUrEsUSMpD5Uxn/AFfzf99USSxR3iB9xyMhR3pHVTEnmMqoTgIOtQaov+nCWSSNERdoXPzf71MBLm6Vd+5tpXnYaoM5urvzFjw23d8v3atbUadt6+YT82adbKkSyEfK7/dVj8wqzIdp08VwRIs0jODg0Ca6lnmkWFUQcbKqxRrEiIzeUqtu+SldZBOf3TLFJ8zMZPmoHqQOZJn2sy/L8yrVe5+0TxiBo8L97OatBzb7pbeRQH+Vgz7aYN8vnt50UTRrj5P4qAMm7RVbEi+anbaaiO6WVhJ0/hqzebURP3nmJjd8tVykUm57fzN+ONzVBZEI1Xcsbcf3qrx26q3yu+1SG9qtJ5rJ5bJ5dQwI3lyZP+zRYIj5JJcAonynk0zy2QLiLLelWI3VJNrHbUiLK8mfMUj+HFEUIh8pn2sq7FX+CmRRyeU0jp+9P8VTuZN2GG5f4mFN2Ex7I+NvTijlGNXck26ReAvyUy4g3zxzxHDAfN8tTndjYy+9OKMCr7wse35qLCKsmz7UP327/Yp4c+ZJtUbW+7UnkqcKse5sf6ynFQNy7Qy7fl/3qAIpWRUVXULD3prbISpZSf8Aap3lRLkSLhW+YrupGJwE3eYf7tA4ib/NVPtA+WnSebG+zduZqZJ50f7ry90CfMpqVo5FiLpGWlc/3vuUFFco8c44yP71ODFpTvi2/wDA/vU92fzR5kO5f4TupsjofLUrtz0qWA7YvmEr93bjFNbb8qbnYD5qLklJVXftXvTk3fdXtxSAZz8yeXheifP1qR/3m3aqjZ04psisjqrfx/dpP4Pn+VqAAsXLMy+WuflqSARtDKf/AEKo/mEDfPzH1pIgJog2PlNAE2GKKu5dv92klwm4zuI1b7q9KZsbKtvzjrS72f72yRV6UAO2necrlU+7833qYfm/ePHtX3enl28zcMNHTImbfsPze9ADYvP358vCn+GnybI5WdeI6iOJXLPw/Spf3u1f+eX/ANagsRylxtR/3a/wbTUscI+aKIf7wzUcm1k/uS9RRBGkmc8Sd/8AboAMGOVUd0Y/7NEEk3mz7V/3KIvm+d4UXinLw7L5e5U+agB1kshAkWLYv+11pGWXzd7L/SlgkkugzBsMV+6ppM7oiXk2qvSocncBx2wOsnm43/w0qBEmV9jbsfepYo18pkiXdj+/Syb3MSs23b97afu0LcCWTeyEJ/r8fK1JGtxEG89FEn8W7tT4BP8ANKvyrH/E38VVT88nmh3bd2qnFAOEaHdv+VX++1Je3CtbhvLzDG+0/wC1TFjWTcqsGSnxhV/dMn7qjlRQ+dI8LtVjDt+9uqF3beyqN2/5fmNN3L5UjOzlCPlWk+0Sna/2X5P4WzUvQCYIs3lx/dXG3fTJ4ZIQVC5/4FT/AJd339q/3ajdP3ckkkm5v4akBr+asjbX3blqzpaNPbPb7t5RdxaqKrF/rt3++tXdMeOOSOSSXJ3baqImZdzbsLsLKqRxyHrjpT45CtwtvMMpt2xP/errrSyj1mDUFhji822dF2/rurmo9NujchVEswi+UfJVuJHMivcySLE26Tcsfyn5tvz19F/A3VZLP4caPciNVkEsqyRKMb1DnDbfVuvuea8d0PQLW+voLbUmuQkvyyRwNtC+ztXc3aalHJY6VoMkkcVsNscUZCiRF7O5BpezZE2raHvOu+E9J8T6JcRatC8trdoC/wAwBX0II6V5z4l1DwX8J9IXRfDtvFa3N7uWRmy7zEDkFzkjG4AZPG4AVyU2p/EHVwllqOpxW+jRPtmjtNwkdf7jE9PwxWfqmkXw1sR2s7Swj95tuG8zYf71HIKL0OFvdQa7uDKsayXVzJ8zvxlA1A8GTT6hM897sgGwI7Hc77q9G07w/apcG8uLW3E44wkYXmteCAQxqRCpQLjYOM09R3OP0LwRFYzCQSCSIqp37fvV2NvElsI4V4UDjinrG0CKqRqyZ+UDrSJ5bOZDJ16g0WbYhi/u5Szvuc9MdqdHGoLu7bhjNVLm9tbJHllkjWXqhY9f73/stcFrHxQkikkt9PsY8bv9Yz9fw203ZdRpX2Os8b+KrXw3ZeXEN93LGQij+A+v/j1J8LdD8m0k8WeJvMa8uZN0Ydvujt8vavP/AAjbXms+K4tX1SZJFkYtJvPB9F+ldp4k1641rbYxIYFgfaqIrN7/AHqnfUPI3fEnjBrq5k07TYftBk+UuxwE+tRaFpRskiuHjWS7BPz4GRu5b86pWGh3dpGl9JMhuZz8qSjmP2bFdbJcNephco6Ha6Be/cj2qQIT8wZeoB/hHBp8SAIzFecetOEXlQCFSAvJOP8AClik2ptZeCOGpocRkY6LG2CMZzSM8e/5lPpuJpZ32KrKuGHOaqXM3yjK85yKQyB5d2+NW5boailWONV3NgUjmRgJIlUbOM1FLMzShdgYd6AHCWPnDMy54FBI/hbMmeKVxhCyxrtPpUbFQGZVycVZAyRsyMrM27HygdKgnYpAHmTMfcDqanfc0eVb3Lf0qCVXbCRyqFf+92oGZ0siyOvkSY9M9ayt8i7WMeC5+96VrahLbwRxOy5Zhj8ayXVhbF2Zsfdxu/2qqIyjezLC7Qys0zv8qjbSWTcxw+XvlXqf7tLLFI16/wAyqsUfXbSxxBZU8mTYTHvYf7VWHQswI3nlpNy761LZvKt9ysjK/CnvWVaLtzHLLukf7vH/AH1WlAkPlKiLkqcms5AXbeOMZRV2ccn1NWdy+YqsuTjiqqMxRWZVxnIwavQIQN33ie9SA59xwMY981IisWKq2AB19aYC3mDau7JxipvKZS65bcvPFAwV90QXqB+tTRBfMHb+pqsjbEM5HtxVq33Da6qpBXIOelSC3LcHyqRn7xyTWlbjv06Y96zE2pljycg8Vo2uPMG45HUD0pMa2NWADYD1NaFgMJgGs63OSBjgjNaen/fGRWci0XwFYKo+6SM81dtgv9pWSr93z1H61UhVWIB9atWAP22xbIP+lL/OoGe53YIEfHHljH5VWKqTz1q3eEfIMfwDHPtVb5QeRz9KHsBE64PHNRkk5/lVnAJB6jmopFxnaM5qQItvOQeMU0/NwBz6VLgbflOe2Kbt5yOCKAGbdwzt5FHlME+VQQTnFSAMDgng0u7HK5AHagCHByQRg0YOCAc+lSuBJyvDUjYACqOnU0AQkcAZwR7U0qcjnJ+lSjnt+NMwxzgY9TQAh9+nrSJuD88gjg0u055Xj60oVs8cDHFA0GMru9/yodRu+U8U7aQpGOaACeelAyID1IB7UirtJIBPtU7xsQPlz7+lR/Mv8Q47UAAUHG5cfjQeM8UZyMscjrShWZQx6k4NADAOhPHpxT9ozn1pQrNnHIFLt6rjBxkUAMx15/GkHBPzduuKk27hgfKMfjTTgADsOvvQAzJUkbjgjNKPQ8HGadtXoBnnNA68DPfP9KAGYJOAR9aXHPv7VIEActjrSGOTltoA9jzQBGRycHmjjJUL09+tOPGCOTjmkwOoPNACd8nk0/oBnk0EDPA4oPGcnkelAAu0sW3ZGOlIQS/AGMUDGNwGB096eoBx60ANRQSS3A9KCD125I5pxA3DP4U4q20N3OaAI+CCe1NJ7gcDipCAvXg9qUIGUEHnrxQA3y+jHoRTH2gnDHJFTHdjIIxio5FGAQuD3oAh4J5JIxycUoHTjI9acBtXgZBNIc5A6+1ABznrg9qDnIUdKeEyQc596kjxu2kZ96AIwGPBHHelfIAOPlp0hAJ28UfPjpxQBC+dvyrx3qPBJBwetWACOTyPQUpXJ+UjBoAYFJB9QKdztGeBR3P05NBzkKOgGcUAO28YA47mkKKeORigMNw7DGacSSMjrjNADRwSqjHGfrUeTjdjkHpUuOjAZJFROBgjoaADoCW6mgAkkZwMcilK5wRyKXbyCDjnmgBm0E46DHFLt4ALYHpUoXnaBk560rxqBxyexoAg2sHxnPpxShGz1x61IQVAbqf5Uu0dGOT1zQBBICmFxj196WAHzAp6dcVK6jpnn1pQuwjbyT3oANmA23gE0LtB6k4GKASDjGBQeOi/WgBGVBnLNzyKBkDIx060j4zyOvTmmgkPjtigCQY4AHJ5pHx17Ckf7oK9B3oGDyzcdhQAhYAc9fSiPae/4kUpVs5PFSBTs4UY60AN2n+LkelNK5HytjvinncSAy4JFDrgdMjsRQBHjjIJ96ceDtBAyOTijGRk0jjuOcUAKFUj5l56dacFbPIXFLuXjI5x1pCGOMdc55oAFiKuWzkDtmkcLjDHHOafg8859aMHHQGgBh24AX86a5H3h09KfjjnApvfaBn3oAUKxG4AYPSh1wdpYHjJpQvyE/NnpxUgVSQxweMGgCHByF7UoHJ7YxU20fdUA5ppU4PHHrQBGc8FetAy/Tj6Cn9M8YxSAc8EqMZx60ANKkA7VFGGz82AMZ4p+35uQfXrSOqkFlB54xQBEeckHGBn60KATznpT3RsBdpJFKN3Qcj1oAaMDoKD69cUpDf3cjGeKDwcFeMetADflEZyAeegp2ckMvTHekOSnyhQQc/WpOXXIXHoDwaAGvk8E475o4bJK8ilCsxGRwPSn7c9RgmgCJuT8pz/AEoUdeOnWpnU4ABJJpvlkEAtgnsKAGbVJxt460yQYGegHQVOMLlepweaj2bhjOD9etAEcWMkfKQefpUpjJAAHHbmgAKCNuTUiHgH8sUAAQYAPFNl2oM9M8U4ls4NMfJPBFADflI+U4pPmPB4pTnPAz9KDnrQAw8Z5oD7RuHXpilGMZNIVBJyOMUAPRlYbulFIoAGKKAIURsEsMD680IucqwK+lPc8YyDxmgHjdknjjigBsZPPGc8H8KU9SV6ClCsEyGBJpQjYxjn0oAYVY4NOG3kqoJFDhuMHjp0pcrgAcUAIm7luuevtSALtwBSlgoO459hRHyDgYFADRkfdH40uCGwOB607DAnBwMcU3G35XbLHke1ADtzkYbp2xT0HyZHB9aZlQMHmng9eeBQAxwMk44xzTTjYWHUcCgt8xpRk8gY4zSAHGNufvEZNIehyOfWgnkN1JHUU8r+7PqabAiwMepprbdw7cc808J83PIH60/YpJGMY5zQAwMee2envQeF6ZJpxwDyOO1KmcBtoHpSAQqduVJJxQVLMPLA5HJqT5vL5xnNIVCoRuxnmgCJcb8enegkEli2OMAUDqFA49aT5QG4zjpTAVV7g5pSOOOSaIyTginN8o6jNIBBjptA/nTHDZH8Q9afnGARk+tEgKgFWI9sUANY/LwAfWmleRkd+1SBQV4G0nrSlCBknODTAjAbDAcD1pCSqhccdalzgHI61G6j7wJx0oAVGUD5m/CmP8xLHPTiplUAfMvNImecDjpQBCFJG4HmlaIlCS2D9al2D0INIV7npRcBgQBAoGcd6RFOSpOKlR8EgbTjpikk3bsquT15oAQA8jNOC4O48kcClXaRu+UjvSMFY5HA+tIBhBaTrTscbuw70pxzjA96GGBgN8vcYpgMIXHLc9velCNlQhBbGTk8U4BNpbGRjpTs7VUdSepoAjAZXywxnimnO7bjBz69anI6gsT79abj+7tz6k0AKQQOuR0GBTWEikYIxT+MbT19qYdxcFhwPekApU5AJyTzjFNOc4HSpApxk8nselMK5bLNknoAKAGDIOCQaUAkkZwaCNpHBoVSxJ7UwHjGMFsHoCKMKMDdk0pXCAMM0m0gEquR25oAQnBGRxTkxyWbJP6UgZjgMuBQ42qWJUelACleuDTgrAfKeaRAOG6mpBnBOVFIBo24ODk0nPQcetKGGeAMUu5epGaAADjbnIPFZ/im9bTdAlkIIMqlFIOMZ4z+taS5YjamQSBxXIfFXUFxb2McmAo5wenFMTPNbufbC8g3DcSefqa4y+O9ZGZiOSwNbviC7UuYI34HB7+lc3etgYBwvv3q1uQVZ5GYLIAuAOfU1Skbhncbl6hfeppGVyWBwF9+KrybkRpN2T/DW0SWUTLJLEVZfmzxjqKryfvMq+0p+tSQXBQM/wDE351VG9ndWXA6jB5pxCRL83lurc8dcVmzuips396u+YpieNNx44bPWs3VZGjS3hjgjaQ87TV6ksfG1w05jVV8v1P3qq6qbYP5lxbtIoj2+bu+63+7T5Wk37rldkpbbGiN1pt75rWW7bjIzIpq0TzFKO+uriRI1jiSNFXc/wDep8ckUTsFWWX5t29j81Zzyxv+7nXg8DZViO6/0YrGu0o23/erTUnUuGfcxjjXtwStVLyWQAQyTMzfxUnnKqC4DfM642baV2jkdI9rNIo3Nu+9UgM1Ty0jgZV/emRc0uprGs7+Wm2Mj7hpdbaLMZ/i+9VSUsxeZm+U0AVfMPztt280yFpPm+YDdT8Ap97imgtL8qk5jNPU0DInlLNJ8yr8uDR80NvIpO1vvFqRfLx5rrtZf4ad8vkHc38W7mlIERhJWQdT5n/jlTKkcMaruy3rmo7Z9kuzdkdPenybs/Lz81SKQkRYGRlbjNS+ZsHzfKG/iWmb9/yt8tLlgrKtCENkdl2t97/aFL82xmk5B+7RK7fZz/EP4lqESRPhNrf7OaAJ4ppEjZT8v92pjuCDbH+Gaiihb5Tu+WpJNzfLHjIoAZJG2xm27m/3qqyK0Kb2IVhwlWvLVj8vOO+6mnc0g2tu20AJIZPKVpFdVb7tM8zzDub5lp7vdOVdPm/urTQ1x5oW6jRV7baAGea3lHeMfPhOabErrtbHy07yf3TBn2r/AAYpHzNEpThkpcpYvy8v/rB1Wgjy4y7fN/dptshe5bf97Ziq4kcebJH8y+ZSsA8RyK5kkOcfcxT3xJt4+bpTJZHys2x/Kb7tSypD94jOOdopgC7/ALQYn+ZMelImLcFPnkj67qaZEh2+Qd8jvU0o8obHPll+n8dJgEnyhsf6vbUiZf5VHy7ev96ow6JK6Ku5pEz9ajxNIi+a+Nv3VWkA6UCCAGVvlwPu0778SrEfo1JJlEDIAzDpupNofcyrtk6feoAfFtCCMfPx1zR5jeWysM7f4aWNGSJW24X0H8NNHlTXO/eCRxxQAYj8r503N7UpjTDPFuVv72+m3kjIBuPP8G1KWOR5IFIT5f71BY7dF/x8SnbGnH+/SRSH/li26Nvm2/dpxR3i3dGxTJNuGCfK3tQA3P73MXCO/LVLIm8BVjy2c/ep3yLbKiruDfMtRWw4kYu6q5/pSa6gSb3jmUzsm3+KmGfi4EMe5f4G+/zT59k4X/nmv3qZ5jRxfKm2L/ZoQE95eXUphtZeIyv+RUbyBoH2Bl8r7tLLu8jfI6Y+8lLFiTa8R3N/EtMBZJYo4I9q+W3+1T44fPDbHXyz/EtM8y3bPmbvl6rUqXEYgZI125agBsEayv5ZXaRTZfMctALmLO77u2rtjAvmNdSSKIY/l8v+9zWaII7q8kaNPLMkqL8zfSlJFB8r48tRT43Zs7VRdv3Wp+oKI541jj/1i7kb/wCwqtLuRfk+Vah7gPXeHY+V5krNz2p92fJSQyKmdvy4+lLbOsLC5lf73y/LQyCeRGkXcp+bd+FOIPY6zwILP7QbkzKLny/mQtt3DNUvEk02jX7W6q6xyBJFkVv738FY+meRFqFms8yC4WVsN/dSu/ewttc06ey+1W8lwpyGLbcP7/7Vbx1RgzB8La4lpr5N+qxSyR7dhfke1eg6Xf6YjxmO9ia4c/Kinlsfe4rxjVf7Stb37Lfp9lureTa7yHLNTtZ1O5+128kJ2xqu5l3fd/vUm7Io94RLeONzanhzzg8Cq26FsjGTjkdyK8g0fxbf6Tcl7JZrnTE524wRW5J8WbUYZdHnRz13Sjj/AMdrPmXUXKehLMDx8u4jOBSB22rubbsPyjPWvMNR+KjTRFYNLjDZyHd8/hjbWDqXj/XbzZHJMI4o1/cog+6aOaIuVns95eQ2Uck1zcpHGepJ4FcB4h+I1jC72um2zTbRxLuwCa851HU7/USftVy7JncEJ4FVLa2kuZAsKk+p9Klz7FKK6mprniTUNWKrcSMqKWO0f7VU7eEvsBBMZ6VeuI0miEefP8tfvZ+f/vmnxQs9kFCOPLXcwQfdp63HobehtctHHBb2+2b7wVe9ereCPD7WlvFrOuJEtxMm1IVbJB9M/wDfP5Vj/B3w5nSJ9f1x1WR8RwI42tEF6tn/AGuP++a6TUL9JNRjitYXljRdxJPU076kMkv1gk1Mvu3FAAQUyfxqa0ZYpGk/vjA4otwx3tNHy/cdqfK/lxbAFJ9akQu9TuaNd3GOaa7rt3Fe2NtRBjkbumM4FOuZQjBQo2sMqaCojpA3lea0i4Axj1qjPIqw+Z5qiTsuKR5JJIiq7XGelVi6yPuZc7KoY2PcsjP/AHuvHAp+2OIqm1TvP402Fm8wqrZHXFJfL+8V+sfXK9fpRyksXJZDu4Ge1RywgIFbgt05p5bam1WyuOfWowocnczH+43/ANamBBKGX927/NjGBVG/kZomRkwqdGX1q7K0bShn/dyF+PUVU1KR4vMAXmQdB0oiBm3W+a3LSx7lWPjb/erNvle30xVZstLIr9fu/wCzVu8kkICfMAgxxVeeSTEif6yHy9y5X+KtErDIXlUeazK0ZkO5lZagLbnR1+WpU85XEjSL5skfO6myJcSoJG2gx0wLEe2R0bdtZW3c1o2LxF55I2Uh+uOn0rLS6jkcNGrZjGCT8ta1pxIsbKpU8getRIC7ArtKP3fbkVcRZF5DLtqmN3n8PjPRs8/Srp2rGqqzE9zioAci/Kfmw3UGnO8hj2+Zk4yTTExsI6nHFK4VVUsfyNSCHYHlLGxwvp61ajCrtDAxnoADkGq0Sx4wSpDdOelW7RWK4PKr3oK1JsOoUKFOTzWjaFWfKnAHGfeqB7AdyOc1ftiACp43HtzUspGpCSGGeCelaVju3YJ6Cs232sBnkgcGtHTyww3U9KhlGrAo2gnp/Or9ou28swO1wrfrVG34wCOtXrTP2y2b/psKgD2/UB/qxnB2jH5VULOMDAC+lXr9crGyjJ2A5qmQTg45A/OhgAPX1OKD+vSl9MdKPU9c89elSBC/HCrx14oY7uenvTpOGODnIpnUfd5A4FAAAwySM46UpPAGOT0FIC3YZAGSKaSSSVUjuPagA5ztXhvelYjlVOT3NJ8zfMRkjr60Z6NtoAb5bMDt69QKVASOeBRvdXGeAe9OBBJ4yMZoAQjoO1IVXk4+lAIpfTnIoGhU+7z/APXpPX0HQ0DABYGjOCPQ0DE3khsKARUfzEjncDyKmkK87VxxjNRjHsMcCgkQo38IHWnYbuByMYpUx3zmg9+aChvzDOOBjinA92GeMU3cMcnn6Uq56npQAYJ5IzxQVGBuXGenNPBXBAGT9aUhTggnigCIHGeOBxSHaM7c4qbA46fhzTR988cY5FADEP5Hpmgbt+NxA9xxTyAR0xjoKVtuORQAzaqsdwyPWk2LgsDjHt1pyKxJVWBHfNSv8qAMoIz60AVzx2ySM0I3VSvOM0pHznPrSbW3krwfWgB4AbnGT2FNPynBU47CnfNlewHHHWpSwx8uBjg55NAEXLA4GeRTxt42njPNIVGCUGDnpSYPTAAznIoAaclxhcj0p+AG44IPanIOQO4FLj5iSOooAa+1hhRyDmmOq/eAzUmCD6GkZWPHbtQBC64BxTCnIw2DVgqMc8H+dNaNchu3egBIwVA4BBNPTnIwBikjQ8FeAD1p5VeTjBPvQAjbc/MOaae4FKVbHBAGO9NIK8sQaAIiGA3A80ZwenWnjac9zRgYyrAigBNuAW9R0puGyOPmxyaeeoUH3NPRSDyQTnrQBHt6YOe9O5GSBTlCqSVXjNDHknoAM0AJjK/KcDuPSopAuQB+dSOoI3BsZ5qM5JxwT60AJGGGewFLGcse+RxQgwTuPHTFAXaCo6etAEvQ/LycUo3AZ4xmnJtwNo6DFNO0HDNwOQBQAwjk9geRTzt4+Wj5SQQenNLxjJ4yeKAGv67c/WoyzH5cVK3Ths0whedxxxQAgOcj06UfN91epoPTcSo4oJ4DKc5oAArNlj0FIYhjPQmnll5LHHbApC6fezgdKAEGAMHgD2zSYjPOD60uVOSOwzzRyRxjOM8UAKu5uvpxTgGJxuxRiNSuSSSKUvGAdpyfWgBv8GQe/WkGcD0NG9OoOB6U4MDhuMY9elACORg44I/Wl+6ASM5FG5CD0J96X7wBY8DjigBAGDrtwST0p5PJxgY45ppyuNox3zSZXPrk9e9ABtYkhWA70ibsgEEe9ODKXBGM4zT3ckFflGeaAInw2SASe3FNQNnnANSl+zFQPWm74xy3HvQAuAOuDmnDHPOfQVFvU9G5605XTIw2T60ASZIBOMEGg5BwDkdaTPBbORRvUEZPHrQAuAQdy4GOtRyFlRVUKc8fSpEaNgSxyAemaCYs9OenWgBgGQVIbI4J7UhzhlJwQM8c0Ow2n5jgdqTeijJ54pAJk8bWOcc04AHkdDTPMQn5Bj60odd2BycZpgOHGecYHFNO7aGIBz6mk8xck9eKN6ZC560AOiDK5BXgjr6U5wrfMpwwGM5pBkZVeTnqTUh2gZZsj+VADEyAe3r3qUHgH29KaHQZ2sOncUGRMct0HGKAA555xmkIyB2IPWjfH/epDJHySw46UAAU+YRkdM0o4O4r0HHvTC+/b90Anr7Uu9GJBbIBoAH3Od2NvtRyD8vHtSvIoQHdn04pnnDnBGQO9AEg3YJJB96aQcgKuCetMSdTkYxxnGaUSnDE46dc0AIQ24gjHpQM8jk/WjzlwMjPHWgOjEgNg+9ACEDGB0pfQYxThjopHPNHy9yOKAHbFPJopnmbidowKKAK+4qRsGD69aXMhxznmmBj/wDWpQGIJDYoARgVG4HB+tBeUPktngUEMwwTnjPSjO4jI7YoAeCevUmh3b7u0D3pAeoyBSOHIOSMUAN5HJo3PwoPHakPoOfWjnqeKAHF3ICg5Hr0puW4ycnvSE54HA+tOXAB2nJHc0AAYfwqce5o3Mc5/IU9M4Bz1HSmnIJIPB70+gCMzcimFnI2scDoDT/fOTRtzhgOlIAicoDt54xzT1bPzDqB0zUZPUAY9aPTHB/nQBJuIHTn0oMjHDU35m6nkDpS8qBt6UAR7237sUheToGzk04jn2peMHigCORn3hVJPHNSBumQSfrRzj39aTnHHBNACvKxIHbNDNngDjOfrTQuflWl6Zxz2zQA4SFUG1c80x5GIyR39aUZ2jA79M0gVcknk5oAeJGAHH409HZsljk9hUeS3GOlNGQc5oAlLsSB2oLnhd2R1xTCRj0FHynndyBxxQArzsAAq80vmDHAzgcfWoyrKdzNkmlA2gH8RQA4zOFDEk+o9KjafbnY2M9BSnP0zzSENxgLn1oAj+2Pg4INAuum8A/j0potwWO5lA68daU26ly3IHQepoAcLpckrngd6fLM0kQkLBRjkg0xIVUHPOeOaBEUG3qB0oArxyuhLBiwPSpxeDAzyaVYwwOVx+FJ5Ma8gZJ74pASJdL94qSB0NSC4OM7evY1BGCM8ADPSnnng9aYD3nZRhVz3NMM5OCw4HTFBHck/hTQoI6cUAOF0Rlh09DThc5Xcy4+nekCr2GaRlDKRx7UAL9pGMng9qeJifmzmofJ3EF2zx2FPEaquBxmgCXzC3OcD0o8zHKqM9zUW0Y9RQMjjHWgCRpGOSGx7GkSbZ97k+gNMxuBU8cUBFwMYoAkWcMSN2aUSYJ28imD6UoGBhRxQBJ55HDDd6e1DSBsAKMZ5qPvg8GlXGcnFAEjyIvQ9OopfOJxtUAd6h2qeGUmnjbjaowKAH+aPQUhmTGORTQp64yPWkKjIJAODmgCdJNuZUbaU5JI7V5F431FrjUbiUNuwSBmvU9dmjstCuriY7AQcY7cV4Jqd+t0TKrboySwOeozTiKRjXcqZaRlw78tz1rF1ORmAO0fM2MVavZX8xsK2zoMc1m3joYx5bqzZ59qtGN2R3sjK+AuUUckVVdt+GkOIgeQKn8xmG5ivXAHrVeZtoKNtB6jFaCuyndf69iq/u2HBHrVcttcq37yXHUdqsXYbHzf6ojnHFUp1jjRZIWUv098VcRjEZlDRoNwzk461VvxDJid3+ZflbZ94f7NFyzNKNq+Zx8uGxg1Xud0dgElMi7Tne3etVsJha+Y1ztxvcfMmetG24ubjyp1xCF5fdTbfzVl3eZlim2m2k7mCZZJN0X3fRt1BmzOuflldbdfMhT7r7abard7wsLbSeSCdtPg3RJJGq8ud33qbcxtsjZWkd1H3xV9AH3bSYPmMsnt91VqHT55DE6t9/bwcVWEi52oz88HNSRhlBkjjY7W7VNyrBc7pisUnzH1FQBn2GCTtTXnuPPcqv7v6UsRdsyNzSKEKleq8UID5/7tlpHkIDq3ze1EUZQLIFCs1XqADa6Flb/x2m/8syu3fU8f+tKquFqO73q6FRx3alIENk3Ku3aq7/vU8OqN5apTN7Oyqp3VNIrITIqgrjFSSJJtQbf/AB6iLd5bZT5VpY9ojaOQ7X+tJArLuVloGMwwt/NX5hj5lqeJV+zDZGGf+Go4IcIwHyp067qkjWRtu0/c/i20CELcRL97LfeokaTO1fu/3lFOiJd/mj2n1psLSMZFxhd3DUwBP3Yb5v8AgNTH5FJVVEjjrilkWJflVd4x980s5YeVIseUxTAjdmUfKq+xzTxJuDxja7BdxNP3NKn7uPYq/eqLZG37xfl3LtoARhGwXzBkfwiqUnzyYdcD61obLd41Vmwfuq1UZfuFGfcxDKtJlREjilXM0SclfmG+oPLljdXh+595lqZ1WSNoZflZV+Ta9QmSL7MsmH+T5UakMfgzur79sH+z1WgIFTdH8y0os/LLfvMLncm2gRxiDYrNj1zUsAi2ndcH7x+VVpxWPCyY3SUQZC7pP++aPve22kA44jjEj/KTULbI49udsx/iqX5vLZrhgY/4VpX8xX27crt3bqADMYVTKfLWkVWQbl5VaQrFndJGzKPmpfLPmh1+WNk28NQASMj7kZsGX7u16Q5jtljiTdJ2px2blXy/3i/d+b8Ka8YWVpfutjBoAHklSIr1LenSj90vAm2qKQFc/f8AlpvmJ8yRpvP8dBUSct5oKq/+5lPv1BiTEm+FP++9lLGz9DHsH8FJLJMEVkw2z79AyX5Fi/dXSHYKj8vy+7vgfIKlttkg+WKFF/utS3GN67yir1WgCNt+9dybcHNJHJ5bsNm7fzURbzJfLSTcKfu+RkkdF/2qAHxlfl2Julf+89S8pcsyptX/AJ6f3qg8jzIt6PCzb/4Wp8nnNL8z/In8NADt8mPNiT7/APDVlHbesm1Nv3eaz7TzGT5v9XuqeKOZ5ZN8ud/egDT1SNSn2exuCsRX95x96se7jkg+e3HlyL91lT+GrM7IsaBj83TdQU/1bL97/aqJS1Ar3FxJeXK37s/mZ2t/dqN5EWTLSp5b/e/jqycpcybRuixVeTyll5VBvqSiUeais1vsaH73zVZs5WECxsmBt+7VN5AybB/d+SpbZpGjUu3+yvy1URMZe2zShZGIjZGzvWtfTZmurO3hkXcnnJJJtl2s23/b7Vn+VuU75N3/AKDUsMKCWJgksYRt2FfC1rEiUT0O5bRvHEK2l7HJHd2sXzv/ABGR1dV3N/F92vOPEekaroV4JL61bytnl5x95f8AaroNOvo7TV1MN21o8ip5s+zPHz10GnavY6kJtNvbP7VcqGaWJxnMX99Wqpq/qT1PIZJJpNuGZY/+WaI33ajuV8w7V3SMP4ic16PrvgGO68280W7JmJ3eSy8D/Zri7/RdU04Z1CzkgVvusAKwcWVcy8RbG/d4OVxzUJ2mT5R171dMPm4kEnmR524UfNVeOIkOycqh+9moe4+YiG7f8rHJ61ZsS3nFY5DGp7rUckRTLZUe4armhQSGR5fLZo8bTtG6ktwLOnW817cxJEvlyyyLCr7vl+b+9XrelTWOhaLLpNrbRXGrxHy2lngKqZWHGT825Pl7elcDp2h306201nA4Eci9T/DXodpoM812l3fSSFYlyFbpWt2ZkltNfSPLayyLJE8m59q7dh/uq1bFpbom2WPeJU4O7qRTbOJElbyoMw4znPertsOBJI3zNwFpCJQWyf4h6Uj7nj3EZ+aknLR4LEDPpTjNH5G4ECgCpPiN9o4Y8io53VW3NywHHNNlDS3BlY4w3yVBEux5UkXO/ndQA8yBYC7fKf8AZqusahlKsy57U8ltwjXbtx3pNwZBIV3Y44qwCL/Wldqg92zSJ8qMsZUL03daUDbLubv2pFXMv3MJ3OaAItgjlH7zHrkdaV2VssG2L/AfU0rxsEJlVWT1qtcT4tyojzs5HPSgB8jCNSskaPJ/eJ5rNn8wRBducD5jmrr4ljRpvlZxwapXitDGF83ITrmriBRvbtQxKhVY/JWfEryySwq3KR/LmpLtma5Khl453kVFqjN5SbZdu05aZPlzVFEdx85iZo/3ycfM23bUF19n88SySMGX5WG7+KrKTeeqqsfy93dvmqKQ/vF8tYZfL/h/u0AWD537pm5T/ZXGa1bJW3biuABndWMqzfaFWabe/bau2te1P7uTa3bGetRIC5bJHsE6OrjPSrsTlozldp9KpIqrEFWNRxkc9TVgPJJcIXXawTnNQBPEQOf73HSlXaud3HYFaWJ1wzY3DsPemo8hyu1QCck0Ah6eUqB2JJ9OlW7QqI8I24N1U9qpuE3grzn+GrkC5JP3VYYH9ak0LC4Mittyo6c9a0LYMEzGOp5z2qgm0MFXhR2rQg5gAzt+bNQwNCHII59q07AARkjrmse3Y5J681s2WBHgjGTmpZRr2/VWzgkcVagb95bsDg+coP51VtCPlzyBU8AAjDN91Zg361AHuV3KGjgIGAYwRzntUBDZGOnBJpIhmxtXHOYgf0qJnkYEHjGSOaGBMeCQD70mQMjGM1EGY4bHOORTGdiSOmKkCaTAUscAAVAJVJGBj3pjqzrnJxn1pDGBwASe1AFhZkySTg0GZCDg5PT61VMTAfMcDv8AWkC7fmHUUAW/NVcDGPU0wyqx2hvxxUZUgAHknkmo9q5OBx60AWfMjxtY5Ipm/kBRgA1CRjn8qTLZyfxoAsnaTuDYXt/WkLLyB0AzioFDZIxkdaccY2g5bHJ9KBom3KEG3BzTPMQkjr70wDIwDkY6ikZSBhVyvrnmgY/zRgAnI/KlDBiNq9DnrVc8545pyEjgce9AE5ZVJw3BPemGZN4DAkeopj7SCBxUYU8qB9aALBkXlnIIHTFKGUkYYAYzyar7cHnnigqeCVzQBaDKQdvWleRVABGM9agjAwWD89MUpAPJOTQA8zgAldv+NKJd5BGOmSar7VXk8kmnABSAvQjigCwHXG524HYck0151XG3kHrkVEdvTHPtTDnJJ4HrigCbz1ydxI+lL5gx8p3HPSq5ViM9PahQRkrwR0oAnMqEgbse2KQzDfgdqgGeeM+9PxwPXvQBKJjuIU5PbNSowAyeWPBqrjPPQ9zT0JxwMj1oAnMoOSOCOKQuvlHnPcVCx7U05xxwPSgCVJDgHOTT/OGMFqqfNwM47EUBc59u9AFkzqMBTSCcMdoOB2NQJtXJ6mlO1sgqRjkcUASPcYQnkelR/aic9qUqSoyAQR09KaFXBHBx3oActwQAVOTn1qaGbeSW4PpVcKoA+XPP0zUm0L0GATQBPubnuBz9ajldgNwxg9sU0uTnCnPTINIXYjAX5cd6AGmU4yFHXmh5D1UAD0ods4UgA4poC555zQArzMecAfQ0qMxO4N+FACqPmGQfSk3Ln5VxigCXzWwRj9aaJHOcEYo6/lzSdjt5FADhI2Odp7CkLjIVlxnv60u9QoIX5setR8t8zHnsKAH7lDctkCjeg75NMBwTxketHB544oAmEynIAo8z+LYCKiHzcHAHtQ2cAAgL2GeaAJNx5Krg0mTyWbnsKYN2eCB+NLtJJ/nQAu/aM/lzTGZmABOO5pu1snPQHinJkuxK4B6ZoAUhcbt2QO1N8xs4XjnIpzbcfL+PtUZAxkcj1oAUM2T3PWjcSQMZFJg4yOe1PRSSNowAKAHBmHXB9qeXwhJAA+tNHA5596Cm4ZAzjtmgCFpG38nnFAPVug+vWnqoORwT60BRyGGBQA35j820Z600MSSQSBmpB8oGO3ajaGJZRgGgAH3SeuelKjEfL2609Ao4YcdM5pFQqD3JoAYZHJ2jgdqazNkMTk59al2dCeTjigRjgk+vagCFWckY44xk1MD2JyQO1N8s8tnIHQCkhDZJxgHigBJc4xn3pgzjB5FSyRnnocenenBQUGRzQBDyMUDcVIHAqZ0AHXJpY1XaQW5+lADI3Yp5YOeeTTsAMcHOaXngbBkd6Qjc3y8Y5oAacb+OMDkijJJ4bOOaX5Uzuyc80qAc44wOKGAhJOAQeuaR14OOCe1OGTzSlVClufY0gIAGzt64p8bYVgBxjr/SnnDEMDz35phBU5PCk9BTAUsuwKFyCKRAM8DoOppRtwccHtSgdwdx9KAH9gckHpQMdMkClw2eSCO1HPPOePSgBrKARtBJxnikAyCTnHTrT3ZhjbycCmNncNnGetIBDtwTtxgUiqSM7Rg0vAwOp9acA3b8KYDNoJwePTmpUKgADk96TAUZPJP6UgLAgBRn1oAc5PJ7dqZgkZOM0SkqRxkfrmljyQWyAOnNADNihwWU4Hf1p6xrzyT6U4hsAhgadx0xjPU0ARnC9gOMVGQu8g9cdRUxypwFyPWk4wQQBmgBgzgk9MU5QABtXg+pox0VeB60AY47+tADhjHA570UseV680UAQberA8GlONgpx55xj2o6kKenagBgU856dQRTmVSQ3TinYRR8ufeglSDzx1FAEZX5xkZFKirkM3HNOcgADpmgn8RQBFwMjODmmnPOeRT9ozg9+c0hGARnIoAZgcGnEjGeh6UAE5HcDOKCDkbeeMmgBVz69B19KeVDAAMCDzxSIrYJ/hxilIAZSF4xQA3aM4HFNI69fwqUsWywHA6U1z/dHIGaAGDoeeaaOcjHPUUo56DmlQ4JA64oAfnIyvXHpTcEkewzUibsHKgLjFI/A4HGMA0ARnHUcik7+1OYYwF6YpFLAgbcmgAOPQ5oHf0p53Hnbk+tNC916UAIBznvQVPTFOAI+bpSjJyS2MdqAGlTgEH60nt09KecNkKRnFM+YcEc4yRQAi5ySRkUp478GgHBBFKi7jukwB2ANACABjzx9aUFVyGHHrSlWDbjjHakP3hlcj2oAMDhiKQgdT60/Jx90AHpTTjOD170AMOeTnik9Tzmn/5xTcnOcLjFAAPUDBxSqDwOpoAHX26U7aTgg4AoAaVPQjH1pSG9OAKec5LNSHgbgeM9KAG8kZPQUjYx0pcnJwMnqKUgsMBeO5zQBCMc455zTuvQ8fSjgELjBNPC4JAAxQAY4IHJo5XgjtTuApCjHvQQzAD8zQAzt6H2puACMdKftO8qR06UzncQOOaAFHftSjOBnP5UgzzuwaX6n9KAFxxgHmlCsOCM0JgHI79qM9QOTQADrS464HFJ6Z4HrRkc4J+tACZPelGcYzxQMgHnj6UqHgAjIoAUjocfnTT16YqQgEDb1703BPQ0ALkMCSefWl5AHQj1pAvQEfrTsbckZI9KAEzgYU4HcUpwOOme9HbBXGe9KOpY844xQBk/EIsPA97IwBbtk9sV4DIVis0RTlVjAr6E8Z2bah4OvbZcg4OT14x6V87TZFuUlyrIAD9RTjuJmLfM6EdCpBIFZLudp83oc4rQ1H5pTxnA45rMnHQvwSOK2jsZcqGuVRApDYPOc1AzD51X5O+TzUl0VCpuPyiqzyKzlVbJ68mrDlElljkiLYfIHXsaqXaMtvsaPBIzn0qzNJIB5ZG2IjrUF7u+zH5mI9qaDoZJUC2Ig+X5d25j0/2aTUref+yFLjLnkhT1qC7klaCW3kTyI8ZCMv3/APZ3U8/bJESZY2jbaq+VL/DWi2JI5G86M3CjYYo8n5vmaopdruski7YfL3Ltb5mp8oVy9pIv7wRsSEqGWVleNiuJTHtCVZEhY1aW2kkbcgxuQqu5v+BVBJcstspjLLjjd0qPdPGgkaXZJ3TNQiZj8jLuO7JoEPKqww7KrDn61IyoqIkFwyE8mqsciNdh5V+T1qQlmQtswBk1JoD7oHKsy5x+dRptwF2/OegFSTNGsasq87ctuon82O0aT92A/wAysf4aAHGLymXbtbf96jarEK77cdKQruVWVv1qtOrrPt3f7VAE7iOKOXa2W28VHF56RqpZZMD71Of5Qqt8ynk0JFEH82OT5G/KgRDudQ235mX/AGamG6aMFfuHmnfNk7doFEjqqssa4X7pagQPt3K3VSvzNSR/K7BW3LSsxjg2xjcT0HrTYV2IrCPcP96gByeekP7n5udzZpgkbzGWNvmP3v4ae+5Z9y7guOlS7I5Lvdt3Jt7UwIH3oPM6/wDAvvVbG1rRWkjx/u00qtxuZV24/vCmSM6yJD98feqtRj5ysZZlPBHIqYbvJRlfEe35f4t1Qu7eaqzR7Fxt+9Ukdupk3eZtX/lmKfKAhwVG47htPSo8qqGNVY/xUrhot/rViPzIceXtbzFw26jlAoJH5iK3VM8NT5VGcKu3/azVj7O3zNG2Y/pUBDeaFbp9KNREJjXYZF/1n96q5cMSGj2rjqRWk67WVVXC4qlNG/zRo21uxrOxcZEPmJBtZG3bzUnPzbvlb2phBTasibv7nFOuZfIzI6bll+XbQAwxvGFC/vPrTpPLf59jrIlEYKbWddpen2wkji+4sjbutKwDJ41+W4k+ZRTkDS/dk/d7Killk8llY7XL4RetReXOsis67VHVt9TZgXH+WNVJ3fwmoXjRtu5XaP8A36W4knEm6Fdy/wB6ozI6FNp2q9OwE6OPK8xnx3psaK5LqoDfw4b71Du0satjaf7v9KJU3yRn5lZDxSAAsvzb1pvyeajuvJokjm+9v3Ffuj+/TRvkjw7/ADH/AJZfxVYEtzIvkS7CGbG6kA2RQM/3mXdSKkLQsFLNn7/r0o/0ldq+WkS/dw1S9yya32vJ+8X/AHeaJJCAyiDzP7tMldgF2Luy+3ctOdmhhZ1yzR/e+WmBCP8AWoyW/lFPvVJv279nyt/s1FF5sj+aX8yX+BaELvdyK52hE3cVAEkqXMm350Xb/d/iqOVJPMYvJxmiSBFdXR3+dN336aI081Zk5FAEu9/mLjavalg3SSRlW2qopn5b8VPK7NtTH8P3lpgJI7GSVZV3RhNycVJ5jiLzGXczJ8nFV7VG3bnf8GqSWQLJ5isrcfJSsgI4NyRszp/wEUlxCseZFXc33mNTl2kDfdXd83rVeRXf5l3qCvzfNUyiAIrZ27VVWTd96p7QSCLcQoP+9UBZJcd9ny0sbPAMW6Zz/eNUgLkq8L8y53fe3fLVlZVKP+83Oq/Kg+7VUqqwiS4t90rMuE/h21oiw8ueKby1jEjfKm6tYkyGyW0NztmaOUAR7m2vsq9ZS28NsmneTE8V265DdD/tUrzeZG0ar8sS5j2t/F/dqMrsYywN5IVf+BK38VNoR1+nySI526nuP3VZ461V1BPMEF1bvKuMM3VTXF2z3DoFeNpTuXn+6/8Atf7NdHbzXCmOMtsjIxIP4v8A9moe5BLJpuj3jn+0dL06Mhv9Ga25+T34/wB2oLnwv4VDYm0UeWfmzE2Av/Aa0Fht47dkjjjDeZnr2q3G0ojZYbcyMOx+8W/uioaA58+EfCLYFrpzFm+8m8/drXj8N6Hay7oNLtogUwhQYP1q+8bcO0LxtH36UqbmnMkhUZHSpL6D7JFgtY7XJKQqRECeSaWfexUs7EdwO9SW8TKrszde/t3pI2iD7U+6OmaCYiIzriOPpnJ+lMtP3zG5kbZECQgzTX8yNJNzLntVa4l2xNB2PzADtViL7zIQ2RvC9KrvMquVVARj5DUcfGJWOFIGTimLvjY7dpjzkZpcqAkc/vQrbTxximuWTEbDJPWjb/sfPnJ5pH3b13fe7UcoDJlYuG25ixjIo8lcBl+ZR6U7JXcq/KD2qC43RwFYmwD0xzTAR90kh+bj1FKY2XHknr98Mfypse1Ywo6/1qJJWkRvMXocEA0ASzttPX5T2zxVC7lkV0VF8znnA6irE+BGE/5adhnNV3aVE2jbGOgp8oFaKf7ROYSMj5iue22qN5EZHVbh8/xcD/x6rcvlq247hjgn1qtLGqyNs4DqPwqolFGeESWzbm+dh8xpu6PykWNcx/dXPrT7x2inO6P5Su4fN0qK5VVgKRR/7eaoCBIYrhJmMe6ZPvH+9Tbpm82Joo9yYXO1qsTNJ9nVLaP94/8ArKYd1sFkX7q/LQAj+Wswl2y4X5l/2v7y1vaZ80QX5RG7ZHr9KwbI3M1w0bMu1edtbtpwhVl+fqMVEgLcXFz83TOQD0qdT5dw0snzB+E9s1XRWkbcXUjHFS2yMhDSNkVAE5IwUVcEdaeRyF3ZGMn61GGDsGC4I/lUxVXCqOCeaAGHcCfmxkdauwDaiYOVxjdVaVETAbk9etWIPLTCbWweRzSZS2LKqoyc846VdiP7pV61SQbVJK4Y8D3q7bt8gAXaRjB96hjRdtssRkYxWzZcgelYlpvXJk5J54ra0/oD1FQ9izYsG+XpyKnziJie0gP69Kp2hAJyccVclxHA6ucF3HP41AHtVrn+zrbn/lkMD8KY+5sAD8afZ4/sq0Yd4R/KmkjnBx+FJgRndn5elIeeo+tPHr2pHznjA4pACYJG7p2FKeMgdR3pE46n3p2eDgcUAQlcjk59aME4JGQO1PO0c0iqS4HTIyKAGHJJI5x3pCOm3oakAKgqelIVPX8qCiMjg4HFN/g9KkPHXgUwY2NzkE8UCsCDk5JBPalIOeMZA604Y7018gEKvPrQMUA5CqccZzil2nt0pq7unfGKlBwAO/egCHbkkEY96TYBwDmpXUgZC9fem8d6AG7eQP6UuOp6cYp3pt5NIynOQcj3oAiJPQcnFOBYjBPbGKXyyTuZsAdCKCpD5xkUAIAPugAcUc/3aegy/TFSFeDj0zQBB5YOCTS/eJ4xjoKeQwByMjrimjDfN39aAE25x2NKQQMgZHvTlyetAXsG/E0AQOWyVbrjjFAU9N2Pwp8i5A45B5pAABknPtQAADOAQB70FSGI3D2pSFYBQMH1py7cnI5A65oAYV6Z6d6dHuUHP3ccU47skY4xSAbgAwwAc9aAG8HjoT1oK9ATilcHJ2ilTpk0AJ5bYOCDzxSBeT/Kn45+XJpSrc4YEHuO1AEZ7HHSlOSO2eoxShSAR1B707YqgEdcYNADMbVwec80cEDse+B1o6csSc8DApyY5IIznoaAEPYbeB3oySQBginnJOTgAUmFzlcHHWgBAGBJUjNB3HgsPbFKMknavNKy9Aq4I5oAi2nBLLyT1PalI+T5ce9Ofd1zkUoUEelADCAuSewzTSTwD0PNS8b/AJhkYp4VGBJ5IoAr8gcdKUBieBwKk2rx6UjnsOQPSgBpA+tRjAHJ5qbGSWHTFIRyPlXnmgCMjA3dj2pSo4x6077rAsCcdqAFOSWzk9PSgBpXjAwCe9CRr/GTmnbVBxnpSgDcOuDQAzy1JOAwo2qDncSKlOQxANNO1enXrjFADOOi5I96Blsqx6c5pzhmcEcLSbfnIXJJoAaY9xJQYBGSOtL5UgAVsYPP1qVVZT68YpT2K8kcEUAQCPBwT0PSlByTkflUz5yDgY71GV5JBNAAFGThvrQfY4zSgHIwMcc0p6c0ANAUEhBjNO2ZByfwpqkDnFP+Y5OOKAIyOST16UEAc5yB0xS4bcQOnvShcA55PtQAR7cHHOf0oKtwQc+tOAABIGCaTbu49qAEGV56ikdmU+oNKEZR8xx3FOIOCduaABDx6UjgYAPPpSou4fKOad6jqaAGAYHTH40oHyn2pdpIyDwetOwoBUD60AMC8MSOlAHy4BA704ZwVPJ7U3bgDPWgBdp4IbAHtQFxkjoetPPIBXaT6imkL3bBoAQIGwT+VIVUZHb1FPUK0ZbdgA49qYQ/OVwPWjqAegHUdxRt+fLDAAoUED5enel25xuLD+tFgAqpAOeMU3ZlPu8+9KVOMY4J4xTypwFByfWgBhjXGcgCgEL0IA+lK+V4GPxoBH1xQAAcjbSkDAbPAPNJ0JK9TRtLfLjAoATjkEEn64pp6BW69sU7B5ycEfrRgjDA8mgBuwk7gMjHNKIz94k47CpEYjjpTxtJPfAoAjIUDpk0oyuDnJpQTzkZoAX7y5z3oAZsY5IGec4oCLzwCepz2NP3cFhxijcc/cz60AMwwzzwO1NGTnPFS8E47djikxnIP4UAN2tjhs/hTAjDljxUoVwRuPBp4UdAQR1NAEO1sAjoD1pAeTzzUrquxtvrUbDkDHHfAoABluc4oowfX+lFABtBxTdpzkcgGpDjPy9u9IrdVI565oAaFLIeCOc0bDnbgdKfvY42gY9fWnKpIJzyeOtAEDqdwAGaYWOdpHSrhXKjbxiq7x85GCc5xQBH1ByKCcIOKe6njbg02QFWwDk4oAjK4AIPJ60DcCCtKRhCSeaAjY4HPpmgCUDuBgg9KHDYJB4pRuwDjGBjNIe/PHWkAwK3CqcA9TQRhsAZ96eAenbrS/KAPpmgCMoc/KMYFNK/MCelTLu5HXI4oOQMFc4HI9adwGlh0xn3pOoIPA9acG45UgdqQZZunGMmkA3t04pMtwMAE0pyfunApCeeRkUwFQuufm+ooOcZHA9KQYz93FL3yefTmgAPXpnjIpAQ2CwGaUgkKN2DRt67ue4oAeApBVVxnoaQRnJzycUq8YJ64pyBmY7eOOTSAhEYJ4yBipQighWHB5p7MBhVxgdab83Lduo5oARkGc54FNPUt0x096cSD0POM0bc/LnnrmgCN88MxwPSkfbkMOc96lkVdoHftUZHUEUwG7ehPH9aAoIO78KXuPQCnA7gNq0ANKMoGORQOPqe1SdCDn8Kblclsc9hQAnPfk01+Bmn7hsz0PrQV8zBBwKAGAEnjrinYOwY6UvlsMqox70Z5xjA70ARYGflGaeB8u7NORVyc8d6G8tRkKSMdDQADoRmgKRjB+pojDFRleppSCM8Ej6UAIQS3TNNZRkg9PXFS7mUAjgdhSFc5x9aAIimBnPFGCMA9+lOkBwD0NIFYkE8igARGJyCBjvTyo45A96coUEj270rL2GDQBGUYkheg5pDGwwWIHenkbfbPGKOQenGO9ADArN8uQB60oXjrnFOADZwvNPwcDAwO9FwGBSehxSlcD5R0pwA7cetKMjPcUgIxnHzcHtS7SeM4pwbcwUClIO/g8euaYEZBACn160vy5PzdDQc59BnrRxyM4JoAsQPHIWt5FykoKnPTBFeF+PNEOk6xLG8Q8oyHJxgZzwRXtibkIfGcHis7xn4dh8T6UY4wq3sQJjz0fHOKFuJ7HzFq9v++bbGRkdRWZNbtsDLtk7FR1rvNZ0tlnkhnhMUsXEikYIIrEFmrAFcH2zxWikQcpPYySRFgp2j7ynrVKW3XzCoXKgZPrXcSWewEhSy/wB3sarPpwVj5S43jlcVXMQ7nGNCRGPmd8HcB2qnKGmgLhsc8KDXZz6XJFbnkMc88VmT6ZuDFY1GetWmHN0ZxV7JOQJD+8/eY2P2/wB2oWDtdMyfaJ1+8P7ua2NU0m9UyGJQRtwOOlc3JcfZkW3M8yOvfFaxkImlkmdzI2xJF+UetU18zyyr/JJI3D4oXUJt+CyMx6nbzUk93cSW0irEqsneqIkV5FXeWkj3SDoajkaTKMsTYbvipVVmYeXcSrI4+b+6aZbtO2XhaNVi4bHegQSsy42bPKPXNI6hg7u21MdqjudzAbemamTeEG4KOOBQaCJ5EiHaG6d6fGpSNVVtyfd2HrTJDJJAQDswMZWpI8M6tGMyAYoAhdwr7OgpZ2WNzhflI5y1A3yH95t60OrF2Xy92B96gBp2Sr8vyP2NCKq/u92ae6fd3LhsZWo41yhaT5V7tQIfIu51UHGKeV3ArIMrTdwI+ZWG2jCsiSLyfSgQseFG2NcDHBpGwUMOfu89Kem4o7N92mxkjavVcfeoADM6Z8xcvjl6dYRq0bbZNjH5mNRkvsZt2fmpfLQR8jcflbpV6jJ57QNmSGTdFt/8epAGSEFfu8bmoTzMKV+Vt25amnlxCF672/efL/FT1Abj5F85t3lruxTnWJFWQNt3fdSnyhY8LIm4yLnmmOv3F7BaZmLJ80Hn+WGb5gq00LIyqsbfN61JF5gtPLjH3m3UQM3lCNY8r/eoC5FsZZPKjXy2Y/Md1LIrRTFSd/HWpQi/Nubkdv4mqMMYydpw3Rs0ARP5jbdq7mTr/eolg2kzMNvmfd/vVNHO9vO1wi4zHtqCWeORC07sZD8v+9S1NCtHtmMihW+U0RovCt/d3fNVoRbYsMv8PBzUEe6aA7vlJ+VW21FhDbjPlg7N38VOKl4/3fyArw1L5cnmE546LT9u/PltsAP50WAqvbsJV8xsqF3bqh3eWwO/dEf0qeRG2md/vJ8u3NMlt2yGccj5hSLCPekirv8Al/u1Hc/60P5mFH3KmlJ8pZFTcppkjLNbRlYst120AV4pI9jfxVM6v9lVon/eUke2P5AgVur+1Ep4cZ2lOc/hSAUPccMdh/u7aBHtlLt8zN91sU2MfZ0LohZX/hAoijVYGeRvm37/AKUwJyRCoVn8tsdM1FLzLEPO3fxVJLJ5qLLKoZuuMVFmLevndV+5tqJFkh81ZWQyIV3bqmui5jDRP+7+61QxRx+aSzZJpX8ppApLqv3kK/NTAdc70hRQVjkX+IVAfMwv9+rc7W8wWJY2BK/xVX2vnttoYDBvLqXflf4aX8tmKVI0aU7cbqdtVXZd/P1qdQGkfOx+8hTFEUgk2uh2r92lAT7M277zptWmWaeXHtlcbf4WzRqBNbRrJu3vu/u0xY4pPllGTF17UFZn3bX8uNP4qJVMZXzW8yP+Ly0+amAsUaeZuRtq/wAG6k8uXyvJV8O3zUk/l3LxrB5oZDn5lpY95i3K+1t1ADfLVdyJ8rGpo96j94vmM1KYFkkDSrk/71SpHGzEbWT+HO6gCzHHYTWeyS6ZZZGIZaluPLkjWOG5WWSPmOPd823+KobaJRlZIVcD+Opov9f5cdtFIv8AeHy5/wB6rRBOmDDAsfysi/8AAlq7aWt1deURtmkdvm/h3VFHZ3MUAZXi/eNym7la0LKG4gtI2ZlWSNtyNG3zbq0Avada3ENy8dw0UpH+sdf/AEGugiCzERtLiTH7vcMjFULSMyT7njiQeXgIvc1qwxLMfmXDonH19Kye5LJbOPy3LHjjBHrS6dcPZ3PmNao+88Edv73/ALLSQiTl7lV2kY68D8KfHDFghn/dnkgScflUiJbiZ70yyXCpGc4QK3pSW0PmIGaR2PVPaoyGEvmLCq2oXhVOSaZPfRL+6gdRJKMKhO3PrS5Suhe81MsqycEcVFGMqzFMEdfemWOyUiNVxEn3pT61S13UGjvIFtmCxo37yixIst8vIZVYjoBVaBpJpxLCyg90Pass3Ebaqsaq0jTv8uz+HitdfJtSzM/APOOtMcglLM4XcoTdzzV0yea4gCrsUZB9ay44VnuWDxhYzyK09iwwJFhgezUCHbV3swkbOOmKYNwKse1ErMpXbg+pFNdm6L97rQAry+WG3bTnpVWSVZE2ojRntT8rvMirlgOajklkVDuTO/07UAI7qqOo4OOWqFJI1jIZWOe9Nk6MyKwU8c+tMndl8pl6Dh6uMQHhfL+8rM2Cd38qqvOxddxVuakkuHnVv4SnT3rNnaVIfKVcNKOH/u1QyedPnCs2d78rVWVZF3sJMb/u+1B3qm59yvjbuoeR2Tb5fB70DGXkkTALIdrOMKaoDc8gaKTzfL/dlz2/4DWheRzNCqw7WkTk7qzZIGjLblWIOR8qtQxAZVjnS4kk6tsXC/xUgik+xTtKN+T8q7vmFW0iRJBGyxhE9W61SnnkbzYlX5yyrv8A9mgY/TlVJYl2yGZ147Vu2zZ2qq4cDk1lRmRmVXk8t4+j461sWxk8mFjtU9G75qJAWIDbo5IZnGM9OlTw7WQr0A/SmQBCXiUKTjI4xUrtnaF4JXkYqBCxIVRl3ZUDINOw7YUHGRUSFfK2ktnnDVJGrLJGq9cZoGSOykl3O1F+Udyatwj7pzhccGqkoUE+Wp3g5FXBlhuY44Gfekxplhd20kc46GrMOQBuAJPPWqkeVUrnAxxU8WNisck/WoZSNC3LBlLDknHWtu2+VC34GsO36pzwSK24/uH0zzUPYs0k/wBWrY4PFaF3n7AGJBGQf1FZtv8ANGoycA9K0p+bIhfVTj8agD2fSmEuhWMg5BiAH5CnSYAxj8areF23+F7Jh0CbfyAqzIecYpMCMANkdT2FDque+elByDxwfWlIb1pAAHdugpu3J3E4HYZpxVmxzigocAdTQAwjg9z1p4yzhlXnFGD2GD0NG0ZGXx2xQAm0k8gig45Bxx6U5QMnLZ96RiOg5HegCMqDwRkUwrg/KuRjpUy9xSgHGVxnrzQBXCyAj5ad8x+8cfSpsNgndnjPH8qTHGfbmgoYFyeABSjnpwf50gwQST345pfmJ3DGfWgAxz1zSgA5AXp70053gMcDtinMGPbA9c0ANx2Kge4phIycDFPTpgcmm8EkLQAHA68CmEk5yfpTguep59Kk8tcHscUANizsyQeaefc4GKQYB27sgDtSHOcdTjIoAH3AjHA6Co26kDpUh5O0DPvTCvOM8mgAA4wvXvTeCcelP2nHHUd6Q7eKAAgnlufcUhVeMUuW6bfpzS4OMnrigBu3OQuPemLlXK84PBqT5SCe9O+dhjaMkcUAMOe30FIWGMH86k28DHJpsirwentQAg+4MHNOC5xxShFAyOCRmlHcNxmgBQCg2gg+9M4GeMEjFOKbRlWyPeh8beevpQAhUjAbqBzQ+O3WlGcYY596Bg9+aACMZzt7imlMk7l4Hp3qVAASAcijc2drY57mgBg2kcLgD1pyhSMrgDvS8ctkYxTAOx479aAA9yvBFBztDdSeM0oHXuB3oO0KBjAoAadqkL1pXyPlZflPQil77gM+tG/gj7w9aAGDGctye1CKSxzwMZFAPJ4yacfpzQABCYypPfNAVcYVeO5NKMN82cY4xQ2TgY+XtQA09Dt6AYpQqhBjlu1PAUA54ApvAOe3agBjKMZ6mgRMXHygAc04j8AeRUmWxn9KAITH8zcd8ig/w4U8HJqbC545NHORng9qAIgAXPIOeRTRuALKo47mpgi5PY1DISQVbjnjFACYb7rcZPFKMfdY4YdDQNuzPOelPA4BK5PTJ70AIMk8kAe1BU9F4PelKqHAHOeoFKeCexoAj+6fUUhb+LqO1O+U5UfWjYMjkFccD3oAcAuTuOMijC8DbnigZTO7knijd6L9aAE2qeowBSorNnafl9aCpbknj0pTtA29F+tADSrZ2qM470n3SGLL6VIyrgMuOe+ajKbs5OBngZoAQhs88E0oHWnnbsC55pQoJAzmgAdSdueeKZhhJ8rZUjtU4xg4phIHyp1J9KAEiAVcZIOetDHOABgDp70/ORngY79aYcn7x69O1ADSGGVPHcUH04BIodgBhiGweD3oDI2CMAUAKuAMAEt60DPc9R1FIWwxw2Pal8xMcHA6daAHbVAGKR9vdeT0NAdTwCOKZcNhAynIoAcQFUKACucketPQAAjJI64PWoY5AwAHDdqfvYnLDI7jpmjqA4hAPQelAK4OelHy/ePA7D0ppZVySwwBnHrQA7KkFVOaF4wFPf8AOjKYBXjIodV5CjH40ARPjeR1Oc/SkG7GFXApZMdC2KVDjGDnNADfmz0wfWpOWwM4/rSYxndz+lB24JOSPagAyQCCAab27AGkyvBGQM8ilJUEgc/WgAQ7c5OQKcueoIANMbaSC3T2p8SqrFm6Y4oAUIWJYtxT16hW6Z60gZfujgdRSjbnJPSgBhx8wHAzQGOAV4xx9aQunIPrQzqANo+tABlyeg9h/OpMjGccHjOKgR9xx0OeAKeWPA6EHoaAJARnBBwBTgAOi4NMaQYJbAxgfWjcMn+IAZyKAHjaBz0HaoWXaSwwQf0qQujYHQkdqaQuCMcdjQAz5P4hk0UvKsQMUUAVzI2RuHB6Ec0gkypJGDnAppweeQT0HahflOG70ATbsAbRz15p32hePl5AzkVECudoBz6nvQCVx6nmkBOJRhie46UwyKCG2gcYqMsxz8vGaQnjkUAAl6kjntR5jNliASPam46Up46kA9hTAQHcPm7dqdls7geTTDgglWAHf3pwzgYORjOaAHpI2drcih5B930OTTOvA6etIdvTaaAJN4GWJOBz0pvm7jlehprAlTg/LimjpzwMcUAT7s4VTyOtK7jIXPGOoqsMZODg+tKMgHnNFgLDlgAqkemajmk8uNmY5zxTATjO7FBAZCG5BNFgGQvlAxOaf8zE0OFGNowO1GDxg/Q+tAAGJ+9z2FKGGcdeMCm+w4Hf60gx36+1ADgWyc445NPSRcY9uDUXUEHg0HHHbjHBoAmEi4yRwByaPOA+5ggioDkKQeQRjrSomIwF4AoAsGQAdBntSGUcHjAqHr357mjiiwEpmBCnbnnPFBmHJGMHpURx2OKTByD6UASl1OOxpu8AfNTe+T+NJz25oAeXHG3rRvHXpTB19KO5zQA/eudx5PamNKQeOmeaRgPofWmlWyBjg0AOWXcSrHGelSCQ4CqR+dVnhPVckZqZQE+7yO59aAJ3kCoF35J7VG7biO1RBcuWIwc0/HIFADxJt3ZweOKHkUAb2GMcVE2CcDj3pksa7SzcjgCgCc3SqOGH0ojulaMjfnvkVSMJJ2qSOM9KeIeMA5GKQFsTqcLuzTvNUdGHvxVSOIqQ2RT9ozkjJxmmBOXU980gZQOOtRdOcYFGeMgigCyJEAy3GKcJkHTB4zVXAIHcdcikG1MsOCfxoAneWMncW46AU/cnXcCfSqQK52kde1Oyqgk9frSAtGRVG7oTSmZcgA5+lVUdWBxnj1GaXIznjP5UwLBmXoRt96XzV2jHIqs/TkMRnmong+cbThT0NIC+kirllKsaR5VaPAXac9jmqohZBnexPvUg3ADd19aYEqP8hycgd6buXlmbJFM9R2PWkddylVOD60ATJKpUlW3d6UPtwQ3J5GO1VUQoPkGT3p+1uzY449qAKHi/wza+KLUz2+2DVYhlWxhZQOoPv6fWvFNf0i6s5Xt5oWhlQ8gjBzXvyMyyKwyAB1B5qj4j0Wz8QWZLxrHdAYDD+Ie/vQKyPn2SdkjwwIIG38ackykDzD82OuMV0WuaBc2Fy8cyFkHQkYzXP3FjIuCBnnirWxNgijjKNvOQfSq8tioQtuUDoM1IkNwqHcuB7Usc/l4jkTI75qrsXKjNl09uSwBH0rK1DRLWcktbRMxHNdeXjlADKM4O0elQ3CrtARdxA5pxbDkPLtU8G27B5LePbO5GWBriL2zubGedVJnt42Eczod21m7NXvxt45GO2NQ3TJHSqF/p6TAq1tDtdMEBevufetYydiHHU8FjuxHIEjkjbZ3U1IW6zheD8xGK7PxR4HWWKWSxVvOA4Tsa4WWKWxleC63RunBV60UlYixM90zTKG/dx7f3fFPEiyHaqsSODVeD97gt8yDvT97Km1fmemUWNjZ3M6j2pQsIG5ZPrjvUBXyoVlZWJJ5x81TSriT5F447UAO2O2ZNuzj73rUYuRHOqZ2s3SrBVcbvN7VDL5bFGUZYUAQypL9r/eMuMY+9SCNOY/M3fN3qRyzfMOD7U1Yyn+01XqBLArCR5GbEoFEbLsEyybZGP50zayybvv5G1jT4I4WnWOTiIdP96oEI+1N0i857U8lvLLNG2KiikhbzJGXPlttp0jTCMssu4f3cU0IArKkcjLmLFPCqXGWYe1PtjtTLfvKeiyZeTbuc1oQIJl+60eG7PUoRpkaPbnvmo43EZ2zLvHtUm+Rj+74x91P71BUSWIybxsj8yUfdNOnknTazR/WpQFS3aeOR1f8AhWoRu+zs0jbh23UBLcHCpHuWT73/AI7QPO+VVXEX8P8AtUx9reWFTEf/AKFUsbec23+7/q6BDY1Uf8fC7G+9THVd/nKrFWHWpZEmdFaTbIv3aI7dptyxz5WPt92gRWk8yOZPmT5lzUkjL5Z8yNWb+Gny7DtbCmOP5Wf7tNfOWVG/d5++y0BzFIN9o3q/MYPAWiTc0ifwt6VcjEChY0Cx/Pu+aqss0f2iRo/vbttA0NuFZJmWN93vUdxHA4V23ARDII7VLvCxvJtYncMYp+6IoU+7UFEA8sDMf7z5fWpEUTWnytgEdajeFVcq64iZeTT4E8rcR1fk0AV2jf8AdoE2xpx9+ooEPmsqN8wfO6p5IZFy2e+7bTBI37zb93726pHzDPMleQbFRlxnzW+89Mlz9p3vjykHz5pxjnmwN6rs9BSR5zvY/LjIFBQ6T5t3lvujf7lQzxrhUi+ZtmHpzQIXjlD/AC/eRaeiNhnKbS/3hQAebutPu9unWlPl+QdytuYUyLcEX5MLj1qWNoyxPVaTAYGXykXO1cCpZyiSLKGC7fu1CCsm5tu1fepEXzI9pl+WmPmHwssm45Vi3fdmjzG8ry9u7+7TBBtkXbIx/wB6hCvzKDiQNQHMKqsXVQ3ymmuNiOu3G0Ur5O1c+WytmnDc1xtzk0iiASfIqlv4N1PcOqFs/LUvl+RHKzrlUG1XqMK0sCyb/wB2vb+/UgRpJ+6bLJn2qaP9xE27/WfwqrVHbTqEKvb5VP71OklWV2WVdrfw7aAEI+ffvZpMfLSWreVEPl+/zRviglVvmZtv3VpYg7RyNtyp+5QBKMp8yybj/dq1Dv8AL+78z1WgUzCTY0SMq/xt96r0cYgjXbN5mV/hqoi1FRV2BI5lYY3HbViztZ55D5Z8pN6rv9KhCG4uyIWxgdMV0Wnaet1axLI2IvRejVSRJWXSRdBkRpVk3bfMXlf96uitNNsIQptpMyA/6rfuZzUtpp6xgW0Z4RcqvpWgYlVIpCGkZOCM0pSZAIkY/evHtlfhgO1WEjVfvtgHgfSmH5n3FOT0XpTpFbYuOn1qAHrub5X5Ue9LFD1ZU5ApAI2/1bMxP6VR1vVIbO32pPg7sHHWnygGq3qW0YML/vcevT8KxbC2urzUra8UIWc5YkfNtrMtZpL7VXkuMeXHux833v7prfstUs4YpxAP3oGWXsKqK0A2NTvYLeM28e5mTkolchcag12LqVmCqBt2hvmqnfaxc3Vyq27eXuO3aaLQ2oja5+VV3bWQt80n96noM29Ongs44mCfvPL/AHcq02G6luJ9m3dC8nLd/wDerHS9j+yTJa/dJ6fe/wCA1s6ZazYWZFx5YBx61D3Eb42rKqou4D86cJJOm4M3UionbbIF3bRKAS3pSxhefm2t0EnY0gHv82cKvI6g1FI/yCMPls8kU14wpODnPWo/3m8KqsynoaAJHKqD6mqMt1NbldnzQk4J71bgj2yhpHzwRVa9aG3tJGk4H8A96tRVgJFd2O9mXy+u7Hf0qjOwe8Maqw+Xd0psQjl0+OSUsgY7oRu61FOZMBnVZMfdPcVaQD3kSVNiHDp0FVyrSK6tLgD5l/rSusrRRzxvmTOMelEjx+VLuTfxt49aYEbTqylFfIHc1CiuqfLKyq/U/wAVSyRvsEqxKFx0/vVGG+QsJETHTPWkATpGsaJGzSKf4x1qsFi+0mGYNt27Vy3zVMWPzFto43fJUFx5dwDjdG0S7vn6g0hkEkq7wWjxKnyjd/6DTZ5WbylWL9+/8NWxmYBZF2yhVaQ/7VVrsyfZhIzeXL5nDrQMtp5nlH7Su7AwPrVrSpFI2tK8hPXI6GqcRjkR1juPMkPXNXdPZ0j37U29M1IGnE8at5Ss4cdGxUwkZQGwpI4xmqdvuWN/N3Fs4yKs2+5gFZcbD+dZgShtylQuRkEinoyi4H3lGPrmnQJ8rHbgUkO4fKy4bOaAJN+z5cZZumavOowFxk46j1qhG4aXbIu5j0YHpViIuAo3d6TKRLGHZ9oYYHJ55q5EBsBXjPrVOMJ553q3sRVvlcHqMioYzQgA8xQOgOa2omHQdDWLYMGlOfmGOD71qwHJUBeMDnPeoYzV0/5nHt0FaxRmgOcDjisjT8+YPlx+NbUeCgHNQUepeCpN3hS1UHgFh/KtCRhnH61hfDiQt4UAJztkb+da8u4HOMikwHnJHHNJlvXio8sRwcU07jnaeBSAs4XHJwfrS7lUZ3VUfc2SpIIGaYN45LZyKALU0qDBX8aYHjJJJz6CoCrMOn0qMZ60AXA8fQDn608suzAGaoEP2459aeC20cnI96ALCMqglv5UokUAAnBzUBwQDuOKa499w+tA0WxJGM7WA79ab50eMs3WqfGcjI/Gl2kgtjJzQItboiR3HpTZJUz1I7cVDgjGOvrSEZOSSfX3oAmBG7g7s+vFO3rg88VX+bOV4oP+9wfagon3IP4ue1BkjLfewe1VjnjP5UmPwNAFvzFHJ60vnxjPzc+1U9jH7x4p3ljGO1AE5kiJOC3NO3qHHzVDsONq4OPao2X+L070AXNyAkbs55AoJAwcDkdarLkAs3PbFEm8gAZAx260ATl48kBgPXFNLLkAMCOxqvtHTb9SetM2sWC5Y+goAtlj/CQcHkU3zAcketQR7lJyCB0zmlXg+1AFjK5x0GKcBlhhuAOaiTaQN34GhhxlRj3zQBLkFyMcUhKl/vA9qh+YD5SfrQpAP3aALDMu8DPHc0m/qVIwDURYYOBzTeMEdO+c0ATmborKMetR+evJZfyqPjg9aUYOBjGe9ADxNGM5DUvmx7cj86j8tTmkIwgBGMUASmaMjC5HrikM3IZhkVGAufQY5pfLUg/NwRxQA/zlyw25B6YpyTZQNt56VX8srg54A+mae4IAVTz1oAlM+Oo/Kmm445XI+tQ7SQT0HuaCpAznPpigCYXGDwKQTKAdwxUQiJIBOM807YoJ3MSR07UAP+0D+FaElXPzbhxmmDGQM4pH789TQA8zAg84PtSmfgKvOKZgddopw2hNxFACtIzke3WniUkBccCozjeCeOOlHGQQQaAJDJjAH405JmZiQMqKgJyTtHtTkVgGXd78UASiYAnaOaQShm+Y/hUSlQRt5NISckEc+tAExl2k/LkduaYX3cBf1puSfl6GkcMvXr2oAfuxhh0HNOMzMQPWoeBx260qZxu3YANAE4kIc8DOKQzN1Zc+lMBGS2cg96DgDB5B5oAb5rbyOD247UqswPyr07UbdxBUgCjBU8NmgBfObJ3LjHel80n2OM00tnIPFNxjqOcUAKJSSRjGe9NLNghWyO9N+YAnFKMg460AN3tg4JIxgc0BmxwxJp4HGAuPanR4Gdq/jQBEGfsM0vmSKOeP89Km42kYAoHQLgN3oAhEkmACeDUhd+ijB9c07GeBjk8mkMYzndQAm6YLt7dajZpWJGcbRkc1Mg2k/NkYprKcbcHHXNAELs/lhsEk03cSO4FS7QSGDewxSlV7CgCFHkHJ5PrUiEtktwKCvpyfSngH7uO2aAAD58ZxSlmJK7cDsM0oBz0pTnOcYxxQBGu8D5QMfWnBpGwWPI6Uo4+9xjnijLZyVyCOKOoBvdjyMDFBw3AHNNG7oM8cmlxkZXvz70AALcE8DNSFmbOPSmfr70fNncKAFJ4Cnp60KozhWINGT1xgetCdSR09aAHHI5J3CjcRkDkUo4+bHHpTCccDvQAFz7UmSzlsAcUzAzuLZPpTj97260AKPv8ArQN2Tg8UMMDOPemg8HkA0AGWyDngfrTwxzkt+FMDc46ilHucfSgBHJJ6Uibs5xkdKeV6AmlKEnJbA7UARlRk8kHsRTw3GCc/zoKjOd2celKOo+XNAAWJHIGOlLGcH73Hf/ClCg5yMDtzSjbtKqPrQAgLctjaaSQsAMZxTjjBYnB/Ok9A3NACSSZx8pFFNPXg0UARdSCOP6Ggr1LNzTjnBCjGTkUFckHGeKAEi74ySKUg7h82ccA4qQIVGOnvSOQCABigBc8HjAFMPf3p53LkYyPWm7QRkUgGkLgFj9MU1wF6ZPualMfTjP400jqy8imA1NuD8vNCAkFc4pwVmODwMU6DcASVyOgoAZtXAwcDpSAMcjqOxp5BUHjIPpSAMSNpwPegBr5XI6DFM64PbFOfJ4IOc0IODke9ACBQQSB2oCEYGM596chGTt4BHOetOc5IVeMDmgCMgg8jilQZbkYAGfrTjlcBuc0FW5I9OBQAFVyT1HpTQFxu6gdB6Uu7IUgZA605T1YDqc/SgBDGrdzz0FNChQS3PpTxkYYjNLyT8xyO1AEPc8YNBUZGBk+5pxUE/eyaVY2zzz6UAM6ZzR645z71LtUnGOtIyAHgZouAzaRjPFHPJHOKUE87uR6UoVvm5wOtADCVCnjmkBz06U8IOuRnGaQDPt60AIKToTk81IVIx6U1gM7VGTQA2l/i4pHygBzg9xjNAIY5KnHpQA4If4+D2FO2nv1HejkYpxGRjcc0AR9zt4o9B604gYO3gD170mOh4+tAAFIyTzQQBz+lDZXjOaAc5U/hQAu1cc8Zppx6ZA6U5umDxjvmm/nQAnUknuMZpAo9SMU455FKDxxwaAEC9+woIwRxzTwCQB0HXFNJbcc0AJjOf5U09OBzTuOcikIOeO1ACHaOnTtS7Rgk9TyOKeFGzJIFLtBA9MUAQhV+pFHl7jkD8zU27Byq8/Sm4OCcUAM2sCMkADvRweQOP50/BwM96T2A+mKAFFA+UY4PpTgMAcfWgfMSQMDvQA35iCzNk0U49wpBowyjAGSRmgBvbrShdxKt0A/OlBAycY9aeg5LEgAjGKAGKNoG0YHbvSkdyaXABBJzilOSSQuRQAgBBJXpnIpxwI9qsQSc5B70mWGQBx2FBHPTOaAIdb0i11yy2SFUuVGA2OD/ACryLxDo11pN7JbXS7cnKNjhvpXs8Y5BZioHOM1FrFnYaxZta6lbiSIj74HKHsapCZ4MFHOByeoNBt45QVCgZHWtvxZ4evvDmoGwuQskbjdDKP4kycGsWR2hTcq5PUZNUQRy2yK42rghaqTwIuHB2h+QfT2ovLmc8MMZI5FQPJLJOQCQNvC0yhkwkjwu/dzx/jSJJt4ZcgdxQVaRwWO5QuASaaBIAfuso7ZpokZe20csY8uPZuyGYHJrkfFfhm31W2YSIgfbtSQD5hXZO4wCxx6HPH0pAFmJVo1EmOB6/Wri2Q9z52vdL1HRZXtbtAFQ/u2U/K1Ro4ZRJuXf3r2/XNFiuYHt5YFct1BryfxV4ek0S+ULG4sj8xfb0rWMu4jPTzQ/qh5pRNuyy7ivSpIdykuvPYUqf6ncqqOeRVARttZPlTmot3mP+7+QVdy0pDKygYqnI5Vy235PpVcoDY/l3+uOD61Im5h74ogVfL3FsjOcU772dq4qhCeWflVu9NaNVIZWx/s08DgsvPvShG8w/SgBTGqwlg20sc01FlkmVoyvy0vlybwsvyr1WnYb/ln8m/oaXKBICq7jEefrTvm2Fd2d1IvmLJHDHGrP2IofyVzCi7fL4+9VES3JI+Btbq38NSRruuVVXx/tf3aSB94aSUqzKtPH2VIl3fMzf3aAH3DK6sq7lVfut/epbeFXstzTeZH95kFR7mR1UuNu35qldW8ng+Uu779AtRPtFpubdFtVvljqWOGP7NJJKPLX+H5v4qmtFtn2kIrRKflf/aoEUf8AaCrs/i3bP71K4alLy4z8zO3melWYrGN5TtXy2xuXa1X90X2grcwcyP8ALtyrLVZWK+Z9jVmVG8tnegNStNYsbCZY4P3Y+ZW31Wjib7Aqzvs2L8u6tWNpY7e6ja4+Vo28s1UdXkgso2df3u3d5n8NHMBn/wCizFUkUGL7yP1ojhWOZmjjMilv4u1Xb1Z1eQtBFHBu2pzuplzEttbNuk8xtu5o0NMClPJL9oZWXMQ+ZcLUbRx/MyDDN3q6bhtu62iVotvBb7ytUc/zSRx7drMu77tLUqJD8y/K43j1p7qqIjbvn3fLSTrcoPmVVH+9SOp+VX6VIxJdiuyyK29vmytMw2f3calP7oqe43F9qfdC5+tRQbmfcvHOd39aAKdxG0mGVfLCtt4pr/LKvmpu7bquXPlvIy253ktuFMlVGT94oZakCtJ5f3om+dvmo2F/n3bW+Wljg3xhTH9w7vvVL87ScKVb+7QWRSIVOUZF/v7qiPmvLtD4XH9ypZAVkbchb/ZahI5W8xo0+WgCAKqyBNm7I607yxhkVWj/AL2Kd5kvlbvK+brnNORt8fzttZf/AB6gBIsqhHmFl24p21dwkzztxTQxdFUoY2LYXn71ODMjhC3zS/cwfvLU6gRfPhd67m3feH86NztJI2zy9q8MtTx/vtySw7dvy5z/AA1XS3UyLJC3O75Tup+oE7hhArRjzIdnzLmkklIlW3xujVNx2/w0sibLnb5Ss39+pzu8sLHKWVl9aVmVqQSOrjy1/wCArt+9SZKf8sMt/vU+Ji9uzRxbZIz8w3VNc28kMcRZlkWRN21fvUWYytbSjf5qx43t/FT5Jf8AWKhVWWp3iC7FVck/NUunWDXMpAj3DdTsBWtLW6luEeDypGmTarN91q2tO0m/+1taGRZRFHudmX+L+7XR6ZpNsLZQkCiEdf71ammWax2jwQIoC8rlstt/3qtRIk9TK0fRY47VXZl81z/rNv3a3Ba4RXEaAduMU7TomZAijaDyV71dKqzK3lsYU6DvUOTuQEcajEirluhp+yTP7tk25znH508sqONi7VftUZ27GRlxH6j1qQAoWzudQexpYCiuyxrv9c0zCLs3q2Kg1PUks45XVSAB1oswGaxqMGn2UkrHysDDMBmvNtT1GOfUVl3SLH8vO3+L+Kotd1yTVZDaoW8qR/3hDfeSpdLhkt5FMiLOzfLsbtVp3QzYgt40cTQ3HJ/8eqpdRMJ5LeGTEkn7ykvwsMa20cm4xtu3L8tV7eNm3kLlvvZZttWA62S8MbySLErblWP/AOKqt5TXWoBrht0+7O5flWn3EoVo0k3Tsq4jET/d3f3q0NPjMhiijXzXZs527aiWgF7S7Iy3bRxRrH5e0/71dLZxNGTIsmR0PtT7CyuLc7giYA7VPjy5yrLhXHIHeoEMKt5bOy85496eJV8grs+Y/wAFSqrOw+dcDoDTHX9+fl57t0oAglRcbmb5f1pI2f5FjXEYzTiqtu3Kfk7HrTYpFX5I2Ug9vSgCCWaSJwjrlXGcCqMsaebnzNzfwse1aMsc2AzNk4x9aoOrBFjdFEmfzrRAL90lFVST/qzVd4yhVo3yznDhf4qY8m2X93HhOnJpnzS7ljXCgZBWqQEszYuPl+RUGzFU5/N84LG2EXnP96pTMjIissgl9T/FTP3ihmuVyv8AC1MBpV+WaXI7YNRjZI5ja33ofvPup53LbHy0ZpN3HtSiQrE7KyC4ddp3/KtICO9Z40kkt13jj/x2lkYyFXbYEPXPWnpHGpjaOXEZXbjPzbqg2zq7q0O5euc9aBgoRnb5sL61Ve3/AHSQxvn95n71W2URoGMWI9vKL1NQxNb790cTKfQikMW6kXAki8sLuxvFWC22KOPzFViMgVSKDDxeXsVzlasukEt3Gs0YYY7VIGyPMIjVWWRXHUe1Tw/uMozbnf8Ai9KqRqyjZDHmEjAX3qaQIWV13KEGCvUk1EgLasy43E7uu2lBYyBWZWDdCKg80twqtuxjmpI2IXG1QRjmkBZeNFYqrYY89asD50+6F/2garDy+Gdd+/ADA1LASsjRk/KTjNJlIsASLja6kdverNszDJfGMVRDKjDd0zgYNWbPOSp5BNS9hXNexzk9AMZHFasGQgIPXrWZbL+7HqMVp2pynPIrMtPQ1LFSswwcgitq33b0weOhrDtGVSMNzjOa27Ycqw6YzioKO7+Gkn/EmuIlP3JDmulLgvtbj1rkvhczFL5VbIzkfrXWSBmkAIweDSY2NIK5J4HahFPAxjNKycnuMcCkycEN17GkIAV3lc9B1pSNoIOCD0qEoVcBDkEVKe2R2oACvyfL1AzUJUEk7scdKlOQM5yCOvpTXAyOwA496AISpyN3TtSgqM4GOamwudgGCBkZpjL84DfkKAEx0IwB2oA4OAM0u0DOTwOQKN3HPHHFA0JwONvA7ZpeBjHp0pAeBuH60obJPbFAMQ8DA5NAVs4xzRkY549xSjqNp57UCGt/dxhhTRkDrkelSS5JyuCfXNNC+hyKBoYCSRlaQhskAZqQKynrmnDA7ZJ7UDGR7iDx0GTThhjjke9SBRuyBg460hLbtpOQeM4oAMD7pU59jUb/ACjA6elS5A4J/HpSbRg+vvzQBGAQQTwDQfl43cmnbcghhn0pMYwuckd6AEdV2bQDn170p+VRtGfU0p7kEGmnOOOnpQAx23YUHAoOc4bk+1OOw5U4yKVGbAyoPvigAA9BxR8y9eh60vJ46UvOCoWgBpYnpwO1Jgnkc+tOwpHTj60EL97mgBu1sjA607Gcg8HFNBK56jvmnZIwWwDjIoAbgAAe1HcLilBwQCM55BpTtJK5IPrigBuQAMNxTvvEZX8aQkAYVMqO9P3BsY5FAETg9FoJJj24xjvT34JPHtQQchR06k0AJw4G44Ipr5J46U8qxJxwAKQ7hhsYNACE8AHmk3Ljg8Z9Ke6nI3DmkMYJ+UYoABktu6ntzQw+bkdKTDAkBePancbfegBnGelAy2flz6U5FGCWOBT4cCUHouMfWgBgHBBpRyD3HpUjr2AySc1GSAcdx2oADtPbJxTcDAIH404Hn196DwNo5oAbtB+XpTgCO/GME0o7jpQQoBGSSelACDbyFFNPcHv0p4BxyBim7mBxtzQAY4BboOlCHL7mOc9KlQcbl59QaQqwByB+VADDtzkigcAKACPel28gE8U7avJzgUAN7AgcUjtnnqaeAMFTwaQLjJxx60AIMEdMHFMKkGpeeMcnNNk3ZwQB6GgBgz1PI7U7a5wx70oJ/hAp3JA+X9aAI2yPYUID3IBHP1qQjgKeRRtH1NIAIORyOlABBGF4Pan/ADEBlUEjjFLHuVyGA56Yp2AYVwSNuQaQY/u4NPywJ+X8aQg8HGR1oAaO+1eKa3T7vNSjLdRjHSmPuPPYHigBpzgFe9JISCMN2/Cnuv8AF1OOlNQ5BVlyaAGkjPyDB7ikPcNyO4p+AoO0YPv1oK5dSee5NADMZAKnA64qTAyCDz1pzquSQPwFG1lPAzkUAGzncxwtKY15IPXtQFbPzHIPSnAYwW5NAEfPIZc8Uh+8G3YAHSpMZJPQfSlYKRgr0HB7mgCIDd0OM+lA3YYHGRzml4HTg0MB94/iM9aAGELjPbsaBnO3oQKXBycgEHoBQScgtx70AAGSA3epEUKMHp2pqLubIHFSGP5TtbJ9KAGEHI9KZLgcipVDHlajkXJ5PPtQBGFxhiMn0FOPYHkngAUsa/MQ3TH40/aeAjKB1yRzQA1D1yOBwPeo8DJ3LjPQ1YGMEHp/WgqcbeBnrQBX2twQOPWlPB7YqQb1yNoCj3poYZPy8epNACcZ5OR60vO7b1HagAMQpXA65FSuDkbT07d6AIvmBGVGDS52khemOtOOcgA49abgZx2oAODjBwOtLuKk/LkeopMdc/lTh22nA9MUAKCMgqOO+aVwWxjAA9qdjjJpQOuDQBEycdMc0VJweDRQBWBY4AHGc4qROpPemqpUdcnGBTuM8ngDpSAGJbFHGRxmgYGc96Uce/vQAm0EBc4puBk7hgdiKlTue+MioW3HGTgg5waAHMABjPbNKFHG3jvSbv3hOQSRSFWbHzEfSgBz7jjPFBDY9AaQLjgMSR605MsOeRQA1V6/NinGPCHnJ60vy8rtJA60oAwO4+tAFcjkY5FNTcfmAxg4qXjeeMAHgU3btB75ORimAxFXccj9akTaTgDgDGaaMLnIycUqEBNpyD60AKRyGJ6dqR1b7+MDuKUlc9M4prBiB83X2pAHzY+7gdqFXqxOKUlsBcfMKU543cjvQAYJ4zQVbp2pRgjGcmnEHtzQAzauQR1owScGlI6ccijnrmgBpyME02TcGyDx3pT5mflHBphLDKsM+9MA28Fj09acMYCtwaYFyeH69qlChRhuT2NADSq5+bIPbmkQYcDBIqQgdSKQZVCVoAQ43ndwO1Nf74Kj8akCHG7qaQ4wB0NAEZ656mn4GQxGPpR65Gaco45BFACc7iCBTX44yCTUgAGSTz2NBEbKXYBSO9ICMlSAw5PSl2rgszYHp60g2k5QggdBS/LsIcHNMBPmwcEEHp6ikCt7U5NucjgVJEQC2SpoAj8tWwc5x1pXUgjA4p/ygnoM9MUhYk9iPakAwIPzp21R1GaXoQBQSV/hyPXPNACEHAwuaY/QtjJ6DFSDA+ZSc0h6FgQOelADMHAyME9KArY9z2qXZk7g2W69KbggkkcnvmmA3DADgZpdrEEjBHrThknpkUjfKCBwKQAM44bBHYd6j2nrnk9qcSNpx270ZxgAZJHWmA3p1ORTsDAbpjrSHOMY5oHv0xQA6Nc5bPHagAAkY4NC/d5GB9acT+PoaQCBFBORx7UpQZ3LwMYoZsDn+VAIKFVOT+VMAfgDaBQ6g8gc/WgLgFScmpPlPLdenWkBFyPlxnHcUDcqk5wamRCoO3BzSeWAdp+tO4EfPXtSjdjKinYGenPel2nOVouAw7iCSvPrUkW/jaPqT296Ubsnd0qa3VpXEajBPQ44ouJnE/GqVVFnIzDcRgep5ry66kbICkDjpXXfGfVJb3xTFYrEqR2se3iTO4k85GOK4e5EjOoBwfpWnQRDP+9JHRscc4qsjHJVG4xjJq5LYs/7x5AD1POKrrEzEvjDY+6eKYEJlKxZVMkVVa6C722cY7d6sSMsCHcck+naqMs0SxlVbAYjJxVpEsme5CldozuHJHGKZ5qozOG2yegPWqNxMikqxz6CqWp3bKki+Xzs4ZTT5DJ7nTvIrxKxbazqBuxn86zNXs7e7gNtdqskQ6FhgE1kWmrXlrZwxoomjC4JY/Ma34bhLq2V1QSEjBT+6KeqA8o8V+H7jTrl5oxi2AyjZ6VhW8EjQC4T5k5zg9a9l1dHMDqywsChVVYZxXmt9p0y6jFvIiiHVVG1TW8XoMxzFmMyRSfUGo/JkBEbFTGeWK/w1M7yTXUytGsZ3VCDiQxLz81WS2RttjMiqvyAbg3rT8sqIzR9RmpJ0kSdopRtx1pkasfm8zag7UDDy2/gZdp+bHpT3ZkKlTgd6YkixyszLtB7U4p/F/AeeW+agZJHuOf4v9k0CNfI2sfmp33YCrck/dcUxP3e0s2WoAUhlO1mz2HtTotxA+VWemvFuMbxtgHrS/K23bTMpCuWwY6faRxncu7ax9aaiHzl847Vb7xqeNRBuZ41kC8r/tUtRk8flp8rLlP71PdJXTe0CrErfcZ/mpbJGt5cTKrRuu7d/dpjvvj/AHittkbl91AFmO3Z5Ps0ce2KVXZf96pYJW/dx+WGbbtd1f5vlqLzZLWD5ZOrfLuWpLeaxgj81fNZ/vNsoKsh9x5DybPnVo/mRx/epscxuSXuJEhiVMuq/wATVFKfMdpGkWGHG5cfM1Ps4Yry7LqqSH73TbQRIldLeSOOCN9p/hdl+WoxDJNIfNjWMx/f3f8AoVFysqRs8jRfZ933VX5qdJJIke6NJWj27dz/AN/+5QKzINRjVpIvsLzKztuZWP3qbsuHjm/d7fm++x/hqzIskKR2q7vPHzSyY+6n92n2d7O1hOoVZZI/mVfuN/tUBqZMdujXL/Z1EYkPCN8y1VWYs8kcYLRxnh2XDNWu1ys0R+5t+9lV+f5f4ajjWOGzea6KYkbdGq/faiJWpm7o/OVnZ5F2/cpkqSSo0YO2Sp44z5rNJtjY/wAFRzQsksi+W0nfelMqJExRpxGz8D+L1qOdDv2qcN/DU7w+aflXb/dqt8/n7GbYq9xS5RhskOdq+Wy/KrCoY/lDLIvy7sCrl21v9mKr5sZx8rLVbMbuvzbztztrMQzy9jrubad3y0ku/wAxlVtv8TPU88M2IlZlHmfxUzy1MEiK285wT/eosA0pF5HmNJKJf4ajhWSONtzuEk/iqbzJN5j8tfL2+vSiBWljaSdgLYc/hRYCKNJ0iMcQ3L6tS+SEuFVo9zbd2Vqwiqo+Zty53ZNOG5N21cHrTsVzFSQbpd8i+Wv3VWljYvbqrbWYNtB/u1Yt5opoV85cFW5pluse5lYo3zbtq0WGVdjPK212eb7tSxW8mFZF3R9/l2stXBE3zbWUMnzKn3Wp6bvM3SfLFt+b/epgVJvJjBMisVI/hPzNU4t5bi/hgjOwOP7tTv8ALjy4tw+99Kn0yFLy/N1JCyr/AAv361IFL7Dfwy/Z/M8whtrbBVm2Td/o0nDo33mPy1t2VvA8Uo8+VpW+ZVp1npTTotxIqqv/AI81VykmdplpHNftKzbo93Za6nTLaKHzH8kRwfwnNTWFhGk42Wm1Nu7I+7WjFCON64HYVLTTDmZHBGrb40Rgo5A9algtTHKsjrhn9+1TQIsg2r8rHqwqUtCpCKrDZx8xzRzMRKI4lxtVhjo3cUI8i5TauCOtI8ibwS6jjvSKyqo2nPtUAMiPmZ28seKWRGxtLL8nQDtTfMjGZGV1Cd6zNR1JLWB5Q4IPvRZgWNRv1sosyMpI715n4s1q7vr54DcbU/5Zbf4qh8V+IJdQnNvDMAelYkNr+8jlllO/Hy1XN0GWSfLgjjEYVs43r/FVlWutkkkCs0n3iWaodrHC+n8VMdpV3LuZQejLQBZMjKUZ28wH72D0rQtLq4kkVo/KNvH/ABt8tZdtFttxKy4R1xhW4Wi4aNoIobdpF29qYHQWizyRNcx29rvdtqn/AGkrrNGtpo4Y/tSqbhzuLKvyisrwnoPl2lpclvMO3zG3Db81dgqMsYkhZfKfk/WlJiYzy3aUpGzdMkNxS/8ALVdrrkDHrmpcxhy68t/eqFIVk3KnBzkGpAcI2VzIoUyelMnuZFwsaKc8D2NLP5bx749wIOD74NVJ4+dwLbTQAphUPuVvNY/fJ60SzKqBY15I6mmXEjRqtwzbdnGPWql5Iy3IfduUjIrRART3CrhdziRz8ozVKWR/M3NLv2fN8v3v92pJ5ZJEZVTa+eG/iWozHLFDI0duilOp3fM1WAx5xKsckseEc/KrU/eRM2W2cfKB/WmyT+e4JjVl8vHzVCi482NsvJtxu/ioAsureYkben3qglVxtUybhnpU5VYgkUsrbY487zTP+eaxqpHX/aagBl026cbZmRfusAOtEkki+XttxIB69TSyfLMVRlJf9KVxcK4dmytABiJIpAqrMWO5kUbWG6oi0qo2ydcdMHtTtr7GWORV39cdajdl37fL/wBUPzqRjZmZseaf9kEGmRGJj/tf3u9B2LucRs2fmPtSHymLSLJjC/dxQMbCqmV06qV4c1NbK6EvHyxXCq/WmRLL56szL5YG9RUVtcZZ5yv79BwN2aANm0H7r55cMTg1aAkVGl+Vm6IazISkyeYy8p83XqfSr6NIAqxrw/PXpUySAmib5zGz7eM7yO9PiZWzGxz0P1qORZNiLcbT34qWKMmUyFV21mMsPMWTIVVAx0qSBd5KgffH3qac4/hCgdKdbL8hVeFPepAthVaIYVSyd6fBwSe/1qvbyfuxEY29+afGwVxGvGT3pPYk27RjsGOc1q2WeMjjFZdsipGFDc1qW7DYvPtWZcTRtiMgY9s5roLb7oXqNuK560K+uBnFb0IJRedpPHXtUGqOu+FbMl/dW46FS3867UY3nccHoK87+Hkxh8WpGpyssZBOa9GuABLIMZANJiGv0Axx60HGQMDFA2hATyPSkJBAIOPakApPzZVQKR928Y6d6MnIHb1oJHKjqOc0ANK4JB6ZyBTCSXHoO1OfcxHPamD7+CcUAKg53dWp7qGAY9R3FOAXPyjHvTfmyVHQ0FDDtxnGR096Y/Qcce9P2hflyc0yTk7STjNAByTwMCjaGByOaekeXHzYAHWnADJGQBQBDsAHHOKdhsDNS7RkgMDS7cHIHTigViJE5GOBSGPadqnHqasbeelIVzxQMhwTwq596AOcgYNSdDjJA9qGByGP50AR5IBUkn3pN2SCw4qQ7snGAMdKQKpB4xQA2QDjaM0Z79e1K42DOcc0mAMtj3FACHdnbng9KUKeQeDRuzg0/Gck9uhoAi2kHBGPQigLuzu6dqlfJTjnFNG3GM4NAEYjjzipQFxjotIAN4XHHXNSooZMkZoAiOOQBn3pvzDOOtSHIwCuKPXjtQAzaMD86Xb7U4Ad2HtQFY8ZGR70AMdeCOMH0ppTnLemKlIOPlIxTSq4G7dQAgUhc5Bp427QGFAXH3Rx9aCu7vigAGOVUYH50AckDbj0pfLPHzUuFXOeT2xQA0Kvf+VBQDIHfocVJwM7unagZxyKAIyu5QvQjnNCRgtypIqQhc8Kc0uDjAoAjI4+bnFIOmRwO1PKsCGVeQc0h3YI2ck5+lACY4IyAKj2/ITjJ7VLt6bufSkKr0PHtQAxY1bA/OpMY+XbkdqRDtyp4xyDQWbAKjBoATnPBpr4HJGT609WAPAyDSyFcFcckdaAK4wSdvA609cjHehF/hA560oK8kGgBhK5I6U5BgDvx1pwReSwzxxTyMAHBxigCIr3B5zQYznK8mpcLs4poJByOo7UAR4ZXJA4pxJbvj2p8gGQc/hTWGeQOlACFST8vI9aUK3UjjvRGMAjOPSnk84zikAgXIz3oI7dhTkUsSPTvSv7rmgCML3xwKV1UgE9O3FPAxn0pMZBGcAngGmA0ooPTj2poUgHHINS7emKQq2T8woAhyMYPBoUjOSeKkMY289frSqoI2jGaAETAOSeKUMG5IxzwRSbMD72BUmVxheD+dACEEgYPHrSIoIIPBzS7c8gkH+dG4ZGelADBjO1ecdTSbSCQBkE/lUmQWOMAdvegsBwSAPbvQBHJuDlSMYGaaQ2QcADGSe9SEKzE7sk+tJ8wB3NkUAM+Yvk8jPFOwOcHk0AKeAecZpdoOCvPuKAERT06mlwzuTnAAwBQPlJJbmneYpIXgD9aAEHPy5GPTvRg7yQOPTvSlk3YVSMd6OX4QkHv60AN5IP8J7VGck4zz61MVBGN2fXimkBc9x3oAj2sxx1wPxNLhlBAXt3px4zg0qcnnkgUARBMkk5U+opTGOVJx6ZqUnOeRTTg5LYHuaABAAQCcYp4zkkGmjnHy4I6Z70pGDknnuBSAaByRyRRgjJAGKfxsypGDSfMBw35CmBGCAflwWPagEclxgjOABQAN/LZ+nWnA8nHJB5B60AJES0eAhx61IFAA3DmlGQmc8HoAKc3ZlGQBQBDIvqcA9s1E6nA74NSkbssePQHtUYkIG7gjpigBVB5KnkdqdhiQR+YogeMHJ61KHjySCAKAIZF5xnFNHIIPbpUkzK33etM4GMdaAFAPBb8DT04GDz6U3IYhQeacmAMDmgB4BwTjigDknOM0isCSA3IGcUoZSA2Rj1oAQ9etFKu32I7UUAVfNwNzDAoEy4JxyajIBA3DjtzSbd3QCgB7ujdDziiN9vysM54BpgVR14PtTtrKNzcL2NAE2VwTu6Dseai3qzZYEnHWmnOdqrlscimHOSQecUASBgCF2/MOcUom6gLg56ZqME5DMOR0OaTneSowSeKAJvM4JHU9adFNGvG1vb3NQkqM+opyNxwo46e1AEssi7vlOB3pvnDhQQPeovlLEsOoodRxxgYoAeZADgjOacHYkAgAe1QjIOetKB3BzRYCQuiucDnFJ5mQWYYA6UzrjH40hx9RnrRYCQleMHJxmkD92HA96aQAeKTBwfmzQBJuBJYHnoDSFlx8zYxUftS+WuRg84oAeGXgqcgdalMiDktmqw4J7UufUc0WAleRTjbketCNzyeKiGTnpRkqeRntiiwEsz8EK2OMioiTgHNIzLuIHAxSD+lADlODzj1zTzIPlyQc+hqFgCeTgYo2qMbegoAnLKRyeKMrgKGx9TUPbjk9qDzg96AJtxQEbgRmk3rn5jUXPI60hTncPxNAE4dM/NwKesinJ6jtzVYcHpn1pfl5ycY5zmiwE4dWPoO+aa8i5wFBHfNQ5zjOQcccUNuCEqMn60AP3jJ4VT2waN4/iPP1qnOqgncSWIyKVI2ADZyfrQBd8wY4wR0pfNUEgJjI65qqygxbQDS7WCDJOaAJ0dWBbHAOOKk3Jjn5fTHeq0AZUI2gDNPwSQPyoAlEoyABmlMiliN3A71TnWVSSrYFMtNxBLHHPSgC6zcbsZHtQjKxGSQeuKrlmU8dPShGYuSTzjr2oAuSTHqvTpUZkUSFl5GPWoDzn5iM00qSeBwPegCwjNsPzc9+KUkYGepFQKXzgc/jSSOw+YDJA9aAJ9o27Qc5pNy5AzggVXLPsDL3Gc0kW8vuYdO9AFoOMn0HvTATwSeCeKYdwHTv1NLk+nFAFhQuACwI9KQt8+0HgdKgB5zyKY5cEsDigC7kYO0bj/ACpYyvmcEE+oqpFIWw22lO/nbx7k0gLu4csMH3pqYyWOMHrVQBgfvZp2T26n3oAu7kUZDAg0AqXJLZPpWfKrjCg5HXNKsbN/y0I/GgDQCnBJAFB7bsD8azykgOPMOPrTgDxuYnFAFsyKDjrirImW2tJb4qpWKMsV6ZyMVnoDv3KB6k+tReKZ5IvCt4y8MI2HB9RTEzxO8cXniC/vWkaRZZcqSeegpkuN/CrjHBPWordlitI5Dw5JyTVW/uDgk8E8jBqveEPuZY0BDMM4P41kXV5KuBHyfX2plzOuBk84yef0rHnuHVmKy53HCqO1VFEli4uX+cL97tnvWJqGouInCsqsgztp93LPIjeWzL7571UbR7m/uVkYEKwwWatUQ9zm9Y8SSRmNYLqJd3UNVIeLJgGjnYMCflK9/auqm8D6KlzJcSQMHA6Fs/jTbnwzp9tp0ggMTM6Yx14q02I58eIpZrN7hY5IreKNQSP4m9K0/D3iuIRJLG8vlkYkZ+MN/drl76yvrWCHz0URPJiOLO77v/7VLpl2La2uLWViYWbKnHzI3+7VcugHpdpfwXUW5d3XqOcVk+Ifmi3MqkZ44rjtM1S4gmNub2QhVz8i7a2or2OSIk3W4sB5e/8AiqoxZL3Mq/N19pMc0UeX/jWqZ3LM1v5CtL/Coq1exRrcySXEjMzfdw3eoIFZRJNN9zb1X71aRJZWljmQ4mmWR8/w/wDoNSQbWkLyR7CRhfrVeOP906q3PXmpy0ionmLhc/L9aCokMQkLvHJ8vq9KI2Yfu23gnqaNzCUu0mRtpAzLCu1sZO6gomgDGfarLsQ4/wB6nz/6/ay7mX/V4quNqkbVw2eKuPuaQsq/OKAGBizn7R8u1flxT4/L3qN23O3dSfejG1uW+VjVmLa0YWSPzGjb5dv92mZSGTxzufmg8yPftRVb71LJCU2rP977y/N92prdWQB/MPzfMv8As1F8nlszLu8z+PdSsMckzPZqpbzJpX3N/wABqZGaOAyIEYyfKqZ+7/tVAgHlsxtpefuhDUlhJyX8vbuVlZ6ALYdkkDSKssX3aktDbfaCsNmrL95mao9Pi3WUbH/VK25lx96rNos8sc8cLRQNj5magoLho1nDP+9k27lRqa5jL7reLyJHXdK3/su2mfZ7jb5dy6qw+7/e/wB6rO1ZCrKvmb127t33qAIP39xaNctB80Z+6v8AFVi6+0zQW7Ku2S4f5+flp1mywvKvm/KR/qjTbXdDnc2UK/Krfw0AH2W4MjRzsmPuxqv/AMVUN1FJbRtIs8XmM21m2/P/ALtWHaBrySdmZdiqq7W/77p6xx/bIpGVXP8AyzLfL89AFLyVik8uJVji27d39/8A2qrOotLjzfvW6f6xv/ia0r8y3FwAsapGq7ZHX+9VSGJmi+Vdyr/n5qAKj2lzdu0sf74S9d3LR0ts0lshjt/Kk8s/M1PS3uGlkup1wz/e2f8AxNPt4mSQ3TBvLPyqjfLuoAy/OaRPLXahVt26mblferMvmkddtW2s1hvQrR/I/wA26i7jgkLRxWzSDbtQL8vzUyilJErJH5P3tq7lb/0KoRBGkbs23zWXotTT2kjplpfMmVTGoT/ll/vUptmWL5vmfP8ADUyEVrbCRuwb+Hy+aYIZECqp2qB8tWirGXy2j6fx7qNsfm7lbcrfK1ICIwq1sGkG5d208Un7zYICqiBRlfenywrIDbyNhSMHbVmBFWeWOGMt+7/SqsBVRVaP95GfnHFSQI0cjSK3mxRr97+9TrS3RkzOzRlvlj/+JpLMSRIUjZZJPusg/vUWADJbymNpLdAU/jxUtxGsAVo/3sbf61f+eX+1TrWOCaPz5p8Lu2si8/NVwqos5FVUkaT5eFqRGLhUkST5slvvGrJs5HaVFU7WPyr/ABVZsbeN5ZZFGfLXbtc/xVejszHEzeY++SP5dv3qZXMVLbT7jzFUSYbb93FasCs+23aXyNv91fvVet7dpbO2h2lW2Lucfe/4FVmDTFa5QrGQpXHzNuoQxbe2LXKMr5j28rtqwtssRMUcbKPMzs/u7jV2C1aJ2ZWR+eKuFV3+YwJlHoetMRALd5HUh9+z+E1ZSBkR3uF2tjI29KmjTbCGZ9kr8g9Ki86TfKsknmHGBk1myRImdbXcm0ZpkUFzIn7xkQDnk9akMaragKcgfdxUd2ysVZn6J9yhgMudqoFVWB706USw/NGVKkf8tDgj8KpahcfZUEwm3RBdzA/7Ncxrut291bMILhlDfdINDWoGzqOoTxaisXmqsJX7h615z4l1i5nklVf3Z8zam1qju9SP2tWWaWRY1yrN/FWP8wZ2dvMaRty0ua+gw48zzX4Z6su8SBXZWbf8tJLIhMa+V5jf7NJLnzAi/KvrQIlkZkjYyRsoH3aktBbyukYMjY+9SW7zLGqq/mp6nrVu0aS3u1aOLO8flQMdc3UVrP5MO0RllUJWvoujT3F3JcvGDAV+XH/j1UtE0+C41Fvt3Kt91v8Aa/hrvdNtDZwb0Zd+OlMC/Zqot4UVd0GOe2DUz7ftAJVW4xgGmB0XbCrZY/61R0zUkexZWZV6dP8A9dQId5mG2yfd7e1R/M0TrGMZ/iz2qR9xkdtqnHT3piysUK/KAaAAsq24b+DsfSqk5l80bjtjP+c1YnbylHTB7VUuZH+WRY2bfwfaqW4EF26SZRptoB/Oq0zKZf8AWMR9Klla34h8hio6ntUUrJ5asiqI+v0qwIPm+djtVxxjdUSeXHsVZmcN8o+b+KlvY1lAdkbcT/C1V5Y4op0W0Zwr/KymqAeDJtH3WdPlX+GnbmWNJNmH6t81H7vf5bD5dneoYZlg2zSNvb7ip/dX+9QBN9oWW5eOOFmV13NmhCkUg2/MCMfSpbm4RHa4B3RquOFqC6lWCNbiFVaN1+Vj1oAVVVG/0bb/AHmJamoYzOVjut0f8X+9SyL5aeb5eUK7jTvs+6EPFFj02mgCORlf5ZWbzewxQS3JZVU9CO9K7Sfeb73Y0eT52PnwwG4mkBXi8yTcxjRABjBqMlo98hkVlxt+7U21pIxPCqhO5J61G8LyIsax/wAW8Uihr7mgOF2ADcT/AEpLNLXI+zsDI3zFanlZobYfMuH4qOFmFziONAoHUUAWrZmUSKi8E+lWkVpGdRIwYJ8gFV7TczyMrYLj8qswMvB34IGOKlgWklD4RlbeRUsCMvys2T1AFQxN5km7dubHA6UO+253H5c+9Zgi8duwEck4px3/AHV6jkUkpxtCr2704hg27PPepGS27N5g7tg5FSZ/eoGUZPP0qAblcMjYGeT3qe2ZXl3R8kHB3daUthSN+3K+Uq4GfatCLAxIBkVlQH94GA5A6VpWROMggj0rMuJo2wBkB7eldDbHMaEc1z9twRxz61t2D5j2rxgd6l7lm14PYp4stHUY3Ag/nXq1wu5y3Q4H8q8e0h3h12wkDcBufzFetTyyZyOQQMH8KlgKVGDxyOlIQGGcD61DuckZPvSuxxtVuR2pAPcEdwKjjPJGahLP1JzTlZ26YA/nQBMeo7dqTC7gc81EQ2dwOQOtNDP2GaALO4D5ScU4EYx61UKyEk0DdkYbB9+KBosMCCc8UnUcAU1S4JVyD6UgJBPHbpQMkOMd/wAKOMDaOfrUJkdRgd/embpM5B5oAtBiPvHFO3rxlhVT5jhi2aO5OMH1oAt+Yucq2R9cUFhsLAqAOpzVFsgBs4oTIBByQeozQBfGGUE4yeaacA+3fmqodsBeRigMx4zn8aAJifnz2pNwzjd15AqA7uq5AppyDnnNAEzyZJVj06UgkO8FuFIqLBJPOc0EDJBOQKALIKgH0NKzgKB1qshPbqaT5sZLUAWgwJyv5UCRRncvHrVXDclGwaad2OpIoAuGaP8Au8/WlFwuOFx6c1SGcAng0/byMHNAFl5FbGSB+NG4dR/Oq20Enrx70qAnpx+NAFglSQpAPegAc/N+VQPuDjAyOhp4YbgDx/WgCdNo78fWn8YzwRVMtkk4wB6UgJyGBIB6mgC0ZI1OWb8KaZYumfoRUE6sy/KRj1qDYwA757g0AXfOXsM+nNKLiMH5l59KpgdsnPbmnheozkj1oAsidTkHgUscndmAqptBOS2R7U4KPutkZ6HNAFzzFGc4o86Pu1U9h6cnFAxyRxQBa85eSG4oMy7OWwaq4JH3cn0pQoxzzQBZ85OAeRTTLHnJbmoOMdMUbF53DA9aAJXkUkHPQ5zSiZOWXk+9QlFKYB4pCq4yeMfrQBZ3DZu2jnrzQWXB7kiqikggA8elPQk5Xv60ASHrlTzTcrnjgE0Hlvl4PrSNwACucH1oAkLqBktnHA7U+SZQApbqOBVMjNKAGOWOMDigCw8iqAM4zTRMqyA5yCOlRuoJGBkYpoyM/J+ZoAs+dGM9yajMgzu5FRAgnkYpxxzxx25oAk80MAD19qXznUgBQR71DznhcUo688UAWDMDhs4PcUnntkkrhcVCQT1HH604AkY7Y4B60gHmcYKkHJ5zSPcKoUfiKj4ODjOKZJGGfgkk/pTQD3vVXOO5znFR/bQx+Vqd9nJyp6+uKi+yjt19aAJBcSZ9R6003Ui87cfjTvJZU680GI5BT5iaAEFxI2cHirEczEEBeQM1CkY3kMwB+lTEqn8OPQjvQAGSVkPODjPFQvM2AN341KW+TcOnemPFGfmPINAERuXI29aBNIRjp6E1KYUXDKaYVw/PfpQA4TOeOCR3pRMxIHSmhWWTAGc1Js4OFz6mgBpZjlhwRSJI2Cq8c5xShRn1/GkEajJ3EGgBHkfAbvSmZyOMHPQ0oVscnI9cU8CMRjYvB5zQARySgEgg/WgzyAk4wfah8Nkng00bRksxBA9KAEEsoBKsQe59aUSOR+85HbFKncKMrjPNHY5FADt+eccdvam7nyQDgetN+bPyjH40u7a+TkmgBR16kHvQXPO4ZHXmg5yGznPpQOp3DHFIAEjYzu5x3pTJuxxhvWk7jGAMd6Cpzlhg9uaADuAc/wAqATgkDocHJpUU5znp6mkUcMD1zmmAnJOQWz9elPLgJgjn1HWmBTkHvTsn0BFIBfNOAoJwaazMeMtxTj05GKdgsoIODTAiG7kYOOxpQrY5AA/nTztUlVbIo+bByMUARlSAW6DHHPWkw2zjqeac43FVxjvmlAUZ5zigBgzjJBI9qRMk4DHH0qboMIuM9RmlXGDjaT3oAjVG3gg4Hapc8kAgYFIWCkYHJpBlix2jp60AK4+T5QQx6mkLEHaMYxyKcCcg9cDpmkIKvlgoHXHc0ANLEH7uOKKVn4yeMmigCMKem3App25I6EHpUxLcY4Hv3pjqwBLBSeoPpSAYAARxmhgXO3OB2FKN2Ao575pfmUZHNMBE3CTezDIGBUZBBJI4zmpijFAcqM96UIR8u4EUAQYB5zj2pUXcfvYH608pu74HtThHtB3HnFADdvPOCMfjTDnB49qkxuUA8Y44ppH8PQA5J9aAFwAq/QZpCFPyscUvUbscdqULvByMHHWgCPYADk+4oIGOPTNO4DAFcjFLwCSFxxQAwBjx0JGaX/ZAJHrTl+bGBjinrgcZ49KAGSIMDa31pjKVIAORU+w5IxkEcU3btIVue+aAIlU5LYyAeacEVskcZ6VIR1IIxnpSDJ4Axjvmi4ELKRnjPvSDHI9BUrZBAzn6U3aMkAc4oAbzgnHFAJ69fxo56Z6UHr0AoAAAWJx1GKUqcgL0Ixx2oCnnLYoAxwvJoAQqDwRnHQ0hXpxzUoDcY4BppGWIx0oAYAMkkUoGOozTgp4IOR9KUYzwMmgBQEHueuaY4Aweg7CpQNp+Yc01gTlmXjHHNADM9gAR60g4PQHPrS/MuFHcZJ9KEXmgBCT6ZAFGBgnvipChXJzkU1OuT3oAaI2ddxAI6DNMAwccDPbNSHOCqnApAFwcLnHU55oAYN27npmnlSOp6ilGMgAZHXmnpu5LDNAEZxgA9O9AABBHIpzc8joeopAuMfpQAhUjOOSRxmkVdoCnGepxUoAAZiOcU0huDgZIoAYeeAKQKcEgZB7VJg9VGfek+bGAeB2oAZsOQxHHpTtoLbc49KftOM+tGMPnjp9c0AMKMufX1phAOARkd6kbPcYB96aO/egBQpGFxxR+gppznJNOxxnFACHJwCMj0zQB6ce1Kcgc0DPOKAA+4pMEnGODS/rShSxx0HrQAqjggL+NKF9+aUdwB0HX1pBt257UAN2r1J6UDGeBn0pxXgkjB+tIM8849PegBcnH9aTmngAjrg4zilwCMleCKAGDucZ96UY54+lABHHUU4bsEY47UAKmcj5eM9qpeKPm8N3m1STySKvITuUNwc8UvkrPFLayFcSgj5ugP+TQJnzreZZ2GSFxwKqP/wAexDbiwOQc1v8AinTZLHWbq3ZSGUnAxjuawp4WCbA+R1NXF9xHP6gJN65Kgjpg9azhbuxZWbbk8kelbVzbI05LA5HvVZYcOZFGQvUZrReRJHFYRrIrEsQo5z61dafbEWXG0DHSmzyYQEKuMZb61S8x95G3jHSrETG5ym4jcMYBJ9azNSnVoDtjRQOPlGKmlYtHt79hWbf+YsRUqM/WjqS9zn9fk3aczbceX8w43GubeZCUZl3M43SV1WoZWzn3L+728muaf93Asckatv8AmyDya1iTIqA3EMhljVCT+lSW8jXFzEt8qkL93Z/epLjy3/eRKydtmaQLxuC9B+takE9wZHvHjjb5MZIb5mpGlhSNGj/eRnvu71DEp+0JKrbm7tupX8tS7KuYy3yjdQAQPtkPy7znNOEu12I53txntRA5iL+X8zAdaScMkJj27XcZ3UAPkgaHMjNG/wDF8tRArK4C/Nk9KbBG32dZIx8obadzfNVmMb5FWFSrbtoNAcxD5i9VG1uyGrsZOWkkwjZ3NUU1u3lxzRjK9C/akcDZ+8bdI3yqtAcxOjRuhjZfkk5VlqS0mjOoLIsbBiuzb/eqrv2pFJH91h81WUnm3sscK7ZF20wJIvLmt7mNm3NI21f+A1LBHhmjuDuI/i/u1BC6uFEi7fIXjFSAxyRvJtYrMu1WpALHIvkSxLO6pu5ZaZG7Q4jj+771Hb+ZbzCNl3Nt2q38Kf7TVOsTeWqRp5g3fK38LUAXbRI/La2Xckp+bb/DSpDJHcRFl3Rt/tUjeYgfa26Xb821dtO09gv7yFgsX95/u7qCia4dRvWNcSSfu1aT71OljbEFvGyxrGvzNUNuL4yJHPC+15HO9qm8u5/eNu2q/wAoX/2agBsixfNeyYbd8vyfw0XEjoDbb4Y38tWV5KV4YzAbaORpI3bczUX8dv8APMzNJI/yqv8As/3KAJY1iOycoir5f73L/I3+7URZriBZFT5Y12ov+zUk3kyxxLbRJ8v3lpyTYuyYRttGXa2f4Wo1ATFxBCqxRIE2/wB6nXmyJDMeE3fMifNupFWRczSFmj3bameBUbdat1bb83zUAUsTrctcyNtbb8qLUdoFuWK3G5WjbdnPLVdjhZbuOOSVWWHc1Ogim8mS3Kr5cpZo3+tAFYGF4riP59qfvPO2/d/2ao3cbSCO5+TbKny7f4Wq7IrLbyRNArSdFeofJka4aNpPMiWLdtP3Eb+5QBUktLxfMaJivy/M2N26qzKi7Vk3SDy93yN96tP7CgeOR2+0Ns/hH3f9jZSSQQsfMladWHr/AOgUAZbR4t42dWijkbCs33mak2yL5kgt1VR947q2NsF5sLQPt3fu03/deg2kKzyxq7NL935vurSsBiyou/7QkbiPPyvtqa3XO3/SIop2Xcwz/DWlb27Pva6jR/LXaYdv8dLGtreSrA0P3djMzfw0wIrCx2IfLuvtKzfc427aSS1kAllgj8q481Fi8xfmV61LfSEWV5FjHXcvP3Wq2kd6iLIsSsM/fz8zUSAyv7KicSttzIf9c/8ADup+n2QKeaiq0o/v/wB2tW2jaZWto1lgO7cd/wB2pjZrLv8AJULJjCmgDLNjJO+1pF27flFaMWnH5QqhVSPrV+3sY1lRiFyseKu/Z1X77q0Rx+FTIClY2qG0SQNuGetWdPtbZ3H7zEmNvNSiOFTujgUIR8q5zToodrlY03jHEhNSA5IV5VUwgPOKE8tQxVeE9KYhuFcRZwc8kU/Cx5Z3UHrntRqA9G85x824H26VEE/dSP5eG+4PmzVC41JbONmV0UvnBrndZ8T28VoW3K8kfegDqLjUI7VFjPLRj5hXL6t4rs4pzFKfLkwzLj/0GuL1LxHrF1dKqyIq4+7WLJNdM8k00iMW7ZpOSA05fEWoyC6llbi4fa0f91aypJXeNZQzRqnyqo+albdHE29kZ3X71LGjGOO4U7mQfMPv1GpVholupIj8m9V9VqYW5+XHKsu6kj+a6kbzcD0WnP5nzMzhQP4qAsRW6Fblmjm8uPd8r7f/AB2r88aiM7eZDUGEkslG3av3qR438vcJdp9mqrgTXDuluscS5bpmtLTrdrLUVtmvFaS4iRvm+7+VUrBZPlVlUqT9/dXY+HtJjEbPqFmJf+eeadtBGn4a0hrZ2nkO9m5we1bhkWMFlhzJnITtUNs7W4jRV/djoCcmrEskfmbl+UdxUiI42V5mmRVHT/8AVVhI93mqq5OM4zUMSpv3x8w59eakt1eOSRlR239T6UAPPzbZF5bGRjt7UwFeWVc4GaOQjKjbR0J9M0ku1UDI2Oxb1oAilZ5f4cDGapuzMqjzdig/NU08q+ajqrMudvpmq17tjyvlsef/ANdVHcCMxyqW8mVWctlvmqq8M5+SVR0/hapnaCVxsj/Wkk2oVXzZHQH/AHqsCj58/kfvMAL8q/3v92oY49mySOTcC2W3L8ytV03TPLIsdvuK85f5arPJNLItu0SxPnzFIaqAa56W/wB8xtt31YAzc7XjVUAqOX/USlV5+8z+tOg877zbfKePNAC2/lW8L7Wy/wB7Zt+9Tvs0d4IJJOEYbqSJwtkrMFn52gou00u1WtgI1YBPlwaAIoDKzskjKFDMI/7tRS7lmZTcNGR83H3f92p0Vtg8tc/NnmnFWZ1kkVQn/LR6AIk+bZGTs3Hdt7tTZGZftUEa/wAPy/8AxNTwr5jxx5+bdne33sVFHvbLKdw3Z3H0pDI4omWMW8i4Hl5K0KxXb5S4j+4pNEk7yCRYV+Qfx0bFXADttCYVKQCELsMKuu4H5c0q/NMF2Zkx2pIo+kjfeHUmkg2efNP8w3dGz19qBliCRlcMjKQOoqyJHKqWiUbzwaqRrGpDN8i/3h61PFM0UKNIud/TNJgaMW5VJXYXb5QVpojC3car++9e2KZEpjiZlX5m5qclUkVY2ZQwBP1rIC4ZI7k7YmxjqKjgzJIzFvu8VFCyxPIy/eY8VatV2/NwTjkDvSYxyKM5jG5f71T2LfOQ6gDPBA5qB5UYjy9y+q1LpxG9lK5brUsdkbdkGEqnOT2FaNln5gQMZzxWVb5wDuwe/PT2rUsu4z71mVFGlBxIOe1a1g569QcVjw7dy+ladg+GJ6j0pMaNYv5TxTL/AAOCcfWvW1Il06CQc74wf0rx+U5t5MrgbQf516t4fmFx4YspN3zAbT+H/wCqpYyd4m5Kk5xSIvRm+93qf5hjHAPJphB5+tSBCVG/pwe2KcVHPtT13e2O9ROWyWA4oAZuPTOBSgkEAjikA55FPHuPpQALu3880h79x609Avbg0HkYAwKAI8ZIDdO3NOwwzlgaMYyQM4oJ6MKBoaQDjLYpMc/exUgXOAy80pjOQcZHpQHUiGc7VHAoIY/dGTUnQ5xgGja3JUYBoGRHJzlcgCkT19ulTANjDcCmhB1X1zQAz3xwaUA9qOQWzyKE6HacmgBdnoxFNclSBwc+lSDccDbj3NAXnJA/OgCPYdhPTI44oaIiMHGc85FSjGQFPHelPB4bg0AVwMjJB4HSgA5C55NWCoGT60bVYEFcenuaAIEHB9RTtvHzAAdqfgc49OaQgcHqCKAG7QAWYZNJt44OD7U/BI5600qVGcYoAQ8YZTx3o2jJbPWlxgdMijnGQAcdqAFTacgHmkO0EFmDfSk+XO7aCp79KUleMdKAEO3PAIHfmj/d5HcGl7cc5pwRgC3AzQA08jpTD6dvapCDjHH4UnzKAaAGADPyjHrT14zgdKcRz1+nFA6HPFADCPmO3gU9VBwW5AoQL93r3zUu08AYx1oAYSAc9jTWwRwOafjPA7U0qQ4ZOc9aAGZYfd4HrR8vO3r1p5HB9+KTaeAMEDqaADsAw+lHI57UrAKMn8KARjHUUANO3PoaRwzYU9B3p21iSSM4p2SMAUARMpHygdKIupHSpBu3E9RjmnAJnKnNADe/oaaVz1NP+XueaQ9M+tAEYUZOTx2pRjptBp5UDBPIo2gg7emaABQFPB5NBY5xjNL0O0ClCn8PWgCMhTlvSmhTjJ/CpRGVc4HB6c0rKD9QOlAEQHUDqKUDHJqTvuC4GKTkkNj8KAGjOT6HrSFu2MAdD3qV143YxUMiDAKk9eaAHAYIbOe+KcgAyW7mmjjkj6U70z0oAd/s9Ka6jnnkc04LliWPFKFPIHI9aAIh2YZBxSBuoU/jUhH1K9M0gVQdy8LQAm0GMnGDSAnG3r71Jgbs4+U9OaVFVTkcj6UAQALkqcn3FSHOzBHA9KkXjPygDtTcblIXj1oAYq9z0pTnPK5HanbCoGeRSHduBHSgBhPzj5SKf0Oc4z29aDuz0wPWl+UdFyaAGc54XAoIUHcV/OnnBGc4FOPQZIIFAEXHGMjPNOClQBnAFKVx8y8g0c49fWgBmxuSBkfWkPXAGSR0qbOPlwcY4xTdnVm2qR0xQAzax43YOMdMUbcfLuBOO1PJGAc80HPBIx6GgBg/uqM0Ddn7oIpSpzlePSnDPI6e1ACosfUtg+lG1CT82cUuzJHT60m1VJ4oAbtHOVyB0pOOMMTnrmpMcgjgCjHoOM0ARkKGyScUEAE46dqeyjBYrgCgqrYAbtkCgBh6Bs4NBYdqTaOc9O1CEgZyuP50AOLgjDc+mKEbBKjgY9KQ4BBAFKvcMAeOKAE/i2qM96Qt3PY9acQchlOOMYpCh5y2PYUAN+blgRg+/SgegOe9OEaDkls47U7aFBKkZIoAYN3ORxTo8F9uMMf1oTtkc9xTiG+8vPp60ASBRk55IppwScYH0pwb5tpHPcU0Z3kAZFACFRjjgimsOCSMjv6084UEkZpjttGVGc9qAI5WGBxRTk5PK9qKAAfLyGYimyA7CfmIPv0p4YkHih8EAYB96QDYgMYJ4A7U8Dk8cEUIuI+ue2KXqwCmgBgjZiVHA65zTsKr4AxxSnIYqTxjqKUKMAY5+tADdo6nj3pxGOvOemKUAngjIHanfxDHAAyKAK5X+7x60zY+clQR3yatfK33gPf3qvI24n1B4oAagJJB4AqaIfIdpyfSkHXnBpSQo5GM9DQA11U/Muc9KjAKk5bOeCKn9m4HtSALk5XNAEWdpCg8e1PG3BPU96cyhQDjrTE27yRQBIWABI7Co5FZyGHTHSnA8Eg5zTeQcKeT1oAAB1A4pD09cUvcgcCkOcEBaAAbRj6ZJqJwckqcj6VIcAYYe1R4YnCjApoAO0puNIRwMU4KwyW5NIcHINAANvBzTkUkblGPcmgBSMMMe9OYDI5IHbHegBf4cE4I9KQKRhuppRkjAFKPXqO1IBuO/QelHelIJBOcUhXpxQAnH8RzjpSN6DJ4zS45PHTmkDhe3J9aYC/Nx3JHNOUMCemO9MDbnC7cZqTBVSTjOcCkAu7IwSKjk69CAKcRtJLAc9DUiKzc5BFAFYHqKUBgck544IqeRRgrgfWoipGB2pgNHpjntR82OvFO4zwMYoCnnaMigBMfKARn3oI447U88LmmAHBBGDQAJyDkc49aXnjjtxQgKg554oxxndjjmgAy2eOBQFBfOcGkGckdvWnpkudtADQMEsx+gFJtXnBOaex25OAaI8sxxjpxSAjO7IHbpTymUIAAI70gU7gMY9TUjHpg0wKx3ZPGKcnIxuqV13DJP0qLjkE8jpQA7nlevHFN/wBnn1p4UfK3XvQRhzQA0dwBnmnhRghWwcdaaMjIUYPrS4btxQAg5TPcHr60qAbNrcZOaROCF6fWlBJJJxQA7YrNlmz7UYCnaenUGjA5OMUw9CDz6UALwXOemc0/tkHgVGOowMU8ZIIJx70AAAzkmlXuOlLjgYPI/Wm9T6HtQAr8YA4yOTT0GVYliMYwfQ0wkbx6gYpw3DB6g8EeooA5X4p+H5NRthrVjD5sqR7Z0Q/McfxYryN1jbIXgqcOO4NfRkEhjk27AQRyDyCPQivO/iR4LEfma9ose6AnNzbgcoT/ABAenWgk8lvLVy/mKpKnvVI2SsSrM2Ou4da6RHzGCPunnNV5Yl80+WgCnqK0jJ2sxM5meF5kYkbQDwe5qi6tk7mJYeneuju7VfMY7SADzzxWfLbfvC3y7Rzkda1RJklSFMjRsy45x1FZ18G8o7Y2Dk9WrckVhGVjbByTmsu/SZk80tufs3amR1OevFJEsDNkFM8jgVzV4yrboz7Sc4XPWt/WebSW1DYmY5+tYWpxNPdQbk8rOAWrWmKRTdlb5VTYR0pifMhZlwvcVPd7Y7kxbs/zqJ/MVMR8qK0IGwWrbPJtpPmkLZJ420za6vubkocfWnHayN8zR8c0IvRt/QdaYE11ua48yNfLXGMUvnfY4vO8xZl24+b+GqsryeekifO0a/Kv96rOP9HPm26p5nOKAIERljRkZpQDn/eq1H5jSN5fy7Tu2d6Bb/IjQn8PSp3MkEaeZ5Zy2WdfvUADGRoFtVXYu3+L+9TTuSZVmjV1Qfwt96rHnRxRSw3Unl/xK/8AEKS1ksxJGsXmSx7dzP8A3aJAV/J/cLJ7ZpUVhZecrchvmWrEcUaJLtf5d2Vp9pF5yy7WWNdvT+9SARlMMX7tkkE/y1ZEJ8xY1wsEY/8AHqrvZGOKAL8xZt2Vb7tTzqz3EbQsNjfM1MNRRbXWyWbcjeYyxt/uVIqzfaRbwn9zH0akElwZEj2Ko/urUkZuTtWEbWdt3TNAtQU5u7uKN9vl/Kyf3qfbrJHmOTZLBtxsK1HIn7yZT8ty0m5qkg2z7l+bbH97ZQO5ZgVnSXbcs0W35WP3loiWB4lKmVpHX+9/d+9RK8aqzKFgWNflx95qegj+0v5bbGaJf5tQUSz7fkX5VVvmVk/vf7VM8hY45WRtzD5s/wB5qhjWb/XLDmLdtCCpstiNoomXzPvbqAFCf6YrMuxfLyv+9SwKsE7TKuUP3k/utUbxXRu42ZlUK3y7vlq5JD5+7ypFRS3zLS5gHxxjejyPuT0+7UJ3QPLHGqkSNuGFp7ruj8hVyfu7adIrPIHZV3eXtX5qOYBJE8iRmaTgr5ZVVp0Fqtu6uiqEjXHX5qc6BFkt45PMlfa24r81KytPblYz+8ztz3/2qYEE6wT2wkZ2Cbsxuq1ENPK4kjj+WQbt27bWkJI2stkaKI1+8u3lWWk/fSpJ8yn2XtSAz4LWRsRxnay9Sv3qkZdsjKpVl+6zP/FVlFaO3N2wxLjH1WlSJmdZGCvlflBH3aXMBXSx824M5kVFC7fl/hpkOnW0dvLHeT+WzHhs/M392tmKzgkzjzIiBn5asPbNsjb5pJEGRupcwGL5DeZGYY2J8v5Gxt3f3v8A2WrL6baxyxxqNu8fe/iatJNzuSwjBx95B3qYpILiKRlVwBj6UczAzrbT9shU8L/vYyavJZyKpLKvsgqxIu9wsm0dwBQjOzs6v9znBp8xRA++IeZKqlsYIPamW8b2sJVY1Ac9d3zCptyyIwkbnqBTCu7DKr56ZzxUkg/2Yo8oX7owTmmFk8pd24fwijMaOH8v7nBX+tQS3ixFTxIztQBcBCLsMfXkYOaqvcR22Wl8zdu4UcVz+r+MbGztmSxj+0TLMVkG/Crurk9Z8Y3y3Zt7XymY8s+aHYmzPQ7jWrKxikleYkuPlQt1rldV8ZRx2zQLJgZ3bv4q4PWNUkuwouJnaWM4z2rIeUsd0nzDtUSnbYuMTpdV8TC7G1Wbmsa4u7iVNu7b9KqpN8u1Y1pPm57YrNzbLsSQNIpLDhu/+1SFNzN5YZgV3U4MvzfNzto2SLINvynFIRZEifaYo1+aPbjNPt1WG5ZpJdo/u/3qYiMwYIqR/c+apI1bcvm7GX+9mtEBJvX955a7VPO4JTZY1eLbwvP3qZK6tLCU+Vd+2pJVdQy8dNqUASQZ8qLb/u/eqe1ia4c740ZUbaOKiNqotIxIxPzdV+9XR+GtPjiYM7fv925Vq4olljQdKa6Bm+z7oFbaFPy12lvC1q8ccnEWNvBqrpcEkTujqFRzuGKsyLIZRt+bt1puLESuqyOPLXkdKk8xWxKsamXO3J6VG7mNSm/Ekn38DtU8XyIqoVIHTvSsBIkbbyyqyt1OOlVpzM12rRzbwOtSXBd1Mm51w3K01GjCBkTCetSA65upGmiwny55GeKfslk3bFRIyc5qJZNo3M3yuOKZveOHYjNIw7dKAI7qRDcxqVxEn3frUMs8jxMQq7s8UXYWG7i3f6txk+xqK5AVHjZvmzkMOaqKAiwi5VR83ao3keNSVXCIvX72akn/AIWB2r/C/XFJLKofyoZMhxzxVgVbl3eOO5Y5DDMYHys1V40XHmO/lS7vmT+JatS+VK5hZvKlT7r4+UNVW6ikuLvzJOPl+Zh826qAabqHzJFk+WMryaLJo1lCtIwX7q1E9wRGVa0adH+WPaKmtvmgLNDtaNdrUgJf3abvLVkQNipNrS7fm2bB/wACNORvnVtvVdqj+Gm20TbJA0n73PL4+9TAC0XCv5jfN8qj+GpItrSsu3bH796bE0hfYvpyafhd4+bdjigBk7J5Xltwwb5MVXuPN2x/Z1ZXVcFfvKasvDgr8341ZtJJPNwVTaF60rjKL+R8y/NgD6VC6+W/mK2Ng4qafdNcHb8sfZsdajLH5lhTzGHUGgCELPLF8vXOQf4alfCHaduwDPHrTJG3ptO9MHnZ0o3LvXb8seevWkMem1omWPnPzEGrUkivtd0wrjIHpUBYkkRrvY/hUwljM6qy8AYXHQUmBZRSPlZtx9BVkKqSorLk4qvG0eGZWwB0I7+tWJFV1U7uSuKjUB6b4yVZQecg+lToxjU7VwxHJzVcPhzj+BRgN3qRWznceWH5VLQyYbeAuDI3Oamsw3m5J5BHSoYmXb8o+Yd6msSn2kbW4PUVMloNGwhABAAJPOc1pac55VgBxxWVEGZ/mG0Dp71pWW0HcWxjtWRaNKEsxUMcAHrWlpjEzZxxnisyIrhTngnpWnYZDgADBPHNJiNhBkEM2Aeue1eh/D6RZvDUke4ZilIIz05Nee42xqDySQK7L4XSBk1CFum7dj+tSyjrjkEAng9PzpMEkelPkQc+namjAHHFSAEYJJHy1CVyxbJIPSpjuYAdu9ARgfvDH0oAYEBU5bOPamHap9fepwqZJHGOtMfYeOtAEQbnGOMdaVB05z3p2wZBUcdxQ6jJ2qQaADvxxnim7OwGR6U8owPIwMcUIrg4bjNA0MwSQTwRTxu4JOPSnYOSCOlNILcdhQLqIRl9rLx6U48KBjFOAOeTluxxThywDHJ+lBRAQcDnOaQccN+dS4XJIUk008g4x7igCEqGJXHHrT4wqJwvPrTxtxwOO5pCFOMGgBpOcYHHpR1yNuPSnFT1A+lLgjgnk0AM2kYJABPejHJxjFO5z68d6NyrjPc+lACAc4J7Ug5HpTjhT6g9DSEL1bn0xQAmF4J60bT27mlwvY9aULjvQAwx5JJOKCoOVzilOSQAOaJAcjuKAIz02g9KTaSdoNSbQ3X86UKvAHX1oAidWwMY2jpSDnPqBUzR8fKce1Jt+bCjOBzQBFyCMjnrTix5IORUjxMxwDjgUhjCgAEEA/nQAw9AQODSgE9eRUh245H5UhYNwowKAGhWzkCl24YZGRQpYMVzxilPzDjqOKAE+VXK44IpQpznoAOKXA4B4J60o6e3rQA0qCPQUhUgcnn2qTb3YZHYUuwEHHJFAEONoJA59DSxqWBGefWntgjvSqe6rgelAEe1urc0BV57GnEtk4Xr70oVu60AM4BxSHg59elSFSe1IF96AGDd1x7UhBUhiABUxU88U35eQVz7GgBAq7csQaUxpjNEahQ25ck+9K4GOOBQAz5fu5zRlckA4A70YAA7k0HCgKQDQAcnkjI7EU+NSQfmpm4/dxgDpUsPGeACfWgBCMcFsU0j0bIPWnnHIZfxFNIAxnrQA0nJCryR3p2GJHrSpxnIwfWlJbIYkYoAbkjPcUwg9BzUhzk/LgU18gH17UARHI7c+lPUMUwR170uDhW6k9vWnHOCQ2PakAz+XenhsjC8U3aSg2rknrRHxnnA9aYDgpY4bgDsKfhSNu0bR7U0tj5gwNPTlfY96AGlc52rkDpSHPIxgVIBjhTgjpSHJyCtADQrdQcilC5yTx7UsYHI3Y9QacVPQYI7c0ANAVe2aRlXPyilHJKqMY600/3d3IoAAAc5P4UhHBwRTh3PXAoK5xuXAIyaAEjx6ZHpTemeOtCna5CjIoJB53DPpQAoXjBpuwnk8AdMUvOCRxxT1zs2kYPWgBm1vujj0OaeQ7DbsX60oHfvSFiflBP4UAMRGUnK5Ip5JIG5cfrQpK9WwMd6OeRnFAERO3nHHekI5yCSD05pz9xnNEaqVOWoAcvygZo+U555pQOgpQB070ANwSDngURrwVPB605Mq+WOB6UvBJIPPrQA18sc9ABimnrkAAgY61MAMlR1xmo2Kh8KMsB17UAMCjAyPk9aUooOdvy9uaUsuANyn1Ao3dfm49PWgCPDD5SBg8g0qqDyWAxTiwOCw4HajjqFwKADHJGeO1Nwq4DZB9KeGXAK4IoGMnOCTQAzcN2F5H0pCFznoc1INpJGMD1owOckY7GgBDlSAOSe9N7fKSD1oOAS27inJ1BHQ96AHOWOMYzjk9zSjOCVGMdvWk3KCQzYHal3bhhTj3oAaD3Xk0EZyx59MU8OgUhT9aaNp5U9OcdaAFXpzRTRtYk80UAMM0Q+YcgjtSSSRfIev44qB4lVz5bdecEdKckR5LLzQBOGTBYHinHaMEHkDOKiK4jI24qN2z2OcYzSAl89R1GfpTo5FdyearDJG1Tg05MjOScdsUwLJOMt0HTNNd14CnA9aiBbPzNkUzaclu3bmkBOzDdjt9aZuCvkAY75qEjvuxQQDgFsjuKdgLIwRnjHrTWZG/izioTkAhen1pseMnPTuaALKd+cml3AH7wBFV03BuGwD605uCSCCTSAmdgAWboelQb+hAxjjHrTZGYqBnjPFIN2euDTsBMGAzg5HrSI6scjjHfNREHoBg+tAU4zRYCbepyWXn1zSqQ33TzUJ3AYJ4ojyDleDQBMSvRutIevb86RgChO7n1qIjgHP4UASZUdTTDww2jPtTTjOBnNG0hgQxyetAEm4HilHJ4PTtUfGcAc0oBB69aAJAT1DYFKCpbaDiouint+NABwDuwSKLAS71yQ3QUebGOagKkY5zVOVZWmKrwAMgZoAvvcjB6DHTmozOJMHg89u1UvLfO3PJp6Qtkr0AHrSAvxsocN2z0Ip8skSksxyOtUXWQYO7Ixio/mwVOTk4zmgDSSWOQBsYB6ZOaXzoxwTj0xVQrwFBIOOKawkwFAxjvnNMC75mSMEE9qC4ycEZ71TAYHO7A+tJluTuOKQFptxyTtIHoaYJCCdp5xmoBuC55BNNxk9ee9MC08g2AswCn+dKHyRzn3qhKkhAVeVz0p+JeSTtAHrSAtlhuyWxj9aUSAk9MHpVMMyj1GKZukz8ucelAGgWXnH4VHvwRzg9+arbpWwScYqGXzfMLL8wAzTA1PlP3T2z606JVzuLAkDOM1QSaQIvHXmpBM6hjtGSODSAsuzbtoIJzk9sVGZkDlFbJHU1WPmMcrnJFUX3ByV3E9Dg0wNZ5gBheR9cUMVADHGDWd5UjEKGznng9KmaN8gb8getAF13VduGBqQbWxzzis4ozkbetWGfgA8YHWkBZxtG5iAO1AHOc4/Gqe5t/DZHXmh5JfvMy46DAoAsk5cqSAPXNOJQfdGR7Vno7NlZMnPIAqVTJg7RwOmaALe5eAKUAVXUyMORtNOXKn7x96YEgXrzTx6Hv0xUBEhbJbj260EuBlGwR696AJwVyR6d6HxgYKnPX2qud5jw3GeaUFlA43HNAFkAEHHUdc0DOdoOQe9Q5bk5x360oz25oAmc8nbtPbPU1NDI6ONqqQRghuQw7g1Vy2cLx6ClTdnaTkdyO1AHA/EfwaITLrmhxBrdzm4gU8xnuQPTrXn20sEYFWUjINfQ6GNt1uwLRSjawJ9a8T8W6P/Y2vS2SKRB5hMZA7daroSYBhUyFnOR1rLvYQru8e3ntit1lJzgA5FZ99CPlHTIzmri2Szm5FYmQMMfL2rIvTvj2ruCBuQD1rduAolLFT9KybvaWG5lxngVrEjzOY1aNpGNz5eWj4z7Vz943muhVmA+8r102ryb4inzJ6D1/ziueuTLDMiwIrh1+8P4P71aQJkZL7nnllboeOnWoo93Kq2DVi7jj3vPFPuCttb61Xn3KRvZenHvWpAkEgIf7QdsYH3zTotzQAfu/L29KZt3ptdN2f4aa8iKA6jds4CrQBI6M0ImaQwr93cq7qkjaRoEl+0bmC/wAa02VmXPl/vFcfKlTWymS0laVViAbp/FTAkTHlCT7RyfvIi1JBDGn7xf3kW31+61QvHI5e4gh2Dy9ucfw/xU5FgaJfLkbyvL3Z/vUAT+Vb3DxtNcKfm+Y7abGo8stbt5UZPzbR/DSxWdubQsq/O6/Kv92rKeWsCW8LbiWoYFWR23tHs8zbVtLeNR5MbYJXdJ/FUflL9pRd245+7UzxxRufLkx83IakBZlDW1rGFjyoXczbqijuVUxMvyxkfN8u6mIuY3a3k3bvvD+GpiGlljiWPtu30wEgnfz5z/q5GZVVc/dWrpUxbpFYO7fdX+7TZ7KM3DSOMtJHtU/7S1Hb2syPECuPl/ef7NK5VkPlUsyTM3llPvU+O3/0hZ4lVSV7ikCssHzNuVWqYx7sSRyfJ/DxRcOUWRVmlWOaPdIq/wB75aI4kkgU3C/vfvDFO8mFU3SM2HO1qsWTxKjxqymNl/d5GP8AgNIZFAu2RYpMbG+aNlb71WQlwsJaZsBV2r/Fup0cUaybmCojD64NLbReWJWkbzC/y/8AAaYhhTNtGNyuxkxuZaDCsaFrRWOW+b/eq1j926LHvPl4+lLbQ+UxYSE5Xbj0rOQFdIbmLMc2xWfmNt26mKWSdZGhby2XH97a1WXgZmMSszFvlHH/AH1Vl0mVT8mdmANvpVcyQENvDHHc7nwZgmR8tPij3guAFI5enxo29mEX7v1JpYIhHI+35l6/WplIBsEEbFZYm3q55I71IlvtnaTbg+1SMPL2qibYjznNP+ZZCv3vTFSA2W3RrTcq8buU61O8cIcKsfAGeKrwNcRyeWq7VPrU/nH7shyM9mxVWAE/1fmyOgiJ4AqZFCkTPzj+VQSmBsqi89QO1OdpgA7MhZ8ZFSBZA8xwqqzZ5ApsbSRMWk6E9qoXlzbpA5urz7MFPzFW6VjX/iXSdNdds0l2SdpER37P96rvEo6G8kbzy+7IfoRRkxu2512lfWvPdR8fxLbBbKCNmPOJPvCudu/G2tXkhZriOFR0XZUudhWZ6/c3kOR86KgHSsq/1y3t7R5IZfMROuG+avG59a1KWQs14xGc4FU5Lu4kkErTtv6cHGKiVUrlPQNR8fwM6ramVTHxuYfermdV8VX9zG0KyMqFt3DVhyTSPIXkVGb3FM3Dfu2celTzsaiiWSZmAVU2rv3A/eNKJpfNWSV2c+uahRuSzdKeNudy9DUczuMR8u7SdqApV9y/dpScIacit5QXqaLsVw+X5tq7aOqfNRtx93kU+LbldzYNMQ+OFfvN8q0s29dv93+GkuVz95flXjO6myMzbfl2r/DVgO85trL96pxITHutx5h/j+WoId37xR8vy9Wq5EssKrn+7u8taIgQeU6xL58bRgNuqeNTcQNl9wR9y7WqzE1zKy75NuRytamnWYbzUmXbGfmZ/vNWqiSJbW0kkjXP9n+aPL2r/wDY12GlQ2qWtvGtvO7bF3b/AOGjRbFraKOPzWkixuXdW4u5nO9Mrx0q0hEgCLiJW5zR+78zYquG9R3p0ssWcRx7WPA9aarMu5n2qe1D3AJXWMqEh5JxuNPmkSFCzrjHQLxTIkViX83cO6E9PehvOWVUkKFT39akALNnfK2I+/PA9qZv2yGNI8r165poZFdlPB6lTyHp0TNAcKm7zB26CtAHrHvwrNhSeD6UyRkZ2VH2zJwTUgO9wYWj8tBtIHrVb5Gc+YjgnvWb3AS4ZmVd+0gdahO2AEIvmb2+b2qeJd5Ii6D+I1XdH3yNu5Ax7GqAR4p1Sbc0fk8HbjrTIo1mlDKm0AU6Ty1iCyZyflD9qbHM0RXKqTnbQBTRdzyNu+Q8ZxTHSW3t1WJt7/d/3Vq26TxBlEStDnOPu0IY/PA3Nnp0qgKm27lRWjkzE3X5duKj/eKpjkjkkUrtXmpblGkudscnlRf3MfdanO/lRtGsjZC0ACLD5QRW3lY+lSQ27/ZwWbI/u+lMgQmCLaqhj/rHX+KrsG3ypUZl453UmBXEbqVVV5p4jVpSvV36mrBH7wbeTsyGoCruDY56g0hlSSF4XCSNkHpRFujc7I2wchiTVmXbtUN1HeobzJi2LJtxzQMqoFEpVt3A4pCqxowjdXL/AHf4frT9z4G3p9OtR+VEJgIo2VvvHnigRC6soHOM/wAOKTbvlWNF3HuOlSSSNv3R8oDjNPTzN5kCr+FAxwTzJWRB5RQc96fBGixMY1yvpQPNj+VmwH70sUe+VnR9qJxQBPEVSBvMX5vSrCMuxWVRjHOTVISJHMySdcZHvUwa3c7llwcdKgCUyLgtu3js1TI+E3e1QERou1m4bkVNAsygt2x92pkBYt9ykrwNwyams0xMSCpPT6VDH5mQ23ccVPFkHay7WPND2KiaUDfPlm4HFXYJFZxtHFZ0B3IoUbQPfOavwY3jAwMCsXuUjXRlbbngDsK1LQhSmCcZzWTAQSBitK3YDC5qQN8sSi4ORnNdP8MJjFrs9qD8sqnB9eP/AK1cnaMCgXqcVreErr7L4isWJwScHn2qXsUeqv1I9KZzntSXbN5zbTheoNQHd65qALI7ZH604ZPAqoGfs1J5rocg5oAskYOcYpuwMThgT7VXd5HyxP4UoZsDBAPt3oAvJGAnBGaTbtGCVBPeqAeXkZbNDPKuCxJA7ZoAvSLnjqMUhwOpxgetUUmlyMdDTw0z5+UH6mgaLZJ/iAGfemgKD1+tVT56/e5GPWm+ZIAecZoEXVZcnsDSrjJA/PNUDI+Blsmm72IOC34GgDSII4yPUEGmHGMrgH0rP3OMfN9akQk5ZmOP1oKLfC5BXg4700qvO0frUJLAYJ9x61GZZD8o4Hb3oAtc4xS8Y+8MVTRpMn5+QOlJuY9DgUAXjtAABpPlPJGTVLe27O7p2HejzGycHGe1AFx9oXryaZvXIxjH1qozOSRuyKbznrxQBeLDII/GlLL0Y49KpDfz82B9aRsno3PvQBobhsypGe1IRuwd2Kp5YAfNnFDlmIzkAdhQBdA6g7QT70xmUHGQCOvNVfmY5DZP1pNnUlsn60AWzImMAjOfWlzgkqcDHPFVEUdWzntT0dhkdcdqALXoc8euab+7B5b6CoS2WBHT600nqOtAFltvHzDFRkrnjrUJBAADYFNGefmoAn3YJPWkDqD0pqqQMnBzzSP1oAmEgzkLk/Wl3jruABqvuIO3JGe9GcAjgj9aAJ/Mx93n8aQzADJ4JP1qvnpwcU4oMdcA+tAFrzFAxuHrQz5HBFVAqkkjpSbQc7eD9aALZfHUj86TzVBHP61W8tsZ60ksbdz+tAFvzk5O4Y+tM89eirkDvmqqIMHnn604YUD1xQBcMismV/OmFl4Y8YqEMD8qnFDnKbcfjQBK8vIK8+tBl3HkYFRoi5AB570pGCRQA9SpBz0pJMcADnrTccEevOKMt97r2oAUkZDUrsB8x5+hqMnsOaafQdPWgCdJlJ5BH40vmI+VPHoarjcMbVzS4YgAjHvQBMJeSu0YHvSGZdhxwcioX3YA6H1pcNwSAaALRlU4UHIxUZlTlSMgdKj+6QQvNRuy78AHPXAPWgCZ5F4KnkD8qjlnUEKBnvQY252rkEZzmmmIthm4PSgBPtZTgEikF6uCMUqRZztAJ70w2oIJAGDQBMLoEDci+vBpfteOB07DrUX2cqgBwfpQE2kHb0oAlF42OI8e5PP8qcbxiAuMH1qMqrP83FBjjD9WJoAl+0luXUZHTBpRcHPAx+NQhSPm4wR607b3HNAEv2k8gLk9+aaJlL8A596jcFSSvA9aAoOA3HegCXzsZIXjpjNAmIOME+nNIAG+UkDHTikKneM4x60ANMzbmAGCaYHbjgDHoakZF3Hjn1ppj5JU8elACGR+Vzxj1pyTSbRuPQcGm7Rn5c5xTtp2DaASDwPWgAaZuitkHv0pomkUnB4607ad2CMA9TR5a59RQAJcyZJxkds0v2iT+LofQUhQrnsD0xRjkA5Ax1oAQSMc9yaYJGwc8ds1Im0ZIzn6UDZnBHP0oABJJgHdkdqDLJzgcjvmnBMEjGRQ+7cNooAheZ8YYk8cGlSWTA2sSMYNLtzkle/pUkSDBA4zQAxnfBI3KfXNRs0uwYyAT1qx8oJDA4oPyr7dhQBWAYdRk+lTDOAG/nzS5YckAccGkXk5IIPXNAC4YZPb60jljxu4PUUvJHPc0uDjAoAi2t1DYxQCykN0565qT60pwU9RQApdifXPekPmc/LkDmgE8AHjFKG5OPTmgBgZmxlcd6chYE45GfXpSFsnnjHA4pRjcD0/WgBkm4ksOR0FCBs88D0qQHbkZ4JyKTJyAOSelADTuBPPanxFlwxOMigZ5yM9s09QFOWGQRwKAI5WYOQDRUhXd/DiigBm394pOBx1o3OznnAFOZBv3M3HQUgVedvI+tIAJJ43cUxh1KnOP1qQAEYximSYxheDnp60AM69OMjrQGZflHQ0vy9unWjjBJ60wDPB7GgKGIJbn2NHAABGc0/ZGoyoOT70ARFVDYOTRwOMcU9lzz0NIVUgYbmgBoBxx0oCkEg9D2p4VlwTz+NBU9Sc0AN5/AUg285Bz2pxXIznFAB9fagBvupGMZoAZu2PTFOKjnIwMcYpYwdhGcEdM0ANIPRWGMc0hDKM7sg07aASRyD1FBHHPI9KAI+n3jk0oY4xSsOMd6b05xzQA4ZPK8DtQQSOBz1pV+6eKDwpPegBHGMEc5FJjADHg9qB0GORjgU/Dcbl7UAM27h0568UYKjcDmnnIB29KcCuRhe2etAEQU8e5pfu8dRmpduRuzg+lBj6MelFwISMAn1ORSPjBKrgkYz1qR1OC23I+tM246nIoAYMZzgZxRxnLCnH/wDVSpGWyDwKAI2+6SvPpTCrEj5ecVMVYErjgHknvRgnhV6/pQAgBHLYPtSjOCOgpSmMbTknrTipBxnj6UARlQQO9LtGOvBp/H3c9aaeBt6+9ACbegPSh1UEFec05dpOAKkAyRgfWgCIR4UngEioXViQGXIxzirTxY5LdaQooJwTnFAFXy14YbhjinrGOecnGRU+0AAEfnTTt4HGc9aAIyhIGF59+1IVbjoPUCnnnjqeuRQem6gBm1fYCgIxfjgdfrTgSOSMjGKcGbgZ4xQAkaAAsxwD6VGIlXnauCe/WpTwCCMim84OBzQAmwDAA5HfNG3OQoz9aU5JBPGB2NLnGcHk0AMAPIPA9aHA/iGR1p4GRx0GKH3LwuDQAyLbg7ehPSiRdwwoGQc0qKFHuetSEAYx19aAIRGclsZbtUu1vvE446UcjGM+poPzZJJPGfpQAc07aTwFyevpQNvG3pjk08FuRnjNACKjYJyKYQQTmpUY7sYwO1Rvy5AGaADa2MnnvilDbcAjilLAY7juaRwQPm9cigBduc544oyARjgY6jrQNxxjkClVcklu1ADh/snJ7Zo25yo4PU03JxuFOUMcHoTzzzQBJEcElgBgfn+Fcb8ZbNZPsl/GoGUCkDv0rsBkj7uTnBJ4Irnfi2SNKsgvTeM/pTiJnlKhWxtPTkj+lU79cRg960nVd5KrgZyKz9V4AUnk8g1cdzORy1+yrKzjcQorJugxYuqgjGa1dQ3+WwX7pJyMVj3a7tqo2OMnmtULoYmojndL82BgY7VzF5M0CJ5Y2RpwPU7q6nUUVI3aNs8HnNchrckjGNWaPZ/Cw65rWBmysEiuLYxyxsrg7serVXfZInlXDYCdPl5qYzKqbmGZHTfvLfNUE+3ylfdw4rQBhVF+VV3A9DRIUWQ+YzFgnAp/yrCHVuR602PCp8uOWyc0xBZiVPLVVV94yx+6asFGZ927du4qusmAzNwAOoqaKFXAltX4kXLZoQ2Xp/NEKNEysPL2MtMjgCeVJ91Bxn+9UUCSAlZG2RfxU+JVd2VlYxD5l+amSWp5At35ka7SP/QajESvB+4b960m4P8A3VqsztFmNd3mM25Wz2q5t8qINu2o/BoYDzAIoFVj57mT92UbbtqW3tV80szJIWXa2e1Qrbrb+XcWpZstt2GrNtHaPdyLMspf7zvu7/7tSGobI47mRV+T5duxaszFjAsiqzGP+5/FT7ZWuHcMq42/fpbSJVcMsvX5W/2abBD/AJ9is0fzvzzR5k4eVWX79Fw7IrBtzehqxtk8j5mXaBkUiyJ4RvRo5Pk281YjWNnVYm2BhuNJAZFiBdVjiPKtipbYZO2RPuR9qAJoYlmRWkKgJ82xhRBGkMC4VWUL8vtT7eKFkDF9xxmpwiMiuq5UjAIqZSENeMPLGsi4BFNt0kZy27ao68VeiH71VwuNnX0p4Us8jKihepo5gInRtkjr8nTB9aYVDuAqbCcZ71bwGCf3E5IpxaPzWdX2ng9OtLmuBWt4pIXkZh7Kam2Mqbnfb6+9WE+eNld1yeRUUW9tySIpZPU9qkBkqpL8qttTsKTDsnytggcVYIRf9ZtC4ylZd7qVtbIzfaooypy25qdmBe3LJF5bLk9/QUo8w4V0IPRivUVzFz4tsLUSN5nnk/e2GsHVfHNy0am1AQbuB/E1WrIDvLm+hjRmklCnpy1ZlzrNtEvlLcwKv8TfeNeWajrF5qFwwurhhFn7y1lSS/6QJPMaTnqxqHNFcp6RdeORDK1rEPMX/nqaxH8W307tOt0PJj/5Z4+c1xryFpGZtwBpqFtpC9f1rKU9R8pparrV7qMZa4fOXz1qhcXdxPgSzO4HTJphAA55PpRtb7u0YqLsoVWzgFmwO2aR9yuSNwH1pHULjByafhsbd3X2pAMQbuCTTti/3sUqjaMYpaaFcZ5fvRsP96n0UWAQL/e5p3T/AHaPmz93FOznCsKLDEG3HzU5/ufK+DUZVWT5uKfGyqrK0e73zTAAqufmfb9KcyquMNTE3fNtXildY1AXoxPNOxIrsrdJG208hWIMbYTP8VN8tfLY7f4toq/9lSJIiq+YD0ppARRQN5jMhR8VYjtpprkNHIJGX7+2rUELt8itFGFf5yGrYtIJNwWzWPdJ8rSVrFCIrOwVxF+5cO3y10egWbr58iwrKq/KyN97/e/3al0zSI4U+0TSKzIcktWzaeWYzJGsjHov+FUmIMsqK+1R2q5FFIEEbTo5fkMKqIjbGZfug9O9Wo2Xyv3arH7nqK0EKVbcVaP95/Cc0OVZA8qqSgwR96nBWXLNJuGODULyp5RR42jJXhx82TUsBzu0cu1UUK44NEG9ceYFwDxTjJl441ZGkVMHIpgEjFYpONh3/WmAz7srL97eeW9KSSWO0kSNY2lz09qdbtAzzsqsN7ZOPWo71Vkj8xlVpCcBvSmAsMkLW5jWR1bOcU6Nn37Y28wdw1L5ieZufdnHHFLAysCyriSsuoETrJCWk2bhjhFps+9CXaRcH+DFTD7QZyUlRY/Qiq96wZCuEYt1x1rQCojKS0MzMzsdrIPmWnMW/wBXIv3G496ZbuvltGpxI3Eb7f4sfxUhFwSY/vNGvzP/AAs1IBX8+Qsxbev9wH7tRBllR4wzI6en3qe7M6+Y0PlOpqKOXzXf5VjP8R9aaAafKnjkaP5JQ3enj5kRnZU/XNMDMJ9rKOe9Kknm718vARuaYD7eYHdujEb7sbRVyJtsLRtHz3NUbd1RZH/5bY3bP4ttX4neWLbu5PfvSAQs4RmC4wOKeEX5ZlGAw+7Ub73+6uBkDk1O7DYvlMu7HPtUxGR+Wuxtp3E/xE1XLK0obZhUHJ3VaS4jZMsmc9hVd4WG5024IzIDTAriNZJZCsmE6imHYzqrMwGOPrVlNsjKioq981FdwsWk+7QAxY1ZBubytg5HrSPvWJf4QanMCNEjFWMiDINQhlaA7/ml6mgBLtV2KzN3BqUyQMZNrckVFJvkA2qnFOjdWQKYsyflQMjKqYIpFbdKHxuf0q4PLZjlE4/iFV5IlbEO35QN2aWJ1hiCqrSDPJ6VIFwFVkXcu8YxViPcspbdgdqrmFeJF6EZFTROxiLMM46YqZbgTxbkbdu+90p8Tszl85I4quu44ZuKntyiEljk54qXsETTtNpADMQe5q/BuDhQRjsaoQMowSNpNXoCUbepDgjkelZtFLY1rYn5S3ODjitCMjeDWTayMoXG3BHStEfKiuv4nNQUb2nOuBj7w5q5G/kXEM4OGEgwfQZrM0pixDHqRirl8vnQGMHD4yMVMho9qG1raBlGQYwc+p6VC/bGAB1qv4YuBeeFrGTOTGpUnrVh+SGA96gYwAcleaAvGT07H3p/zDBVcHvTWXcQB06/jQAwKN5GSPUU4BcE7cU9cZBYZNG0Djt6UAIhTrhvr0prqucgn86H3Y4/KljCsO31oAbtCkMSfan57ngUhz0xn0pCSQVK8HvmgaAnJPPFMIyM0oHBXGKNpAHGR60AyIqMnAJNKFxk9gKlxhjkkHHFREMHOFzmgQ3jjjAPXinYHXHyg80m4nBYDA6U5Msh7Y5oGhDjeDkn0pHw2AVye1SkMMfKCMUz7xI6UDGbeSABgjqDRj1Oe1P2hVxmgLjqKAGFccrnjvQVYgMFx71IAcHaefWgkkfMOlAEQHpx60h9AKlYYG4Ck+UkbsH0waAGouRktg9qXaMAU/vz0o9MLQA3BJ5PFIRydvSnHPccUFeMj8qAE45zTcdxxSn0AyacI2xyOKAGDHPUmnZbPBBHtT9pyOOPWl+XkEAH2oAjAJztOB70pXAJLA04gYwRn6U3aT/DQAgZT2/MU8x44AHIoCnrkYHY09CygjIJPf0oAjBzgAYA4z60YGSRyfSnPtzlcnNABA4/OgCNfmyCOPWmkbSeKlwOg65zRxz2FAER5wGOB7CnY+QjOR2zUu1SMFeT0NMEPBDE59RQA0A7eBz7U7g8kcCljVhwBx608ZAJwCB2oAiPJADdaQ43knkd6e4VlJVcMPSkKjaCvTHNADQVU/KuM8ZofaccflS7f4aTd84Cj5R+tACYKjpyKd6djigLzuzmkGeTjJz60AKAc9ead36c+tABHJH60A/nQAchiaTjftB4p/UcVGQOmPxoAccZyODSAL06HsKPpSgZOeh9aAAZXJzj2oIOC2QaXPylduc96RVx7CgBOw3DA9aUgrgjkU4jcMHp2oGQAo5x1GKAGE8FgM+wpE4BIGDjHI5FPbb0Xn1I7Ugxgnt3zQA+NuApNNdFzkZ96VCuc9TTjhlO0855oATYMHHpwRUbqygHsetT47Lx7U11P8RBHpQBHjp+lGD0JxTwgPQ4x2pCmDyc0gG8dAuT60g442808hio28etITg4pgNXceCOgxS8FML1zzTg2PujBPWnpkrnggd8daAIwgJPPGOlGBgA8HHX1p/94gckcc0BTwQVzjvQA1QMjcMY70shGDjnnpQd2/scUhB35AFADSenakyfTinYXGD1NOKFf6GgBhJxuC496Tb+BAyKk2tgcfjSqhAOR24oAb6JjqMk035slQvH15p+3bjJz/Sl9SDz7UAIGI4U5HoaHXII4B6ijHyDaMj1xS7TjcGI9eKAIzuGOcrjsKUEYxjI+lOTIz8xIPQGlweuMfSgBo646fWlHy8E5B60bMknOTTgnAZf1oAbkYwOlGMYycntilKEKMnB+lKyd+BmgBp3ccUidTlc8+tLhsHaM460pLAA4yaAEKjeDgkDpSMpJIK4JqYAqAWOR3prBm+Y9OxoAjI44HSj0xTyvynbye9AVcDDdB1NAEZU/exxQWzgFcKOmKf5chxhlI60FRnBBx7UAMBXJ+XFOAJJyOOxpdrA9mB7d6MMQQFxxxQAhUAgkZ4ph46Hn0qVtuwZBJHFBA2AhQQaAGdeBgUfMM7eT607aSSxXB9jTgqBgRke9ACYbA4xnrS7TkYP1zS8Z7mkJLEKRgUAIxyflbaP50U4Lk/eA4ooAYQuQcZ+ppBzkYxQOh9aX5Rjdx9KQAM568Uu3MgbAwOtJuIY7hkU8MG+UDGaAGFFz8q8Ux+u1lwO2Kn+bO0DAxUUqtkYb60ANxg84xTjjjHU9KCAoA7mmn0AoATkkluMd6O/AzUnGwgd6QJwMcGgA+vFHGBmlIYMCR+NI4OckcUANZVYjikwOcHAFKM4J6Y4o4/CgAAOORkUm3KbqXJwV7U4/wCrCke4oAYiljxge9PMeASSD6YpUxgKy59KdgDPHGKAGBVxluR2pvlryw49qkGcD8xTZd20luKAIiD26U4KfusMjtUwUNGMjkijaMZHIH60AQA+2MUpLcc8GpioCBVGB3puz2wKAGcAdM8U0lcbgMgcVIcemCPem7AeOgNAAjLnGaeB2fjPakEe05OCPTFPxuyM/jQAjrjkHjHAqPYeASMHnjtT2TAGeffNM3YYKo4HU96AGFVBxjpTjuPTGKU5ZztIxjrTTuU4JwDQAHGRk/UUEZOOg7Uu0A+ppPfH60AIQ3JU4NKOSKULlS3QelAGOg6jNADXHzA4/KkwvJp2MfMw+nNHI+YrjPamAqEKhPej7vvkZGKceQMAdORSbsYA7d8UgHNnA7gjNIcg9eo4pxxsOO4zzTCxwOATQAhDHliCKcVGw/Lx2NNB9RTy2OhyvtQBEsZ6EYo24znnFOD8ncST2zUicg7hjimBCVOBkdaQrgDjFWBkEBl6UxyvJxxjvSAgOc8c07B9KUjoCBgjIxQM52kcUwGLwdrAA0nHpk4zTgckhlz6GlwQxIHBOaAG/dBCjGR0zTZFViPm4A7U9SMk45zSZHIwM5z0oAVBxyBigliCAvHc0diV6DrS5PHFADRnAwe9KNy5A704qMFjwR096bgkA4+tACHH8PAp3O3PY0YIIwODQF7E49qAHjHGOTSbeeDn3p3GcdMdxSnPOOgHSgBpHBDDNKOnTJpQO+cgigcYC/eNACDJGR07UoI2k9RQow/Qj3owNxb+HvzQAmV35xjjpmnDO8sWBPaj5SeRk9QcUoDYLYBx0oAcnzIyKck8kmuW+LDj7DYxjlieffpXWR9CVA5wMetcH8UboyanBbA8RryM9KcRM4aQcn0zWLrMgMgBPArXkbks3AByawdQZfNlY8jqKuO5BhagWWR23/KemPWsS5AKl89OPStXUXYR7lAznrmsm6VRGF6YOevJNaonoZF/I5tpTHHgdDk/nXHamqkxugYc/KK668kk+wTrGqkyPtweorl7nZvZY5ZF8hdv41tEz6lGCF2Rl8pjjvUEnIZWXgVKjTvLuS6Y46Ke9NuA32hnZlbn+HpVgJLt2Rq3OB2pECyZ3LiMdDmm/dTaq98miVV37VLbeuKCRs+whoijFXXlqtWyoYo+xUdqgcytEXVl8tKktlY7WXaVxTAcHkklSNd3l1amkjadJI9wH3TxUdm2BII2x/snrUn+kSSDzPLZt3T7opgG5iJHWPLBtq/7tWCrNLEysrQoyttqKCOafLR7vL8zHFaMSLGhi2ofm7CpAQIquzb1PH7v+7VuBVM6TSR7ZXj2sKjktHmdR+72LztqQLNGoWRvMQyKyuf/AB5aCrInWKBZJJN/Hl7MVIsSiNVjRh8u0n0qMRg3rrEqmL5Xb2q3Db/PL5k2eye9AcokYbhflYetNsoZGlKMvmZkyBmnx2Zjizv/AN7FPeN4wiwLyf4qCiSVG+1lJFwnapUSSObcpznjNXFaMWyqsavJ0JJ5+tJ8ox95u9RK5IxFXllUehOKdCRGTHHGBGOAKeigIAwYFuT7UmWVSdvOfWiPmBMsMb4ZVZSgqeNduCF+915piMAp3NtyvTOaaJrcusalwcdxxUgPjUYdmbjpTpUVgu6PaEHfrWVd65p1kjGS7hcKcHa2a53U/F1wZyLOFpT6s3/2NF0B2rTIELmGRgP4h/WsXXPFNlDBtVi0m7ovXivNZ/E2srcTrNdzxxSja0SHotZcc0bXAkMkz9l3fNQmhWZ1/iDxfc3HnzW6NAke3y/m61zUGrM6TC5XzWn2jc1VGWNyGVsqx+7TJESSImOPDf3VocmVHYmublXDIq7fqaVkZvnQ5b+Bs1Tt4WlLMgZhVoWdwX2xybo8ffzxQm2PlK0scaOyh849qqBWb5ula8lvHvLKpz1HpUEkCsP7v1rOUSkyjjn2pyBvurxT5dq/dXij5X/i2is2hkRjcNlsUYVUyeSfelEe4ja3FJtUIfmoAcFUg7V/Wk2rvG75aaFfG0CnejMvAoATd85XqKd82c7flpkfc0+gBGOPu80PvztXpQ+7bx0p3zH5faqARsqN3f0p4MjptVcGoxwhZmqVIfOk67fVuwppASrFv2p5eH/3qUt5zqvy7Y+KlSJIAzI+6QelN+zxHy/3TgP/ALVVYkjfzEjDL0b7uKfFC9xGsjDaQ1ayJDDAIYo8saI7SOWVWkk24bau0U+UB2mWcENuZ7hN0TdUU/NU0WmvPImW3D7yx52NF/vVetrWS9fyYVCxQjl3frWlb6GzhWS4UqG6EbWrRRIcmUbHSrTzGhkj3SyfMz47V0On2KpsFuV2j73y1ZtrKGGBfLX58fxCr6L5eGjVQOxq0hksSiNZFZfkfng9aSDy1A8tNuaRyjucSbSnXNBUb41jbhzRZCJbtmjjKmPA7Y60gVmdnflQM47mlnb96I1XzB/Fz92pHdBuRl+ROUPrVANlceVuaLCYwPanPIsaBHboOeOtRSfaHiZQquX+8N3QUO8EUcSyS5I+UYH6UADhJgJbdGMvUHFSS5kiDI67kOSxbFOxIyR/Z08vnk7u1ORbf94yrlU9RWcpAQoGUyOoXyzyMc4NRPGrPFGpDNuy/wA33akik8wn93gJz060qeYUk/vv3qbsCR2yh2qu31qIybWQ7GyRtTtUseWTaqq0vRV3cVHMskY3fMVx99u1ICLMcOEkGT1qtOVZ/Mt0w31+9UxaNIgyP5nm/wCz3qvtUOfPUCQfMAjVsAyQM33FUpilcLGqtJu2r820Ued5h3W6+X/tn7v+7UW5opHkuGy/cUgFmuN4HmthjVW6eFCmV+Zm2qyf+zUMWvo2mjjzG54bdTp/MjgRIPLaKRfmemgGSfc3Mvz7uPemtvVJWLrtl+X5eGWknW6aAyW8fmIi/K+6polG+O4Xy1GPmP8AepgSInlJGWXfNt27/arC8xZTgjn1qs8jby2zg1ag2hNsbMX7cVIyUMH2LsyO3PelSHDBY+CPvmjbcZ2si4x0Bqa3+WIY/OpAb5Cq4ZDj0zVeTDPJvXHz9B/Kp5Y1d98jbBUGPJB2sxUnINUBA6spLhPLGe5pk6soY/N84q1cb5cbtpHpmq8sjRufJdWGz5c1XQBG87y4trKMj1qsd6/Ku0nPLY61IN7COXp5i8+1JOY1cFW4/vVIyJQ3mhI1zmrMMbRxz3MnLR8Bajh3xyqxb5X4zimPPcNKys2NgxxUgSSyN5QVlYdDuAotFkUSCN08s8/NTYy4QhmbGKZGq8rtb86ANGJWkkSRXXysY2g0+ORllMf3Vqq23fHsDKCPXpVqJFZN68ke9TICwuXPy847Vat9uPMXBI4Iaqiu0ZDHC+lS7ZG+VFwjDP41IGnAxHTDL1G6rdq5xggA57VQglVo12lcgYxV233ZXGAM1EilsaFpK3IZenOa1Y24U84I5FZFu/O0nHPWta2yUxnOKiWxRr6dJgg9q1Yxm4JPI8vFYlkeFx2NbUY/dNJnk4rN6jR6F8LpGl8OXVvuz5TkgemTiuhQHapxgYri/hVM0OpXlqWx5sfT6ZNdw2dhXGCvGPpQMjPUjqTRtIJYcjGMUoVuGzikLKVIQc1IB2wOKMA8kc0noCcmnEDjHWgBAADuxSkHAG1QKASCSeTSt97npQBEwkJ+XA/CgRLsOTzUmewOBRxz3x70ARbVUY2k+9Ju427gfSpDngsvHpTSq5DYOOwzQA09R8v40rjORux+FOzgHnI7cUm053d6ChgVRgYyKUqx4UDHp0p2Cec8Ujqc9ceuKAGBOrcjHQZpGy3AXn2qUnj5ucUwMM4BwaAGfMSFHT1pz9SMjgUpYDKgD6+tDgYGV/KgBpULgjuM0HGM96Of4m+goHzEr0HrQAjZ4bb2qNOOAOPpU5BwBuGPpS7VxnFAEYB54xS98EU/8OKB1z27UAM2njjijHBw36VIRu7U3oTxQA0Jj2PrTwr/AMDZHrigDrxk1LGCMAfKOtAERXJAJwO9M2NvKggmrDhSSOppHGMMMA9OKAI0G3kHkdRQXbPAUUFQThgQfrQCnIZc+lACjBPKgj60jhQ529KBnB2jFObAQsB2oAYD2xgUv3lA6Htg0g27Mt060Jt5CgkHrQAbcHJGT2xS4287ePSngBAQp6+tIC2MHrQAYIOQOtNOQ/yjNPGeODmjn+FsA9xQAmWxhenrUZ9GOKf90jgkfWnFQ2MjigBqDvnA/nTHG07QMAnNSuBvORgY4pkhym1jkjkHFADNuM8fjTBuHIAx2qU5ZAe2OaF4G0HigBgBJyeM0jIxf5enepBjfg08qAeD+VAEAiK5Zm5HQU6L58luAOgxUu1T1FBAwNvAoAQKvGTUciNk7e/SpX7DGT7Uo3ZGAcAd6AINjYxjmlOSDt5qYq3B7Uxk7qce1ACCNtm4HIoKt6ZFPjAxwSB3HrUnzYOOD2xQBBlsghTj1o/j64yKmK4JUnjFNeNTgLwfUmgCuY23MUPHf3pUAAAbJPpU4AX5d3Apj8HA5HrQAx9ygfKDnpQuMjHAHNSHt69qjAYEnaQKAJdrMRuOAeeKQ4yOKcDwABnigYx05oAGUkgL09aa6tgAc+9P3L0GQKULwSzcDpQA0ZxyMYFG1eMjr3pVK53AE+1JzliePQUAJtXJpcEZxwKB6kU4D+I9KAG4BGFwD70gHJ3DHuKkBHOQCPWjqCpWgCLaN24ZIpNpJCqenJJqbbwM8UwrzuHT2NACbeAe9KAxPTIpUBwDtwO+aUuA5Ug47UAAz90HFBPO0cH+dDKDwQRnoaAGUbcgj1oAaB14780uAoLKMmlOfvcZoTdjnnNADRu74IJ/KnAEZ7ijgcdfpQOMc5JNABgY3AUFcd6DgHJP4Y60ny8EMcH2oAQhQfenBoynytj2pSrDDA/SmEHO0gD3oAcR/wB89zTQTn0HbNKAVA7r6USPg52g56CgA69wPXFJjoOpoz8wJ4FHU/L270AKcbuRjNIc9jx2FB3d+fegfrQA70FBUc5AxjigjgkcjFG0EDPHfrQAgUHGOAByc0vyn+LmmI2UZAcnNKigjIGMfrQAbASDuwe3FPKt0zk+tC9+O1O6ZzwKAGEMBg4JNNI2fKBkVJ74wOxpMFQT1HrQAisMcA0EHsPfrSE9dpBHrR8n3t31GaAFO7rxSAHIYnjPSnfKoLEj2pAQQD0oARlUsTjP40U/0PtRQBCPummkhB8y5BqIMVX27U5ycYByCOaQEoZFxtG7IzmlR1YEhQD3yarlXADbuOlMfdn1FMC15gCnLAgjA5piOrADdnFVXDbDhfpzTItyrlh70AXyq9c0g4PXJ9arDeTkHPGabvkAO7J7UgLwKYySMdqQHI3DpnHWqqMfL55IPFEjM3zE4I5AHenYC5vBJU9BSFk6dSOlVizEZHIIoRW9cCgCwQeS3Aph254ORTTvxtZuO1MZWABPTtSAk4yecAdSaAedxYFRxUIO4nPTHFAXccUwLW1iwVWHPNPwMYDAjGDUGCHBzjjnnrTUOGIU8e9ICx+74AbJA6UhXdjady1U2tG5O7OTTssuFUkZPWmBaICjAbJzxSngfMcCqu5gSByR1NNZ2YjdyPSgC0GXHXj1oyp4Jz6VULHbtxxRuY4xnA75osBbHkkDDfnSArkhWGR0FUyzb8gYHTFKQx5xg460AXC3O1uOM0FlwdvUdaqYbIyxORSSM6/KORSAnMnzgEijdHgndg+tUhubLdMdeaJAxxjkD3xQBad4+gbBo3KWzkHA45qjMzpJtUg5HpSRPLkhlx70AXwS55YA9zTwoU5DAj1zWYJJMkN09qljkbPUgdqALzSLkn24pruTjB7VVBOTnOcUhZt64zimBZPUZJwaXkjGcntVYySDP3cdqPOkAO1cE9/SgC3jCZzggU0sVAzgEjgdaq+YejMSSOaCzINzNk9BSAuPJkA7gBjFN6EAHjqTVV3GRgnA5NPSQ9VGfQGmBZzt5LcHgYpQ6qGUAcDPPeqmXJLAdeAO1OdjswCCcYI9KAHls4ZiM9alRhzg5HWqILABSMjOc0/e2D7jFAF8PuyVIJx60hP97afQCqQLDJBwcdKcHYj0wKQFhskbiFUD3pu7p3z0xUJdmBUnA96E+5weR0pgPDFTg/ypwxyc1Exxj1NJudQQTmgCXjGd3PpTgQF+6A1QhgQGXrSFnOTnJ7UASljggcd6VMjGT155qFNwHzHPHWlZ+m7kDp2oAnLAn3BzSMcfMDkZqLc2DtPXp7Uq5APof5+tAE2O/tQmWfGOPWoXLZGD2waEZweDgkelICdcnI6kU4dMk47VW82RSFBBJ6nFAkkyQeR1JoAtbV5+bHFAUL8y9ahLNsJY5GOO3NNV5M+lAFo54waQLztIyKg8w4IHJPp2pN7jBHPuaALI3HIAAA4pwj2jCnk85NVw8nG3OM9PSh5GBXHORnAoAu20TySqqgAAbs5xjFeReLb37dr93MCSUbb9etejazfS2ujz3EjMilTgjgg15HPMWkkmOSScnPfrzVrcTKN6xEZLHk8Y+lc9euGY44yK2LybcW7jr9K53U2bBbb17g1a3M5GVfja+7IYjtWTf4a3Z3xuzlSp6Vo3MxTcu1dpGKydRby4RGoyw/zitRdDA1Rlj3SZIYnnnrWLdxqry7VxlMg5rc1FHklztUhxnr+lZl3p9xJbPIsiKOwNaxMmYJGER1VklxzQNrAKycnuKGafzP3km5jwQppyM6oUXcRnjNWMaqrsKrye9CLu5bcMd6RGdXMcq56kY605Hx8v3Qei0AOiSB3/AHi5jPoetLIyxhdi5Regpm5cnd0FOt9q3Cqw8zf29KZJJbXCsjMqby3erKmJZ42WTO35m2/epLZQzt5aqkHSprK3R5ztGxIhu3DvSYGh5KhTLJHj0H92phGDNGuWLeXup0Uccr+W0nmkjg1ZQTSMv2cqWCc1ItRttGYL1Jdm+A8ly3/ju2p2t1ilaSMfupZMMPSpbe3bYqtkjOTzUhiYeZ5nEOex60nIuIC3hj3bGYHOG96l27UUtzjgVKIVggAZshuh701g28oF5Tg+tHMMUR7WDKvD/fpY0+cqz4PQCp2jUxfXhSKijV0QKFJVO560ueQhVVlbfvUNinpJukXPzK4xxUG5Y5WUuqnGOeabd6hDYpGWCBeuQaqOqAuB0Y8NgdiaZLfWkEhyfMIHauVvfFFuTIilSAOH3VzEmuXs92wjkxGT8zZoFqdrd+LNLCNErSCXzANxGOa5PxL4kudRvHFncNFb7fL2o336x7u4j+1lVbfldrZqpBH5Sbj0rOVyo7CKkmWiUD5DuLHmr6NcLGZJJBsX5l2mqg83Miqu7zPlzUsVpcXMYVuNnyooFF7DM/cqyM24sS2frVmK3uGO5VESfrXQad4fjjgW6kbJ/hBqxPYWzIdzScD5iv8ADQotgcxLA2AsS/Wr9nZOIPMjby2/iya3ra1sUgkFqstxIv8ArMj7tVDu8v5Y/l3bttOwyEW/2eBQGj2dT61WJVmlMBCxqu7lqgublZrxhDGwT7rHNRbnR9u75f1qrgSz4KCNpFzt3cVXl8uO2wx3f3ajuLuFn2xrhh/FVOebzS2R9DWUmgGv1O2h/mT7vFJgkluoxTti7N278MVBQ3KqPu04LwCy5XsaIkZm8vbwaeFZmZQuB+dCWhI2ZduNowDSyLt3R/rUsUDGKR1X8KIreSTP8I96rlHcr45+7gUPx159KtxRvsdVZPzpqwSSR7o2zJnmjlC5A8LY+ZWX6ilRAH3LJV37PIibZG3MT/eqS3hViyqnlui7m5o5AuVLeNSCgQyP9avRWd00rKqog/u7qtWdpJG6usu5ZP8AZq7FZrLI2JGWdjtXFaxjoTzMyY7VZrho1XcY/vCrMGnTyjzIv3Uat95ztSt2z0jybNtrFrjdtRavxafJDcRRybFDNt31SgQ5sy/ssjxxNHbsi/dZqtDTllngjXawVv4P/Zq2IrJY3jVVXyv7m77taEVt5bx7vWq5SipZ6HIGkjjnZIt+5lH8TVrmzXyh5kitL3P+7TIImZ3eR/LUH86fJJCsnzKwGO1Q5O5Fh5ZEeNvvHpTH27zuXAJ49qJI8YZF2xAcZNDr853NvXHGO1WtihX2uhEnlqo9fmJ/CmxOboxzxBQq9eMZpShjCu8i+ZjjFJbtcb1Jddv0qgJNm55HVmGfaiPbs2M2QjdfSldvnaGEsXPai3W3jcs24S4+bvQA4bVikkL4PZ/6U232AbWh69Se30pbmRWdcxryfzpFmkSUllyD/CooAlZXjQtv+lNRVa3Me/l6kCt5R3/M55piH9/5e3yyE3ZrF7gMIVYwFnwuOo71BudX2LOuH9u9S+YrRlmVjj5k9aXyjMhZIvfP8Q+tIBrXC28vl7Mn+8KbceZcxlZmxnpRdyxrbs0A85lwCo7VHtuMCSRlkXbnjtQAu1ozHyzBKJfMZzPsRPcn71MjVpHdo5tysNwz2pvytktyMYzmtQGHzldw3zxn+4v3aqzQj5ZEbzZYx8o/i21PMse+ONWw23ap9ai3MpdYWkeX7qv/AHaBiXbLkbj5KMv7zFRuF8vy4f8Aj32/Ltb5qbPIJgLeZdsBG1nb726o32/a4IrePds/1jr/AA00Iktom8ox7/LQ/dGaQOjT/ZVC7B935uWamS7mLLuVVG6Tex/8dqtILX7Wslv12/w/w0MZYDyvqKRyLyvy/L/7NWoJJFjZS0aEcLzyaoQTRrGZrdtwjH7xmHzM1Xh5auvny4ZxlcUgLNn5Kxb2kDP3NTL94t/D25pkcW2TevzofWnPsydx2jsaTENdfMRmbORyBVeTzNnmRsvl8ZGKsOuE2jkEdagnXlZEGdn8NIZFtZiZHTHYCoXV1QFItnPOancSlNzPk9SaZt34ZpGbjNUMZMY13CPgYFQlVVNuzjrUz7vK3BM0y43Bxs5yOgoAjcpne7YHp1ph2rIdvLdaUqwQsi7j78U5twAUMoU85oAYvzAn5sYzRGNski/MSBTo2ZXOCpPenyCOYllZgxOeKkCRGVo1fb8uOaswNGuCrZY9qrW+/YWPIP3BmpIlVmO1cepqZAWJBDJNsaTLHtU0e6WcqsjDauF+lVxEvmKzfJ6e9TQSIkhkblgMcVIGhZyMqgBFYepqxFnzA+4gelZySNtG0celXbSTfznIqZAaaN8+3qD3rcsmJiBHGOK5+I7iuBWzp7HkEYAHrUMaZr20nzBF4A5z61tRZaMKrbWI79M1gQZEgG7nrmt2wkYjcQCc8A1kam74LlNt4st3kcASAqTnvg8V6tdoY5H3YyWOPpk14nBtivbaRG+5MHPPPXmvZbiYTRxyKSQ8YI5z2FACOrcAcAe9NIbHQD1xUO9gRuJPHGDSiRsnBJHekwJAu07s5p4yc9MVXLN13ACmmRQMhiDSAtHcCVUZx1poYNz0NQCUYGWO76UodgMY4oAnyOTgH3pMc/KOahRmUcDIPWkMjHIHAHYUAWjyB2zUZH8I5qLc+M5ppdjyvUe9AE4HGM5pTwB2qqZm6DpR5zdGBPpQBZwPMC9sZpCCM5GCareaxyVPzHpR5kn8R5oKJTu+lGO2Rn1FQF25IbHt60CSQnr0HegCcKe3Sh9vTdUBd93DckZNKNxAPU5oAec5GRxShivbOe1MzgHdz7UDPUHK/rQBMnzNgYxj1pdy8/NVYMwO5Tk+hpuSeSMc0AXC3HUEemKaWAG4Dj0qAsVcAcmkyxYndx396ALBZQMg5zSblBHBOe9V+BxTstggHBoAsGQDOCAMfnTw6AAsRnHXNUXEmBu4HrTQHB3FsjPagDR3Lg4YHNKCvGOfWqKs+dynj0NO3MXyTj2FAFh+W6gn2ppXuzADtUQOMsGwR1qEy7jt3YBoAthip+Wjf1HU4qEDjk4I6Upxw3Q0AHI71KGCgNkE+1RN7Dj1puOTtHFAE0kobGeMHOacZF8wOcBcYFVzjkMc5FMHptyO2TQBb8xckK3XpRuHRSAPWqpQ8DblsZODTgncdMetAFktwASMDvmlZl4wccdarBFznJwOvNJsJzg8ZoAshgeN2aHKg8kY/nUKpxyaa47Ek+lAEofgjOATxQCnG5sVEvoeaXAxng+1AEpC5yGzQr9zj86hbbwBxmkKdmYgigCwZFzjcKduA4C5z71V2Yxjn607kZYcds0AT+YVOAAT2NP3q3OcccVVRjgBRwe9OcErtXgfWgCwXUEZPNBwTnGR61VTptJzjvSktj5W59KALGVBzuznr7UnmKpxniocn7ykD196AVySTz3FAEwnU8A8017hfu7CR3IqLb028c80/ccYG3b60AEk0foKb5gKjjimbAc9CPUUbCOFPB60AP8AMIPtTDcNgqMUuI+OppvlAk46DmgBfMk2EjApokb64qQKuw7aiK57YIoAbLPIowrbQaaJmIBZiQOvNLLCzDIPHamCB9hUDGepNAFpJVI3K3HcipEkU9GwfeqqptXbjH404bR97qKALRdsY/WhXP3c578moAc42ninBQOWoAmSYEcLkD3o3nli2PaooyCpwMChl5GOlAEhmGDwSPpTfOOzKgA+lN5B6cduaYfUEZoAcbh+NzZHpimPcNkhfTjNKFBG4qMduaTYucMpBoAd9pkbAxyBTlmbPzEEfWhIgDx6Y4oMYU7lGPUUAOEhboF9smnhmJ64HtURjAwzc/TtUuDtAUDaRwaAFBKoTjJFR+av3hwSPyp+QcKegqIx7XJbkHkAUAHms3K9QOc08O2QAOCM00jOWzg9CcUZAwc9sUASCQnBLcCmu2eR1qM8dOBSblI64PrQA5zIBkZ/OkBYj5gCe2OtKFduW+79adwp+Xk0ANy2OuQPzpDux9ak4z8vSgcggcUAADoOW/8Ar0hLAe56UrMNvXJFH05B70AMcOQFDY70hVuBuJ/Gn7WzxyPWmH7/AMoOR1FADhnGBx6kd6Q7lAwxPtTjkHIGQRRkbcqMigBQ7bOW/wAaDIG25ySO3rTBgpk+tKBmQYIHfJoAkRmOSeAOgzmnR/Nknn27VC/yEHse/Y1Kh24HQntQA0EnIVQBmlzg4wM0hznA4FJhhx1HrQApDMCT07Ui5XKnkGjn1/Cj6daAFLEd8DtRSHaPvDI7UUAV2GfvHgdMUu7oF5HfNOCEEDHPpSSL1I4oACTgg9zTG3ZHH607aeBnOadtHRT+NADCoyQWOKVE7ZyDxUgwe3HpQFwTg/QUgEMQB6nAHSmDIBCgEe9TZyahIbeccmmAgU5GRxSgA8lehpUU8sxxT/lAJGKABQoBO7A7AU4YJ5oO3ZwFye4poXHf86QC9z7dKayswy3I9AaXkk96MA/xHFADXVe2B7CmjC49/eniNeh5oKrzhePWgAK7vmVsmkKtySB9RThgLhRz60h3Y65PagACqMEde+TSe5HANPAU/wAJJI6igowIG3A9aAI9uCSpyDTTgHip8dexqJwcgZFMBmB97p608JtU7TkHoDTcYJxzSgj+JqAEKscUpDKeuR3oBx/FxSknHPegBNowBu5zxSHPRl9s0rDpxzSnurHg80ARvjkAYNJsLEDpxnipCBswTketOOOCxwMYFAEQiAO4YJHegqcEk4p+OCc45pcDGOooAjIUYwAfWm7FOCB3qQqOq8GkwOnf0oAawx064xSFV2jIzinN68HtxSfNnDDFADdi8/pSmNgMdQcU/BwAB1NKoAG0HJz1oAjwMcj2ppjUnnPrUp27+V4HNIyjIKnJx09KAIjGvXkmnIpDbh6cU8Iw5JApemCefQCgAQE87tvPAxSmLklV5PWgHjp707JwMdDQBCV5OfyoI444HapTnoOnrTNozj245oAbg5Axx1NOIAH60pG3AYdu1Jg4HHU8UAIVGMY7ZpR2/wAKXnGAO9JzjHQ54waAAqRIQRkY4xSEckEcdafzz2OKQYwQeeOKAGYGc+tA64AGDzT9p6ngAfWkwR+I47UAAHOM5oK888ClQEJx9KeFX1596AI9oHHSlC04jHIGBnvRzjJ6UAN74PSjpg05gCRzj1pXGBkEH2oAYF5zjrQF6ntTu4x1xS4zyTigA6gjHAFMHseadgc88EU3HAx+FADxnOQMDFAXJ444zinrnHrxxQRnOBggYoARM4wGx70gXdKDt4xgfX1ox6dAKntsmVfYZ/KgDlPindGHRYLBWw0hBbB5FeZXcjR25YnnHFdR441Fb/WJyG3pEcDn0ri9RlM0hwSFHHFNbklGQnlAfv8AvWHeN8rAMxHTr6Vr3hHlDH1461gajMQdqrs56Hqa1SJZn3rFljCnPfIFZuqSsqbipJq7cuI2DK21gMbR3rIuWaS43FVI65xWhBl6grNZM0TfvM/d+vWufv7qSRPLV3EaZyFPet3UXIZpM/ME4XsK5l/NLbmXIJzWkNiJbldiysNrO0hGT60kZ6Nuf+tSuzqu5Cqznr6gUMrLEGTlu471oA6I5Xcx2Nng96TzZ/O3ttbBLEgfpTR5nm7mT5cZ681LCrbGeNlHqCetAEJYN5kmxkjxnb1qxa2s08AniVdpXIxQjmS5VIj8rjnjOa0LOaCGLMO5FST7n8VAtSxZxf6IqMqkn/Z2t+NT2iL5ksartKcfWppRuiVsY8/mMjqp96txArlGjw/UnrmkxIhS383yDE5jGOauBY4Z41RduwBQQetNhhjQxqy7cDp9atQQoJwWVtvr71Dk7lcos6qB5aNhuvWlgRGlwysUCAld1KyttMjbTzTvuSfKuU21IyUsrIF2sec08fNEzRqzSDknHWqgkkZyIztA6tRd3q2UYkkuERByWzQMso/zjZ8uOTuqlqus2licXcyxjrlTy3tiuH8S+LZbx5G08tFDu4JPNczNeTXWWuR5xA+8TyKTkhWOw1vxdDJFL9lXJ+7XMXGqX19KolkfbjHWqSyssWWXeP4c/wANOhlkYgOMo9LmZdhwWM+YzKdv8PPWpLPy1+7ndS8GRY9pb+6as2tqm8SNE2OxNNXERGzaWbCjk/xVY07RZ5gWkbbtYcAZrZh0uTMMjNhWPSrrx2ltcBoWZSsnzZ71fKguyjp2k3cVs1wyriRtsYK/N/vVfe3mWdPLMe1P9Yn+1Vr7UVvfMlbBj+ZR6U2/vLWKQNhX3tlmX+Kk9xEtwssVuzdHLfKi1nXt9eLG37tXiHzN/eZqju9Rn8/7RImxOoOaz7m8jmn3LLsQ/MTTUtALF5q8jqjW5WF9v7xVP3qoXWoTiRWkfbL2qaCzW6JkjK9d2/H61Bd2aST+YzbhjbgUudgUXluGLCTaqNx8tPu3jhgO75mboKmlgtIcTM209hWTdXH2i5z/AAD7oqZSGMn3NjPHvSfdxtOT6YpSv8KtS7TlW+6c1ADsbYPmX7zflTo4VeQBW+XFSRxtg/Nu/wBnbUkcMnmKu7atOwDYkjWVju3BF3cUsaKr4XcyyJuzUsdsyySZ+YNxuq3EqptXbtUDFOMQKxVoZ9iNu3LuXmlMare/Myt8tWkjDSq5CqV+61W7fT55I8mHcv8Az1H/AMTWsY6ElC1sJGtmVWXPrTo7KOeMNGMxjk/w1fEDRXywsu0/3/4atzwSbGZY9nzeWdv3TT5QKUVla2sazGRpY2+ZSVq3BazrcKi2/mGVdx/h+Wr9tYfICY8N0ZW+7/vVrWVnJ9g27tzMfv8A+zVJAY9ram68trW3zGrfNu/hq7caas1wzLi0VW3b93ytW3HbrBbbo4wo+YfLTEh+2hFm/dRD+BW3CT/aochWRVSGONAFGTu2t/C1TnT7triKSONHSL+81XLa3bezSM8qZxGG+9Uosx9nErM7PngbtuBS5haFcwLITHGmV6tjtV2WMIgYJ+8x3p0tumyNbe4YqvOyo7be3mYaQoF+WV+f+A1PMMlyonWR14dMbB/Oq4t33li24Hrg4IqSKOSYebv9qkeFRlty+X3APJqQGoqogUruUds1C+dp29M9KtRrHyELDPY0yJGUsrKoxzkmndgP8yNt2woY1j645qH7OqxB9zKx5FOTy5oGKqh4+6jU5FYIET5uO/anzMBqSssyySLgY5xTRMjStIvyk/xHvST7lkDPtAx2bNOEisRujXyz0q4gPj/fS72VTgZAFMdt12QxZBjNP3NCkh8xTIfuOo6UJDJsAb94MfjVATW/BZY2bhMgmq/mPMArtuTGOOpqXzNpEMjZU8Ar/D9arbl2MqbQqcDaeTU2QD8tvVEXpx0waSdTHKy27uWf5inmVBlY32q0hbGc45p6R/6R9oVmK45osgBzIyDZb4DHHDfzpFjuIndtyp2570paUzGTeBAB2pDt8t+GbJzktUPcBYozJPJIxQxiPbx61VgwyBZmy4+4FHy1NbqwlaJQyxkcKKhuIzbQSzRvul2/KuKsBl1Gq7GkXbM3YN91abNIxkEafKnr/FT5dsKRS+ZuBj3Fqg3chdrbXHymgYSK2GkPTd9xj/49VZxdwuyxx/6z5mP96nzPI38WIlG3f/FuqsJ5pd8Mdx8235dy00IY/wBnz5l1u8xvlYJSxxwqWjt42jl27o80wT26osdwsu9urKu7a1SyHa6xrMrS7dyvQMjtolMCSfJJ837zdW7b/ZfNj8xmdz0Z+lZlhiOBbhEW48xdzEdquaczOVaeLl2/c+1FhGjHLI5bG3ahqQsZOiZ9zUMEbKj7WyN/zj3qeJmWfayKVIpNAJ94BF+71J9Khl3A7l2kIOu6pnHyH5WX6UwxqYinb1zSsBWcbtquzBTycD9KZMqwwsyrguflFPXd5gDDC+lJPIrS/NFx2pjILhmjQ+W2BjAFNuJJIgvl8FxjdUsSR+UWk+b0HpUE5VJhFGvmNjcMUDGlVY7ZGyccUeSWQRRrx3zQQ8fzSJtk/gpVd5PkXd5mKAIBhd+OB04qaDzFcKm0Rn9aZ5bLDIqYxxnmncKiuw/dx9STUgTpG0aFZW2nHFSIzLEdq47j1qk5aWXzGZhE/TNTRPI0iq3Gw/nRYC5IVYLHI2T1HtUoVY8FVUCoU+aR2YKoNTJwygc57mpluBNGrEM4LL+FT2LLl9vAAz9aiVcDJbK9hUkC7AWVcrjrUh0NS33NGGK7Xzk/StmwdTLhd20j9awYmZtpBZjWtZMyuuCpA5wKhlJG5b9QcfMBWzpzfOBnisKBjsDdCTWvYP8AMDjGPesy0XpeY3HRicZz2r1jw3cLeeH7WRWzsG085ryg/eHGQx/KvQPhS4bQbq3blopPXtzSe4zo2Ug5ABpuDzkfSpHUjBUc0hUA/Mcn1qGAwqNmStM2ZfoMVIV465FK/JAPApARbcMWJHtSjc2RQUO75eacm4dRg0AM2kDlvwpxCgcDNKQSORzThgDaV/EUARHB75o24yF4z3zThhf4cZpMc46mgCMrzgcHtSnBAXJyOtKck+3rS7RggdaAGbV6KMtSOMDlgPWpCFAAPX2pjLHgsoIHbNBRESOOcn8qcisRuI4xxT9inG4DPXin7G5PTFAEY5HHGO9OQdRnA7UpUcFfyoKMRuBGB3oACePl4IHPFRs3G3OPpUnOOO9McccnJ/WgBhyev/16Oxx370vOMDrRheAAelADccjJxTuRwDxSYPQjNPCsxPy4GKAGjoe470MOrKcCgfKeVNLt3dR16UAKMY+bmggHgcfrQD8xGMClx6UAMKYwWPFA4BOeO1TbSSPlyMZpMKxC44oAruWx0x3PvSRoDj5STnOKncNnaeRnrTSpX7p/TpQK49DlwOopeQSpH0pAu0gk04csd3XtQMQdNpzmjb0GcUZ6n9aCrcHIAIoAaVweeaQnbggfh3p+Pf8AGmlQffH50AAY7icYz+lPCtx0xTcEEDGak4A6c0AJtAzu6U3nnHTtSknj1oJPrigAHdQeaQ9OeKAuPmzz6U4bsEEZoAbtIOSeKTHzev0qTy2OBnAzk5NK6svzKVxQA1FTO7qRSEDlm6mn/LjcOlN4xk9KAI/mwCelAG7DM2BnAHrQe+DwKQ44A5yPyoAdn58g4x0pCCcsTk9qD2wKU+oNACIG64p4QHLZwRSAMSRnjGaAQuCQSPagAOccDjtSY6E4pxV8ZVhg849KaATwRk9aAF5OQO3elGcbSOKRN20kDjNPCsQCpx6igBpBAG0dKRMl/mGD61JjcOD0ocHbjoR0NACHAJULxTSDxj8acP8A9dA5JoAj5zjOAKU9MDkUp4JwOaWNd2ex70AIo7Y4oIOCAc+lPVTggnp3pNmMFT9aAIh13A5IpCvU9T3qTy/nO0cd6Nh5wQT6ZoAZHgHaegGc07kg/Lx2NOAwQW5BGBihmBwq8fhQAgbA2ijJ9KcRzjGPeg4wMnntQAgjUnljQVXB2jOO9KODgnmmsCAQDigAGcg4wvanFm6MoJ7c0g+YBSfoBTv4gOp9aAA/Kflbg9adjOSDnPvzSFlXjGTQmOcjJoATLAY4x0+tKRjG04HpQMDPGfrSDcCVC5B70AKcAZC5zRznpmlBbBGM/jQDzjbg0AIV5OfwpPLUnJOMdjTwMDGc+/enMV6lRmgCBlP1FGM/Kq5HfFOfdghRj6U4fLHgcY9BzQBFyoHzFfY04ANk9/WpCgIyTkH160nltkDpn8aAGdsAYFKcY3HijawyrDvwaTDY460AALdQowaTcBlRxSgEng0hDAZ4OTQA9MgDJyKUYySvQ8ZoAOwDpSlSMBRgUANON/Q8DtUbAB8k4HpUhDZIBwQKXaWwcZ96AIsZIVcdePenFQc8YYcVIFXIJHNKV5Pb3oAiT6Z44B6UqYIyQceuaeAQQNv40mO3QA0AIO5VskfpSlTjczY+lPQKM7Rgn9aaenTIoAaOPekBHIxinZGT8uBSHG3digBCeaKR2X6/jRQAEnIzyfWmkHI2jPrSjqc0o3bwq9MdaQDU6Yxg0vcjGB608Dk5HNB3cc4+lAEEkqLKqBgSalboCOtV0twLgyMSTnIz2qwe5xQAZ4PHWmkY5x1pwLH0xQQTx1H1oAaFbg5U+2aeSrYXaDQoVSNo/GghgTgACgBqqqg7ecnil2nHIyKUAEgk9OlSYOOuaAIgCPugD1NAUjPIPtTjtydzU0Duqn65oAUbecdD3pp4OM5zS85A9KU45OOccCgBMHOMYFNk+9gAk+1OcltpPAxR8uTs6980AODMsYVcc9DTC0n8RyaUleooG484oAMjHI5powAd4wKeQcZpHzj1H0oAhfH8PA9aa+Ap7mpWXIAxxUbqOAowR15pgN29Ce/SpNvIBOfejdkbducdTSgjZjGKAFHP0FNIx82cn0p6bcFWGB1HvSAFiCBk0gI85XJzz2xTtoZBnkjkGnfMyEgAD1xTQpJBXgUwHIBnLc5p+1Sm3gH1o246Cgq2QeDSAYFwxO7I9KCvykgAGnlWxyBj2pnPGOtADCvygFfelXJB3D8acM78dQe9PI4AU8dzQAxchc9eaQI2dyr75zUiDIOBgDoaZIflAY4x6UAM2gkkcdhS+WRhgO1LwcY/OnjofmwAKAIiMcseeuMUcjotSHLICwzS8ZyOnoRQBHzg7j1HFIGGADxinyDOOMD1qM4Bz2+lMAOfqKVOPmK5x0xQOnIwD0py78fKMe/WgARSx3DkE8Zp/l4+bqR2pwDY5xgdhSjDAlWwPekBB5ZJOWxk5xSfLnbtwR3zUj/fGSCPWkdSXyVPHIoAYCTlW/Ojr25HSnd8Bc8ZHaggAfMOvTFMBB8oJHJHJzSKNz7mH0p/BXHUdKVdrYXHI9KQCfKCccCkO0Acc+tKWHPy85xSOMcY+tACPwPXNCKSPQUpUEgjml9F6GmA1FznjketOx/s5pWBxgr+IpyH/a5+lIBjKOWHBNIVOzIOT6U4nkDHGalDKSQAOOOlAEBU7Ny/NjrSIu4heRnuasBQM44HtTCPkLbsY6cdaYAQq5CnpTTkj09KcflgBwCT60wY9e1ABwE9O9OuJRb6NqF0zYCxlQfrTSCQfTFYnxOvWsfCKxqdqzEFvp0oEzyjUJ2DZBwzgluc85rOk+QAHoeTUjvuYsy8k55qrczcFmxt54prchmZfTgkhW2oOPcmsK9m3OSWVmHAatG7eNyzL1HIFY90AxVhww6r61stiG2ULw8jdyx9qolgskrAMVA4X39Kt3sg+0L69qof8tGb5ip5x2q0H2TF1HBlZFcFpMkn+57Vz8qoXDPzs6Y65rc1GT/STtVVByOKx1McO64eHzFRwTjtW1PYlkEiP5ol/hc9zyKnT5UmaQrnGBjvVq8tYoYlS43m7kKyJtX5cN2pBbqt35bp9wbuvrVCK3ku6K0Y3/JyTU8VsrAorYkK0kaM92qRsMfeOOM1oW9usL/aIgMOcZLZpXFqSWdsrJB5duoCHrjrVz7DbXMrMY/LfPPHWgJ5eGSRjg5wO1XYNsjBH5d/4h2ouKzGWFqYUKythc1Id0KeXH87SfpUj7sMucgdRQkjL8yKoLjn2pXZUQ2eVAN65fo7d6ktLhzK0bcRbSqZ71XImZAjNn/CkEoMo2qzRp74pWKLIb5okkjwRx9/j8abqN9a2CeZLKoDj92uep9KxtU8QW9o5WZfMXnviuE1HWJLrUWuGUNGEMcansPWok0hxidZe+LIwkht4lwp24c4ya5bXtSkvpY5HbLD0PH5VjOST94sPelCsee1ZudyrErbWlOxsLT/ACm/h70W1v5hJZsL3NaVnpbyHdHMp2fNtpWFIqW8Q3+W3J3Vbt7N2vdjLuGPlWuh0/w75k/nSspUjNa1to0cfzqvT860sSc3b2ipcLbvGyO/3f4q0Z7dYx+65RPlZf8AarbhgeMlvs+ecAsao3capLMqrkyLtbmqiwIS25/LhP74R/NVSc3FxPbtesUA+WPFSss0UqtK2G8vbx3WoLm48tYJPLAjzhVZulWBFdytJdyFpPMVGww+78v96q/nRNlg2APX19Kllj+aaRhtlLYY1SnVNgEjL5fHX1rKW4EGoXk825Xk/dx/w1nRvsIbbmlndnldvwNQyfMiqvBpByotQ3dwqbVkwpo+0XEJfLEn3NUn+ZSq9B3pw2qn1pcxXKOklmnfdI272pqYXKng0bCCdtO4KbSuWpajHJ99VqylvvkRf4Y+tRrHDw3Of7taEK+duRxxVRWhJFHGq3H97ip2CzO7H7sfX5qAkKqrKwBp8Cxo7LHH9773NaiGRxSOVZgFi61Zt4VijMbjzGbrU8r+VtVV8wIvO2rdvFHcO7L/AKzb92nGxDuUxa26TruWRhlWVa2NKS6inZZ12GRflVW3VJBBO7wyXC+S23bDt+b/AL6qzHB+9Bmb96/G5apSKK1nYLNKy+ZteRtzO/8As1cFi0lp5e5ovm3cU9Iozut2SRmj+arI8xnEi28khx+NAEkAEkAhn3Syt95/ur/srVxIsvFEvBX7uPu/7tNLsrpHcL5av3C1bZY42VLeTn+8KVxCATIJUePKfwj0qWGNY7dXXesh6ConFzGdxbd7+tAmZbkL9/f1z2rN7gPEbq43bI+4b1qV2ZpNwbJPB9KbL5kaM7KrKO9RxqrJtbp1PNADwvl/6raG3df/AELipXCRgKjNh/4f60ReUGZjxgUm6QDeqJnPDk/NQA9Fj5VI9qp8p521Gg+f5VVT/epHm+dmc4D9t1KmxIfs+MOec7t1AAksO92nXzQg4TGKUeY2HZVQOOUYfMKXajkNuUkelRmSRtzdW6DNACovVokUKB1HFL8oj+RuSevpQVkVzsbIxyB2oDRsjNGuVAwBuoAhmTzbtX+VF6AbutPllbKxKu3nHXrTERCizbdqpyafaMnneadxXORmtY7AJLFcDco3OBTvPVgGVUIAwd3WkPnRyu0u1hn06Utuyo5Zj5kGPuP1qgK8sjM53hwNvy4bii33bF3Ko2n5WA61KJZZGZ9mAeAtROXhAjbOH5+X5qQDvMU3Csy4OeGqT/SIjI6xxNn+E0z948oZe3J3Ug3SSbt24v6UALlkiKyzbo+ucVGm9w2392wp0sbKhVuickVNOyraJI3yo/Uioe5S2KdzJduUWHh/f/0GopXuVuXjaPHG4D7wp6SCIOVZnidv4etRyPGjrGxkUA/LlvvVYwdo94bdlPvdP/Haozzszv5Pyt/yz56VYu/MhXzG8sQPwahnt7X94PtCksu5kpEkGxY90Vy2Dt8z/Z3UT/vli2Kqz/epwuLUyfZ24xH8vy/+zU2dbmMpMY9p2/f37qaEMkkmhlLCONml/d5pZ1jsTuLfKv39v8VIWjNmWlVtyfMu2lgMS2Qa4ZGaRdy7j96mA3YBGsKyYifmMtWpZxSpZLC1xuUH71VEXdAu6XanfFXkjRUAy7D/AHqALMUjLGTcDAT5Rt96nVdr7Y2wcZzVeEMibEVldx35qf5U/hbd9aAFO7zNrPxj6VBe+Yoj2MpQHkipyp3t5uDxUMUe7DR9CeM1ICOF+1gIMrjrTZQrPtWT68U8K+Gb+OmNGypuVc5HBpjIijsGWN0U9MetQFdp2orDH8WamNvujKx/LIOrmowpVDhssP4aQxhaSN9/meYaY/2hyZEkxk46VKY3I2oqj3qMMzRBNu3nr60AMn3xhoV56HdUY/c7fLbIfqGp8weG9ZdvmIcc+lRBG8uTdGrHOPepAsncsbO7ZJ6D0p1rt3K3zF8cmlMJS3Vk4IHftUMMpYFd3z0AXt6+ZublcVMJFB2jgYyKpwvuB+6McVZEhXCyKvTANTMCxEWXCmTeBzVy13SKWZvLU9e9UI9okVmX5R3FXkkMhKKjFcdRUoZcjk2sq7QV7EVetpQJQpJB7VlwE7VBPzK3er9ufnyVySciol0KOiiYiJSV57Vp2jbce/NY9o25FBye9akBOAc4FREV9TbgUlASRnqK674WXAXV7i2zgSoSB6muLtHBjJGdwFbvg+6Nn4r0+XO1XcIefcVm9zQ9VdWBKjkjg/maiAxlW6571alBE0hUYyAf0qBkbA28460mBERyQRRtzT36Y280BTj29aQEanrTvcmlC+2aRvXPFA+g0sN4BbANG3APGTTtoJBIyO1OORnuKBEfJGduTRjHzEYNLgcHJxTgvzZDce9AEZXjP6UmPRck0/oSSMD60hJUA5xnpQA0kryAM+tGC+FwMZzxQGHIxmnx9SVU0DRG4+c4XApyDg54odWHPBPXFIrHP3cj6UDF2noMH3o2gcMMD0FKO5yKU5PX+VAEEmA+1eAe9IQOmRgd6lKjOfTtikYJsJIxnt3oAhx0YZ68cUHdgkDHPAqTjgZxRj5g3XHFACAMuCeSfSlBbJGMHtk804hth4xz2pSoJDYyR70ANJYDnaaaTwOh+lSgbjjGRShVXKhQTQBDhiS3Uegp8IBG4D65pwyOVwKBnG0detACkYJ29SKbxg7VxxThxkZyKU4xuA5IoJGbeQSOMUAcnjIPWndcA0EL0HFACBDnAwV96R0CjcTk+oFPGMHHalB49R6UFEXPTH4YpqjqCPpT3Vtu4nA74oQdMdPU0AMx/CBgHvSE/PjgY7inyAAAY4PekRSSOOPegBBuGdx+lCbiCewqUK3zHHPrUYBz1xkUANGNwPejByc804YzjqMUnTjP6UAORwBwoPvT0O7Geo9KaAMADpT/AJY8YOc0AIVbBYdOtBBADAAkijIJK5IFKQBgNyB0oAYq7hkfl0pCMggDNSOgbJDYNNA2/d4oAZ5fQ54o8vrxnPSpMchR0pUyCe+OlAESxt0zinJGCStPfBHzEg0wgqOPzoAQqwG1VyPWldQuOOcU/d2FMdWZ+TigCMZ3/WpBxjb1pFRt2eMU9eCR1oAaFBwu7AzmnYzLlTyBj2oABB3U9AMYHFADSpzgHH4UnIz/ADqUqNpXPOM1EAcfjzQA04x8wzQcADaD604x8A5yOlLhiDnoOKAE2sRlcZpRGNgbdknrig442jk+9I7bRjGPpzQAuwAn5sgikOOPalQnaOMChv8Adz+NADcmk3YOVUY7mgrwMnHOelKFBzx9DQBGzc5Xj8Kcm4AlsE9sVJjrxgYpjI3VRQA0bg5J5FKApxmlGOAefelP3scAetACHAxxjOcc0hXKggdaV0DH5TyOlDkgrk44xx3NADQpB64PbFKBzjOc0hz64NKijIOcUAKVPIHOPzpwXgMBj1oCgEtu/OnkgjBOKAGYHPrQWbgZz7Yp2GyOmMdaCoxkcH3oAaN33lHHelOeoIyegoAXufpQigEnHNAChT1XgUhBJJxinE/keMZ6UdiucY5B9aAG44ILYPrSIvIUsc96cTHwG4pU+/tPXHFACgbnJYcdBTgvPXvQMZwx5x2oUoeV57GgBsq9gWPPNRY5yOKnO4Zxg1EODyMmgBuxicKcUBV34IOKc+cgg4IpxIyGbgdhQAYGRtpe5DfgaazE/dwo7UiPwVY5PrQAPwcnnI4NKg29DxSFlYFeeB1pyMh44JAoAUgcc8+tBxkbm4PpSAqVLZ49QacccEjIHc9qAEG3+7gZwO9BUZLH14FJuXaSDkjmh5APmb69aAHbcH0PrSN3UHNKHVsEEcimuyg4oAac9DxTX4Rj0GKfuHJFRu25jjkDtQBGgKgZ5yKKlGW5GKKAI/l6g5FPQqF45OeKjP3MAYFAz1zSAn3AEdPrTJGGevBpmfQcUxlbJJ5HbFAEgYHIHWnHletQjIHy8E0Atg9/agCUDJ60rhVG4NzTA2TlV6Uj9TwSaAJvQjAHekcZO7dxVc7xgE59hTC391ifamBaG0nhqeOOp4qkCeDSl2xjdmiwFljFnkHPrUTyOG2q4CjpioXLdM+/FIFPp2oAsRtnLbuafkYB65FVhuCnjvTlznBJ9aALPycYPHpTcDcew7VE/DjtkU7BIzmkBJ8q9OT6VIhXHofT0qthgc5peOWJNAEkeS7bj0FO4x69zUIJALDnjgd6j/eMvBNAErlW+WNsjvTe5UcjHWoTuUbgce470m5+cDAIpgXUEaphmAB9qjkEYx849veqm6TptLfSlIYjIyB6UAXMrgEkED07U0Miodp+Y9KqDf3bipApJ3ZxQBZjJUFSuQaXHI5AquHbt0B496Tc2SSec8UWAnc/OQWA9KTzABywqldmT724AD+tVyzKMtk/jmkBptIpwoakyM7lYEdKzvPZSMJUqSchV4LHmgC4j7Qamjw4ODgelZ+5vMC9e9TbmGMcZGOtMC1KyqDhhnFQb15O7II61Ec85OSKhcso2p9TQBb3KDwetNDcHnmq8fmYyeSKDvYhh0oAtblIHOB605CM8nAqqGYHaR8tPEh2HCgnsc0AWCyscA89hRtY4Ix9arZbkng9qVWYggE8cfjQBLOwztzyOcipkYrGBnORms3ftlJZiBU6SbgTtIOBQBZEnXaMke9DuEwcDBHrzWe0kmDyevUUyZ3yApYkgD1NIDSMkeRuAx0pd+1S28Ejis3dJwCckeopCzhMEnBNAGk7E9cDI7UgzxyAAPrVDzperc4FLJMwUMowSPWgDRPQ4xz7Uq7I8EtjI7Vlm4mizn5s9sYxT4ppGAZsnPagC+cjngqRTosnKqvHfNVEkbPGQMYxT0kdSSGIzTAlxhjjGfrSghQSxBHaoGkZRuwT+tI80mzCrwfxpAXA6sDg8gdKaBzngd8d6qvI20Fhj+dRpNJnAHHbP8qAL+3ccrjb60CNlBORjOc1WEsgGFOBjOKhlupsAckenpQBpY2oWHPtmmnByVGT3FZsN3I2V5Y9qtCRvLGQQaAJpQc4UZH8qYVYn7uPemb2z1IFOEnJ3EkY4pgOCklRjgnFcH8aNSKSWWlkZOMFc+uK7mOVnliCjjIJ5ryr4uzCXx58vKpCCD70+gmctIG2BjyAOazb6QBCVHHbNXppNsTMeTmsjU3LAqp4Iz9KpIlmPeyYBY4A9vWs2VkU7/mAP3f96rLt5kZ46dapytmNliK+Yo/T0rZbGbM+83GQtIuWXrtqjcmMYLSHeR8qDrV+Xb5QJ6MOTnmseVpcNLHGGC8EnvTiN7GPfN/rGj2sSOncVQP2mKI7k47kVqxWwmvpJljaLPWLPWpbuwaa32iLyzv781cZWRJlRCSaSKSbdIiDAHetEW7Nlrhd3o3XFX2hZQltGMNt+8antrdUcuzbmx+FXzCsVobdD5bRnKjjkc1eS34jRY12pz+NIIW2xyFckHJAqXJZjIEymNv51DlqFkMn+z78rsU9xmpAGUqVZVB/WmNDEpKltwA7+lIZEV1ZVxHjg0XYx9wJFiO3YcnseabJvZ9qr8u3rVW5ura3QyPNsJyBXLav4mWRAln/AKxDwSM5ovbcDo9Q1COwt9ySK0vda5bV/FFw0xSFU245xXO3eoXN1KXklck+/FQKvfPFRKbeiK5e4+5uJLiRnkbOajGc8HgetSRguojWPLZ61rWGmzTI+YQVzwRWer3BuxkxRvI+FXdWxaaBcOIpA24P1XHIrqdH8ONHbxvJFg5rp7TTkjAZIcn6U9EK7OY0rwxbgB7mMsAflrfh0jT7d/LtbVVbHJrdGn3UkSxkKB2wKuQ6ZcKyhk7dafMKxjQQw/f8vamMD3NSR2ZKnyhg+9dJBpa7DuXkc9OlSrp2cMifN9KXMOzOZOnSSAEncKz5dLKeZugOT0au3NgwHyjDemKYbaRc7lBx2x0quYnU84l08+V8qbnClRurD1G3kW1Zlg3RJJu3Z+bP92vULuyjJb5eW/nXN6lp10JMxKrKvJTsauMgkefzFghkuGZlPzMv8VbOlz+F9L0orrVj9ukukMsMx3HC7dv/AKEB/wB81U1Oxm3yTsVzz7Vgag0zWUcUaYijBBP9KJaMIlICQRBXbjHAqJ/lI2nI9asup3ruZcvHu3UyFVVfmXcPTNZmhEV6si/LTQuTu25qXazfNtyPQUQfLKVYfTmgBm7ruXAqe3hMkuF+ZV6mmJGzk/NkVas4pI2ZiPl/iX1p2FcmVIw5fou2p7RmD5/hZdy1WMe+WNlXgN81W7aP55GZs/3a0SJY2K1mYMyncrfNn+7V6BFhRHf5qBazwGCZFUgt8ua3DGzfLdrgjnH96rjEDN0yzW6S6Z7jblty8f8AjtW4bFbgw+W2FRv3jJ96tLRLOwkDStDlUbcrNVnN20k8tssQT+FKdgI4bYSF5NsixI21Sad9muEUtujkcfMtS2b3TWp84bR/EgqeK3EkHmRqEDD75NTIRHbtJGF3Rq9y/wAtW087BBkiQBfmZfuq1OihWMbZHXk4XHWpjbpE7RqoMB6pnnd/epczEOR28obkVuO/WnrGikPHGx9BTX2ZHl9Qvysf5USyeWFW3k3yP1welIB0rTrGWwrH+76U5As8W66eNfu/c6jdTkt1KB5Pmfrup3lIySs/5ZoAbAscBKozOAMAv1ok2Mi/Nt+nehNrYVBgY6UjqnlmNV3HPB6UANlyr7mO0enrUjvLvFusbJJ/tDpUrFreISPLiQcNjqKTzONiqpVupHFAEOF81Vkk+Uddo++aSVUkJfzGjkPRT/dWn7FjTykdARyrZ6U1VMlwTJ+8bHDCgBiBdgeFcDvT33R7HePMhPCg04Rq0R3L5fNJvXYWaNh/CG96AFuJlaM7F+uO9RTtmFdq59hS7fJTcqcjrnvSxskabm+8/wDnFACySPJtAiwqcfWmHfJhETJHOPWkaRmQsreWE/hbrQrpKnmxsyHbjOc1qtgJDIGbNwu3+9io5TuuAvy7f9mmjfsi3sJUft05oiZFlZI0VQP9YxaqAnlVfMVGbYvbFMMnk5VmRiOigUye4VrlY413jhiexpJFZZZI41XDtny/4aAEdlZ450kZGzytS3Cs8u9CMdQBUPm7JQu3y0/3d1Pdh5rLtwE/SkBJIWk3M0bY6cVDOI2ZJHk2hOin7rU5WkaU+W7L71G7tM7JLFHI4Dc/dWlyjRDLnLts8hm+7TQzGE7trN0+frUjsvlbHk3+jmq/mxKh3liP4TTKIxGjSIonZD1+U1XvIF+1stwrOjN8z7vmarJYXCCa3OVPSmFlV/mbMm37ppEsgklhQNDDFtj/AIRTd0hkCqrNH/EgqSfzFi3CHd/utTbaVnLbh8i/epoRHcR7tnlt/FUPkRvAZLxdqrJw1OtbUNI/kyZ+VulRfvFk8m4fedv+q/8AZqAL9n5awMrR5RjgVctnbjyywdOv0rNgWX5vLZVUD7lW7NrxZvMLD/gXekM0BIyv8nK9iasMu0lmOG/vVSO/7NubhgeKtDll3pSYhVV1Gx2U980DlNq/LGDn6U6Vtp3bMnoBTSjbNrMpHUr3pDIZUuGLGNflwfmpjxvhFhdtpGTzUkjAINsjRjpio59qlWg3OR1xVARGN/v+ZgUpbbL93t1p8qb5TsVgAMkVGjI21SvyH+I0DIvLdkV1+7npRJ++RnVcEHAFSRRlTthfPPSobkMzhVj+ZJMkg9aAEXzMMlwuHPQZqsm4ExvwRzwetTu0P2r72ZeoP9KrGOV7uPZ8uW+Y9akCy7K4BR26dDULsBGdqtuHQ1LdyW63J2bpH4TIGAKhPyuQ7qKALMLQhvvsQ4BHHer0bK7Kh59T6VnRyIXG5kCjpirlm0UxcK+GPepkBbyS7YbAxxU1q7EEqxVvT1qsjKzEfxL2zViJ2UBl2+oqLgi5aF5c5AK92960bckY2tyePpWdYhFgLAMWY5NaNtgDJ6kcc1LKRs2DE8DqOtacbHAC9etYmmNncCMED1rYtj8oPekJbm3pzkoVOOQKs7mt54rpOWhcMOfQ1nWDFSMdMZq+UeSKdUbBwCCRWTNT3GKQzWNrdZ3GWIE+3b+lNJ74NYvg7VG1Hwtb7fmMHyH161oO8gP8X0xUsCxtBPByaNvGA2PSqZklA6YFHmSADOTSAt7m53D6YFM3LnaThariSRmypI9qY7sQc8EGgC0GVSQrEj6U/HBOD9etVEaRmBAA4xTvMmUlSaAJeMgnr2p4GWywB9OaqPK74DcYpI2cEhSfqaALZUlsjkdKZPwRt64qJWbJCtxQWJ6tyPbmgB3IX0PtTlJUDDcVAzOOT0pGdgBk5PpQBaVjySAPQ5oypPyt+FU9zcE5/Ogs3GG6UAXAobhcZpwx0yCB1rODSA/e/GpYmYAjk560FFuTCkNwAaaSAPug1AfMxnqKN8nUjORQBMQQflUYNIeMALgnrUJMhHfOaY7SsRhsAUC1LiEKAAQTQcZ3LgepqiDJnI5x3p+5l5DZGM4oDUthvlIUAfjTscbj19c1STcQXOQT0FLmTu1Ay0V44oXnK9feqwZwOGpQXHtQBZGzGFOADzRsHJ3ZU8g1XDBeqnn3pDI2BgnrwKALWF7D8aadv1NVvMm5UHApw3n+LmgCYjJJxj8aU8DJYAVWfzCM7s+1RktjjJ9eaALgKgctkGlIGMA8dQap5bqTgU8MxwGbjHFAFgeXgKTk9ad8p74A6c1VO7gjg+tKQcAhuO9AFneAGUsMY4IqMlWI56VHtVQSTmo2XceMigCfcMZJXOachQHr9aqlDnuRQi9t3FAFt9pOFI9RTZHyRt5x1qBc5+9getOkU9FOPpQBNuyCMr0pN6gYZh6DmoAjDnOCaa6kAs1AFnzFPIOQKdvXOGHFVEYkbMccZ4qbkj5hgDoaAJt+ONoPpQJFJJAwPWoVOOTn0obp8vQ9qAJjJGM5YEmmF1HXpUe1ei8n1pq5GVYZoAmJ7qfpSZYIQSD71H0XAPFISVHXIPagCXzGC84JpEdix3YApgAZgFH1pMEMR2oAnzjryDS+ZtyQMjpUSNggE9qZuCMW55OKALD3CDHIzimCdQDjmoSh8w/KCMZoKLjJ69cCgCb7QowwHHfmozdHexUZBqMjcPlGB3pnlgkAZGeuKAJknJBPanpKp4BycZxUIhPO3oKUKVOQeRzQA6a66LsJPtSC5PXGAfeghnyzDBFIka/xA47UAPErHqM47U4zAHjgEYpI4/mzk9KbJFt79eaAHLNwV3cfSnBl4KsTUAXORjGOtOG1chODjNAEhlXJGMD1o81TgqucdeahcDjtxkilUg8LxnGaAJfN+bP3RR5oZ9qrkDkZppBI5HNICfu4wfWgBwbncRzSiQqOmc0mY84xSjg5AyDQA7zDj/V/Q5od2KHgA46U0BiSFbj3oIOCARj1oARJmyFC5I6c0v2huQVz+NMVdpyp59am8vPzdCBQAySfgfLg/Wo2mfJIbApdpz8xyAeho+QZG3OT3oAiM788kilEjuMK2TjpUhjU4zwPYU7y1GSoAOOD3oAagc43cDA5NKZGzw2D0BFO6ABsjjrnNBQY3daAER5ME7iT1zUySE4PT1ApiK3XIAIpQuEIxzQAO7EkHI9PegM2R34604ZxkYpcdehB7UAMZsHb685pCSw27sYowSen0oxtzuoAjfdxgHHTilKsDtBGevWnDcR8pxn1pxRgM7etAEeT94bTj170xjJk7v0PSp9qntjvQVVsFmoAgG7ZgMR360oDcMWzT5ExIVGDj9aAvPyrx2FACE8EFiQORURYnGGNTlTjay4waRI15+XPcUARrvyMDFSkZA55pzAAAnjijoOOQe9ACKAp600s2dqrj8acyj+Hr1prZLjb0I/GgBOX+6cAe9FLt5PFFADQSAATmlOVJ7ik9QozSDB6/hSAcM42gZpMtzjgd6XkDCjkUu04DA4B6igBEXnOePWnpt4BBzTTnGF4AqQFuoGTQBG+5mIXhaQ9cHjFPI5zmgDnLUARuG6qQD71FKNoX1PXFWSFYfMOO2KryKM7QM+hpgIMDjOaMEHJHHpR0IGMilC5YENkdqAFTbz3NKQ2Q2Rx0xQVHLZwPahcAbgMk0AGGyA2Me1KwUOWGemMUHJTdjBB6Ck+ZjkYoAT5j8xOacjAA559qVE3N7UpUdxj0oAB8xBPA9KMckelLtPZaXb3BzmkA3oDkdaOceg9acUODk5PagqfLBp2AjAGenFAULkHmney8n0pMDt+NIBEG0llGD60pQsBlup6U8DaMg80hViQQMMOeaAIgpyQMZFAU5wwz+NOwcksMN19KUdiOT6UwG52jgdKaCM5x7mlfJOQQBTQODnn3oAHVWQlhkZyKi8tTyefapduejYA7UsYGckDHTrQBC0SsCACD6+tBXagXGTkE1MVIJUc45z/AEpjDGe5IyKAI2T5ww54qXZtAxk55PtTdpKZJyc9O9ScsuW4AAFAAi8luAMU3aOvU4qSPLZXGFAzQEYsMjgnrQAzb0zxmmleDg49Kf0cjrihwwG48gigCMA4GTn1pcAAHgelLxtGB7GkIUZI5oACvQjqeKePlO38DSLkg54xz/8AWpxBUEnqRnH1oAYFViTtB5pSuBnBz0Ap8KnGSMY7089SDQBA0W5FY44HIFKEUvlFJI9afsAY5Oc8inR7gdo5FAEXlnqwxk9zTSoyMr+tTFj5mWAxSP8ANnb/APqoAi8lS55xkdPSkWCMnIHT1NSBDyc8fSjbnCgE980AReU2Tk7vwp2AoCjgY9KcQc7eAR3BpcDadvPegBicEccU4segoxgjngjNKAc8jg0ANAzSHuOg7Yp5wDgCg/XrQBG+SgAGcHJpVVdxYHOfanMp6AYP1o2kcY4PTFABz0PApHRSQduQB26U/AxyOlNGO3SgBNoH3QB9BTgfek56mlXuT19KAB84B649KQtgZPpmlOOx/CgLnJPYUAPs/mkjO3BzgV5B8TTu8dXDf3UxXsljlriNW6A9QK8Z+JPy+N7segxTiJnOPggjBIxWLqLOdw3YA/M1sOSIyQccVgagzFyAOfetIkGVKwGeMDHQd6zNymQoq7TIcBquagzMDhvLYd+uaosrEiZ2YIv8I71ZMiteqwB5ypPH1FYxRpJHBLAE9u1bM5EkgklVTwdoHaoBG2AeqZJIzQD2KcEW25Zo3ZWx0zU0CtKzNtyv96pgyv8AvFXaDxkU9BsQMx8v29aBFeUlX3RHJH8RpxK8yDgdaruzLIzA74z2Haqq3/l71ZSFznNWk2I2DuYiRfl45Hah3AiXa6qM9+9YcWseYhMgwA30qrf67a48v7/tT5QsbhlVYH3lD1Gc1zuq6/DZ2Yij3SHpWBqOtSrJJHA2Y26ViTSySMWkdiTUykuhUYlzUdVuLxh5jERjOFBqh3+UEClCsU3dhVvT9PuryULCjN6EdqzbbKKojYkDHFaOmaRNfPtiVz9VrsvD3giaSSN7w4GOwrv/AA/4R/dfvrZAp4A7/WhNIm7PPtA8JCOQXEzbuxQDj867XSfD6ghRaiNQM59a7PT/AA/HZ2SQnMkSHIDDJrWS1CgMI12jHFJy1K5TmbTQRkNMytgZwK0otMVQdqcY9K3YYY/+eaqpOTVkKoBwoxnjilcLGNb6evA2/WrqWMQyFDA/SrgVuSFAB96eqlgRuwR04pXAqGzBySRjtil8nttAXGBxVwRrgZ4H1pcFhztwOlFwM826gHIGf1qFrVVfKLuLDnPFazxhgGK4NIYwQA69DketFwOZvbGQISkQIJ7elYWt2DLGZGbC7ei9R7GvQDb7icrg8kZrLuLRn3eZFu3HjHOPrTU7C5TyHxPpkyRqWh/dsMnFef63Esac+YNzYXFfQusacsoK+XlQOmK848b+GZPLLwxhlHIGK0U09xcp5Qy7ZyrNtYd6XPVuoq3fxpFOyMmXTqtUSevy4B6UCLcitFAka/f+81MjiPns7/NxmolkkaTczbW9al3yfNtXC0AMjiZpCv8AD61ftoVZCo7c7t1UoFLEiRmX+7Vu2yoZVXrxuqogWoFVtis2W+8OKtW1stwhdW2LnkmobaH7gaVQ3TdituzmiMAV41dFO3P3VatugmTRRq9tGjyY2YaNv71XoFnacTXEakkbc/7NR2SrPM8ZKlMc/LuxVqJv9Fa1abM7j72OlUBPbRQQ2Rt4m3JnOacheVDHAVUD+Kl8tlnXyFUoODmrAdZC0bR7WHdaAC3OA7Q4M5+QhuhqaIqVaNW2bOq1G7feRzgY4I6ipYBCIFj3fJ+uaiQhY/LlAYbiMZHH60+2CK8btuHqzd6jl3cQsuBniQGp5bWGNAqu7DHHOakRGPtIl2QtG0TtnkVP5aqPlVFk7cdaRI/Lij27gScU8jdKy7sbPuUASYZvmPDdwKCrKfu4Ujk0xvlAwWjPdvWnxSeXEdy7gf4aAEZW/gkU/SnJGuzdtwy0yJduTsxnpSkl8qqZI75oAhaF2lL5YnqfSkKRyOXSfcccgU9mw52/NxQjDygsYbb/ABk0AQqFj/ebNy/3qthtnz24U8ZNV5RjK/MF6jvmmCZpt/lR+Uo75+9QAtzcTSA7htUnHy9qJo4pljjeWRNjZBQ4pmVVH5zEByfenOFhto1kk2kfdbHWtgG3cbQAYumPmnHzUR+Xlo2Zm9TtpU8syh3bcKQzKxZHXCDlSooAeAm8faEDleholkaMGRdhj7qflqNvPmcSMM46IlMl2s4Vlyg6hKAJDIJQ32dBszvXd2qWRIlRo5Y/kmGWPrUbthxu43jAA7UN5mzyfM3jH36YCSclFh+SKLoaddxyl1kj2uuMkj71Mc7YPK65/WnSiSQJcW3RBiQDikAqOiv+7G5cbjntSpukkLvt2uPWi0kjw0bSRguvyrimSxqXMRXkL8pBoAT95G7qeR/CB2qEq2zBk+Xue9SIzRofT+9TEj2Bi0aqd33c0xoY6j5GWPK9Ke6/u2WRV2noBUYllFx5arvT03U3zHinfY2U75pFDY3THlKyoahj2h5ZJI9zbdvy/wAVI7brsKsfzfwmpjLdojRrDEojXIekSyC38zluifdXn5qhji5kEq7mb73zfeqXbHNFHcN5sSyfeVqSfyXtG8lszheH/urTQiKL7NDcSqs7NHIu3btqK2iuPvN5Sn7qsv8ADUltJsjZQqsrr/d+Zqa8TW1u8kbYFx8rbm60wBlEQe4jk4X+KnW0lw0p8xGfC7h2pHTc9urfvAg7fxU+QS53K3ANIDRhk8zDNyO3tVtFmdFKuj8/lWbbNIXEsYVofusP71WoIbgiRvlUP0XNJoC9IzD7y/KnQjvUYVZZTIrY4pY8RorMNmB0PNKjbhvVdpPU1IFWRU2fvky2cjBpYvLWUMruoI6Yp58tZQn3getLGwXftHHSnEoi3FUDq3zE4zmoXZeUfk9RUxjVxtA2n61GUkDFZNo45pgNuMRPF5fyu/eqztIpkZmzF1zU8cibxuO4dNtQEBJiiyM8T9P96gCO5VGkjaFcoerelP05Zra0uJpWXYORmhwzSwpbriNm2S7f4ePvUapIZLkQwrm3j4k561IERkP2iNlTCyLkj3prfKkjMueeDUlz5kkY+6I6jG6TKRN+8AyM96oB8HzY8tMsBkg96uW+4jdGqLniqMXmby7NjjmrNurqC0a4yOm+s5bAXYhydq4cHk+tSBthbr9KWRCm1t2CQMYoQs0ZbbnnFZgjQtJiIgu0c1oQYHzHPTisqDGzkYx0rUiJMQ2+maCzQ0qb5mZvmJ4A6VuQE+XXPWbnzFwQRW5bNuHXFSxLc1bJypyp5rVSYsCu3l+B7ViWvDgg9DyK2oJMxIAoGWx15NZMtHf/AAmnjbTL+1LqHSTAUHk+tdXJkE54rzr4bzR2XisRMuFulOBnoQD/AIV6POpDsrdQSP1qWMh9l5PvQck8fjSD5Tmne46HpSAamATuH0odFIOBzjNO+vTvSFuflOOaAGj5QM9KZJ82ccHuKe2cYAzk+tMfJ4YYI7igCLaeo49qejdVxg+tNOeP50uO470ACKwYgDNSbWGWUZ980i5wdpwe5p5YbdnX3oAjIO0luT61FweTzT24GOc03vuxkHpQAn8Q5OKTHUjmn84Jxn05pvY4HFAB0A4zTo8jp+NAUlBlelOAXrzQNCruJPOBj0pob+9kdgKkI4xnFHOMlfzNAxm7kHP50hyMAc57U4np8uajLsCSuKAJBu4GMAe/WkwuScd6YpJBJ4PanozYIPAPegVxepA60HOSAefSm42nPf6048gMeuaBiDdyVXNKN3JIwOlKDg8HBJ4oDDJB6DigBOc5GOnT1pdoXDSDk9h2oO3PIPHIxTvlHzE5J596CQ2BgB0WmupHC8r696k3KeMYx+tI6gqCvAx0zQO5G/bI9gab8oJHSpCDkA8jGRTMFnI2496BidQcAf40mOORz1p4U89zSgdMDORzQBG27IwM8U+Pfn7vFKyHaMnHYe9SDKj7xoAicHAAFATuCCfQVIFy+1uBSbVUnb19aAEAGD2HekAxk4znpUijoCeD14pSFD4A5HSgCIKTwV5zzTvmACnGfWldWzuB4xz9aDjggc4oAY47g80wg4G7kZqUqx5AyPUmmkHnsaAEByThcelLhgMt17CkBwQSOacd24knjHFACd80cc44o9uvfNAOMZFAB0IKjJ9KMnP9KUA8sD9BSqOMkZNADMKQQeDTTgHbnPvUro2MqM+1NOfMwy9u1ADHOOeh9qcN2zkgk9KY2Tk8n3qSPcemMY60ANIx82c0pVuMrxUjYwBtx6Urs2QAuBigCDLZIbg0vzYJxjApZDyMkEmlIIGM8EdaAGFTgEDjrgVImCM4FHOwYHTvSA4xgYGaAHgDpg4oKqxwF5oHOeTx096eMjDFgB3oASTHA9BgGm7WxjgU5vmPA4+tJ2I6kUANwVwA1Kd3Qjg04DIAwM0hUg5bjPTBoAjIYcAA/jSBGBJI57Y7VIUYHrkUmPm7j196AGbT6A5GM0oTA2qoPvUuB/Ece+KUqFwwOCaAIiDsDdhxTSOckcHvUmOSAeOpFOzgYC8UAQqMn5Rx6mnJnJBFO2nGd2BS4wSByPWgCJyVI/Sk8zPylcUsu7sM+lNQHALHgn0oAeduBxyOlO3NuD4z2wDQQcZPA7YpAWH8XOMkGgBHILknr2xRxjOME+tAHG7axOegoOVI3A89jQA7y2ZgV4A75pSgyBu5z1xUm9c7QOMdabkZPegBm1s8DNP+b+LGDQV7KxGeuKUYwV5x2oARVXJ7kelL6beRQeny5HrQSR91QMdeaAEOMkAYHrSjHcc/WjIPAGR6UnIOM9+tABzk56D86ThhnqvrThkOw6+570hxnCjg9s0ALtUgZJGOlOHYDpSDbkAjFHIcUAIwUZJ45pPX0pzZ3nC5Paj5gMY59KAGlQ3TlvrQFYHjkUfe5Xgg05ABnacn3oAa3zEnqKapOfl5FP7fL0JxRsbkAAKOpFADWPXK4z+OKcFwgIwB6Uh+7jd+NKd2AFAJoAQqoBYZ9BTPlJGOD61J6k8L6Uw45+XBoACcMcH9KKG4xxnIooAaEXPL4P0pJF4JUYApxXPAHPbNL8/3dw4pARDJAb05+tB3cljg9RUjKzcrwO9RsGJBAyKAJU5QMevb3px4+bODQiqORyMdPSgHgk8DNABtHQnjrTflPGal3ZI3KBSOOARtGDnigCNxxjr7VGVCkFfzqZ8E7hxTGViflOB3pgMK5JJwB+dMRVL7TwakIAOT+VKFZSCVB96QDDGNhUdacmRtBHGaVx8pwwzT9vyrxwOaAI5Oh2r0NNRFYlsH6U8jrzjJoQYOAcfhTAUA5znj2pSdxJPA7UDIPH4UjjLgA4B5osADOQc456Uc5IHQng07YT83YCkzzhGA4zzSAPm4GOPWjGOnI9KcNw+82fpRjPA4oAT73IQKR3FGxc56Hv70/oCKCMA8/U0AIVTI4z+NBxzu7UAc46cc0ZGOeg4p6ARyrkAnpmmkKP4uakIJX5Tz1xTHQbdwHPT60gIXXkBhjPSkACj5sg5wBUp527uTnrQR85PGM8UwI9rZzgc0gBxtI4zyfSpCCTkNgUgUggMRzyRQAj7s/dwAPzqN93ChTnrn0qY7jyWGBwKMHIPQ4oAjQDqBn1+tCkA4IqQKRk7cD2pcHOcY+tADY+pPTinJkd+vFKOTkmk746880gEwmSeh6GmsBjAanopwRjANMdcJwOaYDMcH8s0oUdAe3pRg4AAzTvlAIxg4oAaSEcYGQetOQjJwjEHHJNMbkjPUCpE+6MEgUAS7TjIGMUzadrFu44I5p7jOMsT6c1Hjg4Y8c4pAAXIBLYIHfvSorFiBxxx70FjjcwBNOBDKCOgoAjCNuw3f3pduMgdDTwRyCMehpQowe9AEZUgdcAdacR8nHAPen+np0pDySuOlAETx9Cv3h0PrTTlQdwwT+lTjDZwQMd8U05YEMMjGAaAIMYA/nTlA4IbIxmnOvA2rz0+tIMDIYcj9aYDCD97oKfs5z29aci/IcetKdwJBHGOaAEIynC5AP0pAh5I49s5p+AwwDgY4xSoAMqDkUgI/mAPAB9TSICwICiph7gkD0NCbhnjAwcUAMVVXhsH2p8ihQDtBBHUUHYvznBbGADTS5b7zYwRgAcUAR7Dk56U4hVBGQaUnGVxyTn6U4KOpAJx1pgPssLcRA4AJ5ryD4uwLD45LKGAmjz0969dRT5i9j2xXA/HXT2kfT9ahUkRKI5CPU4pxA8wuD8mMYIrCvWJLc8fSt6ZvMHyhST1rC1CNi5wPyrSJD3MK8VTJtyWPXbVKZd6H5sLnG3vWrKAXO5CG7VVdG3FfLyD1b0qhFARqB0yOnvUY3K4G0bemCa0J4TsZVCnaOMGsrUbpba3xIFZuoI7GqiS9iO7kjhBQ7UUAtycVy+r+I4WYxQSbspjzQen4VQ8Q6hNNcESNuXtiuduBkszIq+mKbsI6CXX3UBYztUDnnrVF9XuGeQs+EPQE1ks3mD5U59ahdgGwzbh60uaw+U0W1CdsrIzDvVS4umc8KoOMFqgk++MPkeppsaNK2xASxPFTKTZVkG4njNTWtrcXkuy2geVvRRmu/wDB3wyu78RXGolUjcZ8kghvzr17w/4H03S7eNYbWNSFzuPWo1uGh494X+HNxc7LjVmeKJhlYlUEn688V6ToXhTT7cKljbsuOgZePxrvLfTI1dULNuABGR09qvwRogPloqjPXHWk7gYVjoqQSgy7RkA8DIrVS3jXLRtgjoDVlsAlsAnrTST2UEkdhSHci2tjAHGKckecg9ccVIob0AXHFOCsSNpyaegrsjUE8HoKepJB4GPSpVikI3BOO+eKkS3UY3Oqn0ByahvUCsFJOApFSBSxwFOB3q/aWd1M4S3tGmb6GtjT/COu3hz9hSBD3JJo1Hys5na55CbvTinokh48vHqK7yz+HuoP/wAfF/FF/s4zV+P4d2zcSagC3qOP6Uahys80eOU/e69uKaFdTksMHpwa9Pf4cWeCo1PDeo//AFVWn+GfyFYdZKHGRxnP6U9QsedbXdgztgA+mM0COIqwBIycnHauxuPh/rdupFu0N2AM/MSD+grBvtH1ezZlutNEagffUkijQLGPJZiXlQpHrWTqeirLuBVWX0reGMFVkJOPTP4UEIvytGzNjIx/WmFjxDx/4DabEunIsVyMknHXp/hXkGpaXf6dcP8AbLaWJFbaXKcV9jXNrHcIQVU8dxyK47xZ4TttQtpEktVkRhzv559auMrmZ8wLt2b2bI9AeaR2dE3K2Aex611HivwRqWjyu0OZogeMDkVykoeKcrMvzDqGqtiifzmxu3c1YglyFDbj/dqohYx7m24qaDby0fO2qjLoLlNmAo0Jcp0GR83WtW1bfDHs+RCPuf3a56OWdkWNdqnG6r1ldyLIvbnBrVS0JOqs2jVPMT5MjZ97r/dqe1ba4/dqs3Q/xVS81gVWOFUR++6tKwkhVRIJI5JVb5ttUBN8sgDfN5e6pUIt/n6xlsioIldpHVdgjc55NWGh3ReWq4kJztzuqZSdxD0BaUqVy0nIQ+lTRLGqbV+WTOMmo03yXIkk/dygbQP7tSj/AFnKcp096kQ+cMsQQrvjHOM809PtEiBYNqgdIyeaTLtIVZcKR1HajZ8/ydQc9eaYDt3zDcryMh6elSDaZyQpA6g0IxiSQQ/NJJ2J6U9ZFBVt24oKAHluMN864/KoY2POVXHbnmnHZzIE5J60+R1Vl28gj8qAI5HlJ2u6EdgOtRpu2GMK5f1oaPa4ePaTn5getPI8wFlG/nGc0AMdQzrGjbox120qvH5MiyNiPP0pFaRWMaN8o6Cm7l8pmm2bXGBVxirAErOuBGrY7HrUDlvvGQ/7g+9+VSSSMoj8psJsx9aZC37oqqfMert1p8oAdzQ7WiZo+u2mbo/P3OqyNjpnpTpZWCYdlbHT1qikiuA26T727/a/3aYF4yJFO0cdthdu5nz0pDKzKNq/Ln71VXkW4+ZtwVW+X5qcUuHkDQwrJFt/hb7v+9QBPHOsNw2Qykr98UkFxH5BXd5LbvmO3cxquGlVN0wXcf7vzU//AEiLDMqP83X+KmVoTpJhA3VAeT3qSNFZGCtkk7s5qraXTTJK1uirKG5/iqUzwS5CsyTfxEDigkXdJ5rRq3yJ/Hilkl3uYmjyj/xhvu/7VMdtsy7mYp7Ci5eLYmxsAn5v9mgCSdhAESQecR91t1PeTzjwuwdqjfy/PXylkyF+8fu0rqxkzuUfyoAR8cxq39aYyyGDaq/MvOc0m7ZKVWSIbfmYbfmp/lmRvMZmYegoAj+XJljWTcfl+71qHEgg8vb82fmapn+0PISjx+UjcJmmhpFMhkYAnnigsY4iE+ZG3SbeKgjuBcyfZbc7pH+Vg7U+MyKgaGPfLu+Zj/DTkZY7gySW6oxXAakSxkbSQuYVuC2z5QW/ipnzJcstu2UK/NT3WPerNtK+vrQYplk/crEV/wB7rQBBfNbvAI9+xf761VfzmVbdm82H+/t4NPkiXzxH1Vm3Mu77tNLeYHW1bmPvVdAHXDSI/lrHjHSpokusozMqr7/xVXbcsZ2yl/726pk8sSoJPMxt3VIF2JWaRty+Wg5GKsTB9gZXYkc1BGysnDfK3y4qzsaMgeYobtTYizGxMAY/MvXkVLjDjc3ykcUy2V9knmMpUc8U12Vpx/dA4qWAXLqiEbVB/hI71VXd9m3ng5zUsq7o96x4JPTr+NRoNyEFuPShDI3+cCVd0bY5pXCMvzyfN6mhV+cM7Y9qbM0cjE+WxpjIivlkKyqQejLTY9q5jVMAc5pT5eArvtHamydFhVsEt1oAbAGjmf8AfYL/AHRUaKQJYJP3cg5Ldc1NMu0b3XlDgYqIsvMkjbgRigAT5isW7JxnJ4FVJHbzfNjZW7NjtVjCSRKu1jg4/u1A8Gbl/KUQJt2r3yaAJB80u15Mgj86tJsXDR/PxgjPSqKOqusbx5kz96rsa+Q7q20uRnI71MgL+4FEbdkdMVMm1EPzZUc9KpxTCNl28oR+tTozI5XaHU1FgRoWzeZbFgu09qvWjMsW1/m4yMVnacT5ZjxsX0zWh91flft0NQWX4CBOrYUcdq2LJiXCj0rEiZVRGxnjk5rVtZBgEHAJqWNGrE+OvGeM1s2b5CqRwMc96xB8sZJI4NaenuzYViCccDNZso3dKlNrqtpfqx2xSEEZ524P+New3bCQLIFJ3jI9a8RDNGQyqSQA3twa9m0S4N94b0+7OVkMYVx7gCs+oDASpIb8qkB42qMD+VSbVyVC89z60wqAc9PagBvIyv5mkGBnaAfXvQdxyM8U8KNoxx7gUAMAPOB+FMPzE54NTcp1GT7UFI5FBbg0AVwpALE4H50BT/EcH0FSPGR90ZHpmkj5zuGSOaAEC8E5wPpRtODt5qU7QQuOCOtNfCEdjQPQhbkcDPvim9PlxxU33uQuKZt9xQIZt5znBoReSQeO1WIkU5O3n1JoKEEZwAemKAGIu7LHJx2FO+b+JQAentTtq5xkj6Ug5yOvPWgBDHyVzk9TTApOcnOOhqUZ45wTxmlPJCrxjmgCEZA5wfwpFVTzjAp74wTjvwabgds0FDCpzx0oXByGPApzArxSleMnmgViPgjcevSpVHydQ3cCkdCcbRgdxSk7QuBigYcHkDnqD6UBQFIJySc5pwQH73APSl8sJzuoAamc4HA78Uu1lJ4GM0AEDPWghc4DHJ65oAXBzkYzSHaeSMnGODRjHCtk/SjnIC4xQKyGgHggdM55pcsOw5pHVs5zilBHTrxzzQMRiAQDgnPan4GNxPPtTUKsSpUAAcH1owo7Y/GgBSf4mGSOlIyt94ngn8qCAcY5+lPXAQqx6UAInQ5OWFKF43AfWncgjcvGOo70m3A45zzQAhznFIqtk5HPrTzjjPBppPzn2HFACDOcDpnkUEckFsDtQjD7pHNDepGfQUANAONrdewBo25B5AwKQHu3FKFbnsMcCgBh+XGTx604c9OnrQBxtIyMU0Y5UDFABhh0GRnmnbeQxXApuPrntS8c/Mc0AO3EfdGfanc5B6impnOQMDuaem3ntnpQA7kkEcDFISw9CfpTd3zldp+tB3A5yCPSgBoyAV6568U0qFIUNjue9OHQnk96TzGIGFFACNgjqQc8U4s20EnFGeMY5pQOMYoAixySACTSjdja2ATQ4A45z2NNyc/ez+FAEqDaCN2aDgAjHUZpofgjHtmntyBx0oAQbvl249waeMc7sYNMJC8t1pVKkgKCAaAFbI4K59MUo4PPQ08cE85Pagp03dfWgCM5BO0cGlXH19zTiOwamkMo5496AANyQOcU5wOTjtmmoygMOjEYzT9p2DBoAZ/AOQeaQjJ5NKfvhcY75xRJwTubjrxQAAck9QBSBdxLZ4A4p/DAMvFHGOvGaAIwuQCQaAMcZyPpUp44zkUhIBAAoAbt4Jx261Giggg9M8VNuyCOlMGQmNuTnrQAYLAjrgcGmDBySMkDr61MhyhGBx6U0KQSepoAa2SMKSox1FCquDliT6mpM8YxgChs4xj6YoAYQFPA4pUHJO3ApXw3Ktn2pB2Ocj0oAdtwmM803jj0704E89OaTbvyN2CPTvQA0nkFW+X1oJCg56mgBSSqjBAzig7mAKjJ70ACZB3A5FLjOQPXOaACCNwwO9OK9QOPegBjEYOBg55NJgYx2qQhscgfnTAVHytwPWgBVJzx29aDyeOpNGO3SnEHAI4J4oAb6gHHvmlHXPtnOc0mFB4PGMZoLbcArmgB3cqFwevWkPygHPGKAzAEnBPak+UkYHPpQAY6kjjtSr6biB3oL4JyPpSbht560ALxn2FJxz1HvQGXPHOe9KTwfmGMUANcZxt574pHVsFxwcYpPMjBHPTvQJFYnrgD1oAUdBhgOO9FCNCcnBooAblSSSenajAx7Uzjrjn0pkpYgbTj6UgJkZBwzcU8svl88DsKohZCwBxj1zThuB25yR0pgW0kUncRgntS5Ric8DGc1EmQPm5NJKpxhBwevNICygGAx+bPelIGf4RmqaswxgkY7UruxO4nI6UwJ3KrnLZxzUSyEZPHPOM9KbsZ8g8DFMK4AUNk9M0ATgq/YD3pPlOBuNRovHPQcmlDHkhcntSAlAUkL3B5pxJ5KtnmoN5A3HrTQ/BCnANAE3PG4cnoKB34xUKO24LnOO9SdPemA8HH+NA2g8d6QNzjGRTWzz0FAEoP4fjSnbkfKM+tVyTkDdRuYcngd6GBZGOcjFKNi555NVTIRzmkMnAJGPTFIC4ecZH0prEH5WGMfrVMzOcckCpA7eu70BNMCZ2bHBHJ603jkk9BkD1qPepJ3KQO3vUbk9F4yKQFgHgFvvEZ60hZVYFvwFQwKxJLsc0/5gTnkHj6UASFR94HIPvUY27yo6jj61FK204UN/jTEMm/I5Gc0wLHy529x1oK5Y5IPFRO20nH1JpE3ctgnjjmgCYYVgD9ac2OvT0qDcxb3xTizHjGTRYCXftjyoyaUndjcaiQ7gRnGKQnL/MKQEpC5ABwKUp0A4xUOTwQOPSjczHcfm9qdgJDnoGFL94Yx+BqPzF9CPUHmh3UjCZyDkmkA5lIBZTx656VEecEnPPWjdgFQM5560m5unQY5FMBcHnvzUoxswCDUQJXtwOppDknK8D60ATn7mCOfamDONo4PXNRswAwGbNAOcg7skYFAE6bWjG5gCeKcE2IFJ5PPFRRr8hBXJNKd2xmz1GAaQDznGPSgHIPORUILbdzHBAxn1oBUk9qYFhGGApBPOaeCqg5HJOc1W3sAF6EHNJ5j8jOTnPNFgLO1ST6kZJpgxgjGRnrUImbcdpGaUSSZ5AHGeKQEwAB9eOOKZIvIzwe2O9MEzYIxknvR5jBwWGaAJdvGOg/XND/AN0A+9R+f1+Ug5pTIxbJAHHY0AOwu4KOOwFKOpU8EdD71F5h3gnml3FjkjjOQaAJE69cHvT34yc5yMVC7FQSq5HsahSaRgW2kYoAnCs0g4xxThu2YI59KriaQcg8UiSMXJJximBJt+fCg47jNS7W6KM54qHzCCWHH4Zpoml8zKqSMgg5oAvKoQjIyMYz7+lUfEekrq/h29sGGWMeUHUginmdwc9ielIlzJHcI24k55Pt6UgPn+6tWtJJLdzmSIlW45FY1zC2S0YyG5616t8UdD2XjanZxsYZOZOOma85eFdpZWBXPA71otiGc5LFI0pDLyKint3CErznqBW3Pb/vRgZBqExxqdqgn1p3Ec5e2sqRnaGIHUCuN8XyeTDiNN5IxjNek6pCyxMysVXvjvXL+J9JjurOPEe9pDgbRyDVRkFrnkN5M0fysuQeRg9KoSSbhuPze+K3dV03Uopbi2/sq58zzCNyjIxVGz0DXLsiK1025Jbsybf503JBaxlmRm+XcFHvSRq0h2opZicAAZNeg6L8JvEF5MgvnitEYg92JH6Yr1nwX8OtJ0KEFUW6nHPmyL8wNIZ4x4T+GviPWysz2rWlscHdIOSPYf417F4P+G+jaFEs3M0/O6Rx830+ld5Bb+TDkNjB4A4pSyhAAucHOSaVxDbOGKIKscarGBgbe9PCgEFlzg5pPMXYQuACc4pMSFchdx7gUuZAShhzx1PWkOSNvX2p/ktkA9D19qsJCQOQoPv1rOT1ArfdHIwMdamSNTjbknHXHFXbS0M0mI4Wk3cAAZFbeneHL66KlVWJM4YEYwKLsdjnY7ddhLso9Oat2tkZACiM3pgZzXoGmeF9GtYsXn+kSZzwT+VbNtb6bZkNaWSjI7nOPwpahY4nSvCNxeBXumMEZwdp4OK6rT/Cug2J3rALhgBlm6E+9abzuWLMoPGBz2phlOMhQBTGWlltoji3hhh9NqU8Tu3LMpA6cYqkCNucZP8AKlEwAxtwKALG7dIWYA+goznkrj8arLcDdjGPenm4X+6cUAWBtUfdBz3pjOQ5CrgfSoWuCRheD7mk8xjnJ5FAE4cr8zMQccEVI900kflzeXICMAMuc/rVfzT6CmeYMltqk9sUFFDXPCuh6yrM8IsrgjIeIYGfoK4LXvCer6SfMVRc22eHUksB9K9N+0Lv3OMkDGKniueOVypHKkZFBJ4WMEEjcWPYjB/KgqPLBYZJPQ9q9U8Q+FNM1ZHnsFW2vgPlHZjXnGoafJbXElrdxtFKnOCOp+tOIrHO65otveIVI3J9Ohrxz4gfD5JZJZbcFZTyOOte6yMVIUfTiq1/axXQIdVYkcZq4y6CPjbU7WSyvGt5Y3Rl6hjmq6k7MYxX0D4/8DQagssiwKs+CA69TXg2p6fd6ddPb3ULRupwQeapqwrkUUrRHcG/WtO3uvOAj3bCf4qxxwcY5+tSxsVjKquG9c04yaA6rTJrhp1X7U0iBl+T7q106TRrG7xqmN3zV5zp8pVSzMwHQV1egTRtGI1SRl28oe9bKVzN3OltN0komISSPvg1K2+Qny/kJ6PnnFVLNhHmdI/Lx1WtJ/vh1XdI6dKJASRGGODzd/mE43v3NSI4b7v3OzZ5/KqscckUgb5CCPu1ZiMJzn7wGQOn6UgJUDKCkm3JOQaeGYMN7ZPdc1X83aN27LEZwe1O8xFkjkZWEg5I9aBFtA+9WWN8e3SmFlD/ACsvkjq3oaghmnXc6fMHb7rdQKlH7xB5zMQfuL0pgNYLJyjsD3FP2rIQ3TscdaakrG4EbLtXFMLSeYN3yRg/nQBNHvXdtRQvTcaCWWIBGUAH86hEzb2hk5R/uHNR3cyIhiWN944696AJp9gyxfb3FAMcz7kXeqDJB4qnJL5RRWTf3YU24uIpHDWi+aep2cf8BrRbASR/vCWXoG43dqgd/LPmJL5uThqb9ujDss0e4SHaMH7v+9SRy+e5aGNSqL8zCmMC8ij5o93dTn5qPtXzjNv5X94mkPn+Ykgki8s/xbvmq1euvyoJo9uPmdhQBAZY/tJXbuO3lai2fu5LdtyBl+VqlDKrndH8/wDfWmhRCj3EkmVPyjdQBHaLcW9usbSPLu+6rt81SCObebhf++Hak/fLGrSbTH6//ZUx2jYM3lySN/DtoAfvUJ8q7Jd37zZU5laJfur5A/jUVCjr5B3Rx7l+8Fb5qljaMQqsjN9n2tj/AHqAJ/mXDrwCKY8kzJsZY0iz/dqPc1xAm1lQjgqf4qmTcrkttOxe9MQ6NvLdo2fjGaZ5aOiXFuwZyflY8rTk2fLuXev3i3T8KcixjLL8sY5C0AHzB28+QzE/dU/w1DnzN0h2iVRt/wD2aIPklkk8vAxuxUpEeTH5e3eM7/SgogMciwKY1YxP97efmpN6iAKu3f8AeBqR227VaRnAX5qR2VWWNoOD0pCIjKyzoqyKWdeaLlG8+OOaRWWnMqMWjaNY8fdb+KorgTNH8tv5+z5htb5qAI4jEs8q3Abyk+7TXijkLyeY2z+CnN98SNIrNJ95P7tEsUakMW+4etAFOfdGhT7OzM6/Kd3zVJI8cPlW8a7Rt+b+9TrtrpHZeGX70fy/dqKJ9nzCP9//AHv71MQIjSO8ca7UT5vm+apYJot+15GRl+ZlalG2KQNcTrHJIvy5pI91xYeZJGvnsOaQy1DH9nBZcHedwFWXnLPt/h4yRVZJMXUf7tXRhtzVxGdc7UUon3jTYi2GRNvzEqRxz1pYnlI3LGijoM0OsfyqvAAyKLhpC6yLyPQVLAj8y4WQiPYZMfLnoKhnVZLiM/L5p++F6VZeN3LbV2DHJqk6KoLI+HHGaEMk3DmReU3beahAfcm/+IZ4qR2ja0jYMqsDnGaSVWwr7tvFMZEF8xwjxYB6GozHbs7K43FKkDhUl+8SelQlPk2twcUAEiqwjkhfK+hqIsVm3KuRTj83Cnb2pD8rqFbNAiLc7YlcbFzjYKZJHhxsZmGfXtUpZ4XkZU3ZHTrTCrKFni/JepoGRxq8852cGP8AlU4KrEVZW8zsPWoLYZuvNjkZWfqmP0q2zSfawjkEqPu+goAntkiaMLIzbevTvVoNucrGMRgZz3qpbeYrlGZNnUDvVu2b59qfMrjFZy3BFy0K4DdPRutXM/OAVVs8Ag1Ut1V4yqnAHBqWDcu5WGAPut71I7svxsfMCY5UDPvWrbFd8a9e4rEtzKzb0btzWnEwR43JxxUMa2N6BlIG4A47Vf084lzn2rLsirAE9etaNoSs/HsayaKNjLc4bAxXqXwwumvPDjQsctAeefX2/CvLYsbdx5B4IrsvhlqC22qXNmrELPGCi57jOf51m9wO/lwCO2OtMZlIztyKZOX3EMc96iLEYA6elBRNgfw8U4AgZHT0qHzGV8LyKaXYZO7A7UATDrktzTsrjIwBVYs643bSetL5px8q8UAWD0yM59cU0Y/h4J6mq5uJAcZGPYUG4Y5yMH2oAmbGeuT9aQFecjDe9Qh+uRgnoad+82ZGSaAFJbk4yPypADjpk0ZbhSeg9KazN0DYPagolj4HJwPXNTIAMZGfxzVD5s7Wbjrx60/LYIDsD/OgVi5KqgZAAPtTCFAVRnJ61VMkmwKrZHqad5rtwxwR0oEWMYJBHA6UnQ7hUCFjkFsnOetBZsEjkCgB5UZPBxThgA7iAO1V90nTdgUbm/iOcdDQNFnauAGbFISnA6D2qrl2JOcmgqx6t9KBlvEYxhjn3pDjdyQDVXa3GGzQFY5y3PagC0GGQC2AepqUKCCdwI9aolZOmcj2p8W7aRuPPTNAFggA8HIpNq5yRTA235WBpJG+UbuD2FADuc9cUo25z09s9aiLDIBP5GjjqG/OgCXfGT160N5Y6AAdyKh9eRijC9CSRQBOFHAUgY5zSFepYjFQ8k/ewKam4Ftx6dKAJ08vht2KeDGpPOSRVXg4LNjvTsjOQcgjFAFlcMQA3A5xTRIMt8yqAep71AfUZH401yCoG3ge9AFjzUyWPNM37juJ2jt71FtPAX0oEbcsTk9hQBZR12nBUn6UjsGI4qvg56/kKUbsjJwKAJQVzk44od16r1PHXpULj8aeFXaAvHuaAJNwAHpUZdFc4596Cm0Z3ZHpTAgIJPAAzQA7eOo60u9cdMn0qEYxwf0oHUgn6GgCwjhgfl4+tOMyjCj/APVUGCPu8DrQV6nqetADy5aQkNwKUuoG7IJ7VHhdm4DOaTavoRQA8TN/dpFcqTk5B5NKMYwOlA2/xLmgAEjHoMjtS+cOQRgikKgHP5VE3U560AStICRTQxJJO0DFJGo/iPFG0ckDn0oAcZGGOmCO1KJMADGSfemEZG4dBwaVAM+3egB+4gkn5hjAHpTgSMcDpTQM/dUnNGPy9aAHb+dykk0vms3B4pMDnbwP5010DAMuTjvQA4TDoRwO9Kr5zhsgdjSAA4AGAKMck5HTFACiTB+6BxRJPwOOPyppYYxjmmHGMnmgB/2oZAK8etN3fOWzweRTcY4PPtilGQCcdRgD0oAXdxuzgn3pC7c/KQOv1oAUphhx3pFGSQM4HQGgTHb8jg80u96adpwNuDjtRjAxtNAIC7AnHU0oc427sHvRzjgc0BR2GSaBj0kIAA6UO7Zyen86NuBwKCoIyMg0AIzts4A/OlViw4Y8CmbQHBJwB1NPQq2VVe3BzQA125JU4H0pNzcFTz6VIcYCqO3PsaZtYcKPrQAFn5B6duaPMZV+U4PajGCcNgCkOOKAER3Lg4yxPXPGKkO3JYMQp/MUkQ6nj8aBty3y5oAUcA/Pn69aNzBCGBpsZzklRxThIMED9aAF8wgABcj60hbcCpxnqKZkdAeaXa2cDH1oAcSSAVYnHelDMX2k8YyCTSYZc7sYPAwaEZd4AXPbJoAUbSGx6UhLbQM8+uKDhW3A8HjFBOCc9hQA0McjIbNPywz0GehppYZG08+9KjISdxzQAvHJLdBnFMO4gEDANOBbeVCqc96cQuQqgtjk4oAiwQDu6Z4pWXcuTx9DUmF5A5HWgryAvpQBF5XHBzSFGzkrj1wakCn6H1zSgHpmgBgU4G3g96KceO9FAEZJ5bGaTsT1BpxxyVNJxk7cnjkUgGhBsJByR607kKOAT7dqQgHAB96I8846ZpgPGeeeaUHjB6evrTeAc55pyn5uMAdgaQDXVvvr+OaaByCOM+9PO4uVJ+mKYRyQOSOooAcN21uRgDNLjo3GSOvpSDOzavU0vCgbutADMDOCfmPWkO4PtBxgUHJkLe1KmGO48ZFMBUUGMs/TNIicMSOOx9acgO0jGRT3GduOAKQEW3npS9PcU4jrz170m1gcKOOpNABnHFBJHPagjkYoOeB1oAa+N3HGBkUHPGeQRk0pBY9MccmlGOmecUAMI4AzyaCp3bcZ4zTyD95ecDnimOwUhg+Ce2KYCv8AdB4wKBhugxSYIG0855FKeAM8CkAS/eLdeMCiMcAkc0p9MZpQTxkYHtQAu1iSVbFB6Absg9DQp59hSnH3gPpTAR/mTAxx3qMYUkgYzTwo555p+OxAx2pARBTjLLz25pcdxjjqKlccYxzTdvGQKAGBQvDck8ig7h1GDSsCPlPQng/0o56D8aAGlRv4GD160hI5OM08gkljwe1NAUfeyAf50wAZOABkdRnijjkqfxpwbqOp7UhxzlcD2oQChlAJK5OM0m3qw4yKUFS20A4xil2jJCntikAzyhxtagIc4PX1p+AoC9SaHLA+o9qAIz1IwKBG2OTx1p23JPHX3pOVAwSODTANoyFCgnvmg5V+Rg9jSc5UjJ45pMdcjJoAUZwQDyep6UvyqNq5Oeee1KVABzzxkUpGSGz2HNADDuXaRzigsWJJAI7dqc+5Qfl4PSkCjgEHB5oAbg9eppOOe3vTnVQ5w23H45oIyQf4aAF8tPLLDgnpUa89+cVNjcfYc4piYyfl5oAOF56n60A/Nz39qU5zyuKQjnA60ANblzxinp9w8ZJ4xTGOflU5OM+5pwyBuHHHNADyrYG5eAKEC5xu4xnHalJOwEtkdablck4xkYFIAPQsBgZximlQDjGT3p/BAU8gDH40gGMMRmmA3A3lRzR0z8ozTsqO2CaTI4IOeeeKAETGTlc8UoXKEg8flQB3HHNGOpzjuBQAmF5J4I560qL8pyqnByDnFIQB17j8qceBjJz2oAUrFNbtb3ce6N8ivLPH3hKTTLhr2ziLWznJIPC16iCy5IweMYIqUSrNG0FwnnRNwVIzimgPm/5WkDKpIPINLtRj8qce9eveJfh/a3u640krDIeRESFBrzrVdC1PSrgrdWLqAcZUHB96ZDjqYzwx7CGXCY9M0xtPtpgrKuFxxWrBIgJUsoGOVJ608NGyAMAB2xTuFmY40PS5nzJbru/vVPBoFjE4KthRztArUJTjlQB0x3oLp/CAPcUgsEcEMaBo1w3TPWpXeNQRjB9u9V3ds4VsDvToo3mf5ST9CadwsO3bs5yQRikER4BBJqzb2EjShBDKzHoApH9K6TSvB+s3hDiBYlPeQ4B+hqHJhY5tLUsQxXCj8aeI0BKqwyegA5Nd/a/D+IOTqN8VXriI5z7ZzW/aaNotgqra2qyEdWYZNGo7I870rQdRvtqx2jIMA+Y4rp9P8GW8YDX12WcdQprropWQDYFCnjGOlQ7gXYsM0h2ILKx0u0TbBa4OMAnmrPmMgAT5cDH4U1AvBUge1DgGmFhODgsBnqOKcQ2d2ce1LjCgdcUm3PzbqAsIMDryaY5OTg1KQeD1NNK5Y7lxQISNgD1xmntu7cg0iJhs7cikIPODigAAx1HJqVFUJluahHOecn1qaMHG4HigAbnBCgelM28nPFP5JODkil28Ann3oKAcDp+dBXrtUD0oPJA7UvPTFBJGytjkfU96fuKgbQAMc+tG0tnBxikA9TnHegB6HAGDg56jiqeu6Xa63blJ41Fygwj45Psfyq18pUk8H0pV+9gDnGAaAPIdZ0yaxu3t5o2jKk4OOtZL5UkkEHOCa9o1vSrfW7I28mI7kD92+Op9DXlOsafc2d3LaXMJjlQ856H3poTRj3lss8Zw2SOTXmHxE8FQalbzLCvl3UvzByOM9q9UfdGxUn6mq97arPGFZQ2RgVd2Sz461LT7iwu5bW5QpLDgOD2NU+MDrmvf/iP4Ls7tJLiOJ/PKlQcdM4/wrw3VtOuNPnaOVWIHG4inYEV4mdXB7Vs6dqzrOAzFT0UoawY+WA5/Cpfnjc9Me1VGTE0eh6XdlpRF5u5zW2k0rS4t127Rgkt1rhPDd9apeiW6kYFRxiuqTU7H5pY/MznhPvVuiWX45YFmYs7o33gG+8TVqCZnQM/lqezZqjuj8sXQjkkj7AfxVNACCZpFjQf8s4U+ZUqrIC3biT5trKZPRhT96qVVjnZ/F3qvG5aMbmxK4qYxLv2kbQMH1zRZCJWO7lm2/wA6QyMzN83KdM0yfdgg9xgrUR2jy9y+ZIKLICyS0kAYqvmDk4NNlmaZCrPgYwOKr+dJGGbyOc460qM7S7oo92exp2iBJcOskagrnyRuPzUy7nWTYyyfu9uR9aru87uyu2w/dI29qge32uIo2wm35aVkBdjaXef3jBZRtWi1HEixyrvT5d61GWaV0RflXGGNMijWDfHLLGGPO3+KqAc8kSIfJO2WTq/96mTllnjYqrH+BivK/wB6klDKgt4njf5d3+1Usk0ioGtdsefvb13UAV9sMpfy2kyrbvpToFZd/mR+YxXcFDfepw850k86GKJvY/eoR4xBHOjeYPlCmgBU+dN00ayfJ/C23b/s0k7XEEiC3C+QV3PGo3bqPlQNC24I7f8AfVKsDKVVWZcH1oAe8PloGWHasnVKrXd0sUaxxloF3fLI33Wp4ja5ScLdNmP7y/8A2VRW8cMuPLaZWj/hdty/71AE8Eim6+0f8tGXg7fvVNI0bozMv3v4KqBr2KSSNSskn8Ls33avzbl8tlVQ2KAIUCs8TLHs2fe/2qtfekbauz+7lvmNRP8AaJU27l3deKlicyI0m3Mqd6AFUMIfvcuenpSQ7IkMY+9nrTlRYriSQOsryDLbflxSucsqsuSaYhCyx221uWL8etJcyqrktuYCpCgOZGYedjAamENlF2qzd19aY0RyFWjV/uqTTZGbeNu5nA+7Svs+2OA3mRLw6j+FqYiTefuX7gqQYyC4WXzW2h9i85pys4O7d5KMv3gaidWjka4Lq8XcItQvIzRyTf8ALNf+WX8VUIfJsWbdt+b7vy/+hUksqwS/M3mq3y7afEfLKTTLtgK7t4/+Jpsq7d3mBJA/7yNlpWAbK8kARWlyXbG9lqvcXCxxSN94r8qn+9VnNxNj93uWP72aa8SyBFmjWJN3DUhkE5htxH5y+a5XzP8AdpkF6FEEaR8k7dxp5jaNLn7QuVjb923+zV2ILNF5jKoXy120AOSaNLtLdmXc38VXkjkT91K2+OVeCPWqFoY1d42j3eYvWrVvIq+ZFG25+w9KbEXhIPIUsu5k44HWlMjAH5cE8gUQSBoP3nOzpzSR+Y6kkLyMg1LAR2bzdr8tionZ1cIyqQ/oafKv71d24HHr1oj2qh2rmTtQgKrwuoBKBRn5aLlm8o7lzuPG2pLrzGBd/u1XcBXVkZgMdKYxJV8vC9UcdMc1CW3YRUbPqamnZ1twytls/jUbs5k/etlSPmUfeoGM9VXr6+9Ru3+0vXBp8pVU+dfpzUbrbOQu1sn9KBBIsm0vE6hv4c1XlaDzBGu4ynowHepnRWKovRDnNRyyQMSr4QJ0I60DGwC4Wfa7xhOv+0asR7vPSZlbDnbnvVIrIHXC5U9CTzU5l3Tr5j5XouPWgC3aRSeYF27W38HOTitEpHFudSwI5rJR9sq5ZhKDtBJrTDqpHmMC+OPrUSAt2U4FoNq4Oc1PG5EnzfMhqlbsixmRx/FjrVxPlI3L8mM7hUAXYCACFOCx61btyxYblyBxjNUomTgqeOoq3EcHcvy555NRIpbG5ZNl17HHrWnFv37gcYrGs2YYztz0rWTJwd3HWouUblk+dmOemRWxoFwtr4hs7ndtBkEZ7dSKwNMJCAg85q7JIwRXPVZAQR14IrN7ge2XqeXLg8ggEH1yBVcrkAgYpNLm+36Ja3StuGwKSeuQBUxXAGBmpGiMqRyRgHvTQOoUZHvUpGTgnmmsuACvWgYzGc7lwRQFOM9zTuc9KXkHGcUARmPcenTvQkfOQM/hTyGznIxUkYI5zxQBCI1UMzryRxTUJwBn3JqZ8nqaYF6rjI60AHyk7hu/OmMAeQOKkPTavC004HtQBGARluopDnncMHtTnDZyTmjlu+D6mgBnG3I/CgdR6fSpYwq5DAA46GoypADK2Qe3cUAOHBzgAYprt1wOKceMbufpSEqQwHegaGZO0Up68KSKQfKQetPXdu3HigQbRxxg1HtPJ2nGalCjJc88Uh2jBLEHGetADFznjinjJNNzuPT8aeucHjntQUCgDBU8+tPQHqcYpAuD149KevBO7oOlACc54yRTZBubOQaeNzDJOB24oAUZIHHcmgXUhRWDlSAO4NHQ7Sv41NIFIzuB9MVESBwFzQMb68fSlBAUDHNNGc46c1IEGCCeaAG/xADk96QsSeexqQgAHAwccVFjGCTkY6e9AC/K3Pb3FKFGQ2MCmnJPAp43YJPIxxQA05ySfXpQFzjsM5Ip3oc54pDkkENjmgA/jJAoxjoce+aBuyeckHtSgHqwFACbSDxz70mfz9KVt2DzimgtwwUAnjmgBeCQVPIqTJ6gcVFH/rCvfrUqcglRgZoAUBWJ9e1BA5A5yKdg8kenNNAHUcUAQyKRwvTHNMXGQTxirLqShAHNMVRkfKM0AMXJPJwM9KM8tj8KlOM5K/lRtDEnGKAGAtswAMUp3ZAI4HenhQMqTgetPUYJDDIxQBD8wYAjg0HOSMdKmO4nlenIphU888nmgBg3bDt5FJ5SgBjycZqTbgkdBijaMYDdqAIwvfqMdKZkj5vwqReWIzkAYowvQjigBMcAEYz2p+wbxjpjmlG0vg8DHWj5lcKD15oAXaQeGwKXawBAwQeaXBGAeTSgepx2oAZ1BAGABnNABAwpyDzilfKuAuCMYoVVznGT9aAGA5PIwc4pcNzgDilfORx0NB6lc9aAI8ZwTkmjGMjaR71KAo6NgjikcHALDj1zQBFhsnb0xmkGOAOpqQD5gw6Ac+9Jz95QMZ5B60AAxg55pecYwAMUAN2UAHtRswNw5b2NAmN5JGwcDjNAzyGJyKFI/wB3HUUvVwOvHWgOghVs5HSnAleTnP0zTdzeZtJxTwrZ+9igYDBbPIFOw3XqKAGPp17UPnBUGgBrAEHcvH1oyVA29B0oAbOSM47UnOTkcGgBRliD0J60w7gQAM5qTBB64HrS8gDjJHegCM4ySB0NKFXOTyTRIgySpOevtSxA/wAQ4xxQAm1GJJBHpShfTkGn7cDIGaRgv945oAYVZM7cEGkHH3V6+opeAScsBig44O480ABwv3l69wKUYwR60cAkbjjFDdqAGngEjkj3pAxKkEYPQEU5grHIPA9eKcePu8igBhC/KB0HNKx+csaOccDk0HJADCgBr5ILYwQOlMBwQenFTBgCRjJIxSbVOFbg9sUAMiK5LZ+gqdNwQgcE0xYwCTjmng9fmxkd6ADbkcDpSJjacnkHin4PGDzTXxkA8c9aABgc+vGaT2HU0vOW6dOlMbIIGcHtigBwAycnI7UU1to6ZNFADcdCRg9xSJ1bA7U7bx8ysSe9A4x6frSAjClhuUfL6U8KRhu3pT0UbCOgznAoKjjByBQBGVLHPT0pR8vRc+9BJ2k9KRCeM96AA/fyaQ4VzgZz1NP4HGM+9RuG3A5yPSgB3BBx1oKkoDTkAwdy49803C++AKAEAwSPzoA2pjHU5pwGfmz26UoBcEdhQAAMHDKO1K+CQVORnmg9ucAcCg9QQMAc0AISM8DimuWBPPGKeVyCxHXpTJM9+lADWY4FKCetNwcAjkU9emccUAOBPJ79frSBWYhiBz704YzgdKQKCepHPSgAUMCVx/8AXqOWONnyeCBxU5OOF696aV5K++RQA054OOMVGfvZ25HcU8rjPzAjNABzkcj09aADHAA5JGRTxGQB7igHn3zx7U77ufmyD1oAbsC9aMDkd6eACPY0Ac46YpoBgBU5YYFOIHPr2FKSP4unajnPTmhgIN2Mt1pCCRx+VLnOOcmlHXOOBSAiZflBbk+npSYY/X+dTEAc44IzTJflAK9T0p3AZyWweD2pxXj5lzQCM4K/N60o/TtSAZtGCVH1phzn3qbGD/hUbg5zjimgFj2jLA7vwxzTiV54xnvTAp6Ad+tKM5wRxQwFI7HikDfKdq05mUKSetNjVjGWJwOoNIA6EcYNOVWOcYwTnmjY2QdwPGfSl56n8MUAA+XO4AelMZSeCMfjTxjJUnORkUYOcHrT6ANCkgjvjIpoUr1HGMipwMjaCB/OkyduepBouBEQc8elJ3544xmpGAwWzgnmmbhjJXIouA3KDIPJHemkMuORzzT024JwOR0FJtwNzD6UAKMbflODS7Sw3ZwemB3pAwyNy4BoGC5Xp6GkABRk84PfNDKd4IHHfFPQdV28+vrQGKnavB6ZNADNqqxZBye9JsboenepQMcL9aQD0OR60AJ8vH0wKQrn3x0p2Bj1pADnGcE9KAEGF6il3E5CjjvS/Nk9zTT1z3HpQA7ovygE02X5iFUAD1FOGevT8KMcHaefSgBvy8LnBoKjOV5PpmgYxnGfWjgEsBj0oAaAMHj8aAeeTgUvJ6AAfWkxkkcEd6ADjkDr2NIQQcE4z2FO+gwKOM525pgPjkbeFK/L655on8uZDHcRJLGRj5gDSA5IYHj0p3zAkcD60gMi48LeGbxiZLVYjjjZ0rKb4c6JlmjvGRTyBmupOCSTgY6Y70gDAHbg+uaeorHKj4cWLHIvsL6nvU0Xw70lB+8vSw68Emun3kgLuOOlIFXklm4HrRdhYw4PBnh+EgiQt6nGf51qWej6FakNHZrIw7tnmpzsyCV5x3NKW9MAUBYkzbpIDHawoO3yj/Cmyyu/faOwXgVGSc9SaMdSR096AsIc9PmPfk06PkbQcAnJpBuJyTxT8gHoPrQMUnAABBAPak2r1I680HrlRxRnuaQBtHO0YNNcsqgEdehp6Y4O7vSYySrHPccUwGISOvIp42nHHNKqcnGCKXByMnOKAFBOaXnBAGTR3J/SgbvoKAE+h59KbjJ3DjHWnlcnJ4zTj9zB60EkW1cnjBp4woK447UckkdqU/d27eR3oAaM9FGD2pc8FSaBu64x70m3kt+ZoGhf6UYLZI4FJHncWPIpxPXaOtAMUKrDIOD60OuO+AOaUNjlV4oIUncR16ikMbkNnAwAOKUA4HNM4GTjA7U4HkdwBTJFfdnaoAJHBrM8U6SuvaW20qt/CDsY9WA7H8q1D1PNGCCGAOf6VSA8R1G2mgZ45UKupwQRzVFeMg8HtXqPj/RZJYzqlvF5gAxIoHP1/nXm95EN5dFYDGelO5JQvoUmt23KpPfIryv4g+DTqEUj2gQOPmAI5NetjDAqep6Vn6jZxFzIy/MVK4FWpAfIeq2Nxpl7Ja3ClZVOagjbad3B7cGvbfiT4PjNtJqVjaLdXAUq0bHBx6j3rxSdGifyyHVh1DjBH4UNASQStDL8n7xfSt7RtUZcpKqkelc3G6jO5ctU0HyTq1aRloSz0aK6eJPMgkjlt/8Aab5lq7byMU3Dey+5rj9EvY7RwrfM23OCeK6ewukmj85fnPpWyJNRE8x/MTaFHWkE6m4KsWIPao4wSybW2gjOM96cvnM7bdpPdqALLvCMeZJtP+91o+aMsrLyRxjrVLMEfzzq7t/s0+Mzt+9d2XH+rzVATr03tvbsQKjfcsYeMtnHAzzSwSDKusS7x1c1K+3Ikn3GU9MNxQBXlZpJQ5Vsf3vWmO0kZWJx8hOd9WZiy52ruPSNXamOs+x/MkWQ43YHagCuG82RlK8dufvU5hH8paHdLnHNB4USx7SoFDxxy7cySFvvfL8tAEs7Bd8hjWJx8qsvzbv9mmyyyGSLbHt4+ZWqMeYjuvMfmLtbe33aV2vGUKyqPLX5Zd1AiSN5DvVpPnf5fl7VFHBcNdtavcboIV8z7vzNT/3chLNayovy7mxtp7Iss4aNlRe/zfNQA2XExKkZX5WjVvvK1RwbtjySMzOf0qedmidpNu5gvy8VBE4eM3McmGK8/L/eoAmdpIYEVbfzQPmYr/FVf7QtzPIFVVHyqy/d21MrNLFHHCyjb952FLLGyfvAqyKq8puoAWKGMO8kO5yi7T/wKrEbMUTcucfrVTyrpYI2jjiUO3/fNTP5gij8yZmLLuX2oAeh2yn93tz0qWJbdwyyR+YdvK9N1Njb54lj+dT8u40TtN5zRxx4ccK9MB4WNcMkuz5fuEU5N7fc/eH+VK6rsO4L8g+/6mo7ZsOSq+Wp/j9aBDoolZzGjb2J+Yd6cjMJX3RNsTvTXCwyq6LtKdx3pUMrT7lcgHnaelA0VdTCyov70RN/fQdah/fsjNBNiT7v3asSLeeYVVVWD0Wq90snmYkuN38W0UAySA7GMayLvVelVsyPbSyNHtnX+P8Ahoj+zmdJI8Bvu/7zUrrdLAC37tvM+ZM0IQsbs1wFfdJ+5+ZR92m2/wBoh/dsrNF97zWb7v8AwGkbzp5WYN5X8PFOSWRbhVb5kUbZFamAydWkP7tn2Nu+fdRbQ/6Psmk3xN/tUr+WgZnm/dt91FplmjJaShV3qfur/dpMByeZ5FxDJG3yr/31S6dp9xNDHltgRcFaSVJfl/0jdu+bpt/4DVqGRkT/AFjZdflWkMS23QP9nMO52G771X4lePfL5KiP+ImqFszLei4VuPutWhbyTruRo/PjfhaALYYMiqiKynooppU/MHRmXGAtJHDIr7opEUgY6U/dM2HNwnHakxCRMzLumGD0pmXMrMFxgUrs3lF5uB2pqgtbhrhmAPAxSAgl3NhVbMZ5zUUnlvkK2CKsOEYDG4eWOKhMaTY37UPXjqaoaIvLbAX7wPfvULttiCbf+Bd6sRrvdmWTA6YqAMNzI3PPQ00AwFVQeZyaiWNWl3j92v1qbcR8rxnPrUTBS/3d6DqM0AMeIxbltW8/c2+T/wCJqtI0M8BkjTY6Sbmz3/2akuo5PLJik8iLPJVfmphZfK8ry9kjdj3pDEk8uaTcm9T6UBFR/wDVv6UiRLbSrFJLufqGpZJY8O32jp1oAlQ7bgFn5/h45rQeVWhEm3MnQc8is+3/AHkQkbn0PerMeFBkJwOMeuaiQGhZZaNyqtnHK+9aEDylVWRskjms+3ctblo/l9W7mrUDKMOxb0qANKNUDLtC4AqTfmTev3VHc1UJXIbd8verLfcDquVxUyKWxqWkhKbvbOK27Nj5Qz3Fc5ZPuHLKowBit60OVUhsgCs5Io2tPZgVUVphWK7TyDk5FYtrJkhl69q2bQ5xJ5nAHA7e9QwPR/hVfNceHJbJuWt5Ou7PFdK+SMZwM5rzv4W3X2bxHcWLNiO6i3D6gj/GvR51CuSo49PxqBoiIBPPAo5GMDI9acCuAG79qCNpBHSgY0qetAB9acSTk03j3HvQAgxnOcn3pfpgUD7pyO9HpmgBHXkbeTnnmm5JJ4yMVL/3zQcnnHGMHH86AImB4OfSkOChbHSnYHJxkDj/AOvTXB69scH1oAYQSgG4AHpTQp6Nz6U4rkhT1pdqrjOc0AKV4G7Bwc0j7OeOT09qcRzz0pDgZ7j1oAaFYc4x6e9NZWGN2M+1O5zkscdjSjABAPHrQNEffjml2NjIHWgBeeCfenD5R169KAYpDBRyBxzxTJ1BRcHGKmHT1JprqcDPUelAiMKwIXt9KccbyCcHtTwSO2OOKAW64BNA7hjuT+NBHXsR0o3f3uOOABQCM8HJPtQFwBOQT09KDhsg9PSjkZ9qTnhv0oF1Aqo+6MCkIVsZbHpR97OV5+tORcAeueKChCvO0AHA60nC8nnFSbDknqaaeh9qAEPOdvHFRkNyTycYp5XJJpADjOP1oAbtGB7U5Qm85yPanBSeacqfOW9OnFAEWOCT0J4pQq8DHNSCLjls0u3acEcdjQBEAQSCO/BxQUJzuOR2xUu0qPm657UzkH2zmgCIqOMgkj8qc6H7wGD25pxJycde1Ozn5W4I9KAK/lt5gbPXrUyjCgdKcM4yeKXJ9OO9ACkEDrjNJjjb3py9DzkdqQg5HagBCPQ8UhQKfXPSn/d6jAoOTlW47g0ARH5Rk9M80/GDkEcjpSLySGwQKX5TliuMd6ADaSMfjTuG4PXGM0o3HDY49aX5sFsZoAjKnOA3OMCkyeFbqOKeVIcN+dJgb2YnPHGKAEOOCR7YoK87sZGKCrcMOeAetOAbkk5z2oAhKjdkcDGQB60dh+tSgD5ht7YzTQhwCvOPUUAMClsjt3p4YbQDycYFBVhkHjPPFPO1sHb0HWgBgLE4YYNPCjPqKU85O3J9aQsFBwKAGvjBpgyBx1pznkHtik+bsPpQAgLHO4c0oxxmkHOTnHangHA46UAAVWypGO9JsJ+Xd8vYd6dznpikwuQWzkdxQAhUgbM4A596TaCTnjjOacAcna2cj8aQ7uhHsaAHAKowB1HrTMEEr0Ht1pSGySTgDj60dXP04oAjBHIVeg5z1NLGByQvOOKUZyWYgduKcT0J7dMUEgFbZllBPp3oT/dwDQ8gV8qMnvS5BG4dOwoGgG0AKDk+1Jk8grginA4PGCD3pMBQXPOeDQMOeGxnjpTnHbGScU3fhwu3AA55o35PXHOaQAF5Knp2NBXBJHPbFAZV5XOf50Iep6HtmnYBMchV6daUZIPY9hSdBuDdByKBhRnPWgBQCFJB696BjGO/rSZAXjOKUbcDnr0oAHycYxxTXHHK5PbFOO0c5zTCcZ25JoADtJ+lOUg5xwBTNwzlhz6ilDNkFcFfWgB+FY5YA/SlKjPyjApiSLnjg5qQuvXPNAEe1iTzUbhievHTpUoZSeWxg5oR12MWI654oARI2AwDz2p2wZyOvc04bfvBscUuFIJJwKAGEEZOeMUnykBvTHFOyn8NIQCCAMEnrQA71xxxQOnKg0g7Z6UHgEk5PYDtQAmBnDDkjtSY4LL6UCVewyaAwAOCAOuc0AL8z42qMAc/WimrIu3uOaKAHntzkkZqOQBSSDwe9RmY+tMkyw3ZpATIQo3A5GeeaUyIWxuA5qsA2DgkGkCscgjPNOwFlxwcMpHsab8oxtH61BtHdsGn4wAA2cUAS54OeKR42wG7Z65pgzghjkelKSQAoPHXrSAlG3IVecdaUgfwjjOTUQYKDjqe9KWYZwevagB5A47+1JvTJz+YqB94IO7Ge9RuGyMNwaYFoEZOCMdueacMYLMwAqrkgbTz7imNnYcNziiwF8uhwobiopQoB+bJ7VTgWXZuZsmnMGJDFuKALUWfKBOM9qfxjJ4FVvmUYx9OaUbmQ85xzQBYG1eSfoaFKg8jn1qsS2OvFALEZ3ZwKLAW/lzyaCRzjFVl3ZyT6HHrUnyjLE9egpASgRrgle2ajeTJJGAB096hYyHgdOnWmhWzg8H3PWmBMjjJz3p6kZA4IqsSwytKu04HIOM4FAF0lcbSPpSA7cF2BPTiqwJwRk4HSgdu5zzQgLDEnOeQDxSqyZBPB6GofMxkZJ/CmGRmGVXAB5oAsjaSSvY0vGTg8GqodhkLwDSlmA46UAWJN2Aopm05+YdDwahQyMSF4wOc07ey4y2T3osBMSOMjnvQAOh5HaohK2fXNNkZlHXGelFgLBCgFlGPfOahyDkk5OKiMhxgNn1oLYxjnuaAJQqgZ3U8KOuarAtk4Oc9qlTpk5pAPIGT3p6LhMKck9KhclcZPWmvI2QV6DtQBYl+VhjqRzTSSCM/jVYOxznuc5pdzHndxTsBPuVRg+ueP5UDcQWbqef/AK1VjuwQc+tODMMDdkYzn+lFgLhIGMY6c+tMJHYiq5du/XtRu4yevtSAnwCRgZI5xTXG4FsYFQB2BPUHFHmuAFB6jJ5pgShVGCKe3pkGq4d32hgFwe3egMwJHHJzk0ASfMXAIwKmCjPzfhVdy2Dg5IGaUzkAcZGKALBdBlWBA9RTcrkbeR71AZT1A4pwlGOVB/GgCYkZG2j3xxUDSOcnH05pFlcKQOSRj6UrATZ9OAaVQckZGccGoNzZCu3bqKVHOeDgCgB7ttHHJNO5GPUjJqLcVQ8ck9aazHPXPGKYEw+b5R16mnJ3IquHKkY5PSl8xs4HFFgJjhckjjsPU0dUJ7fyqB5G6ZyO5pEZu/A+vWgCYgDGO9KF5KkYA5z603LcjgL2NMLnhfTofWkBK+VwuMimjI5xTDIcbfXvTdxGcn+tMCcAA5I4NSBflGWBz0NVRL2YHFSCbOCFwBSAkI6imY5OODQJN2SRj0ph5/OgCXsMYAo6ZVV3HuaiLADceT2pDJIUBX5Se9AEz8gDHSm/Lx+tRlmUEHk9+aYXK4bqKYE4IySOlIxHrz6VVaY7yVywx2pY3lL7+hxQBZwSgYChS2Rxgd6hEzYByTT0kZhlRg980ASgHJ4wKMd8Zpu9ipJPHrik807s9BQA72xTxnnjFQhzk45p3mN0xQBNhR81AZRyRxjNVvNK5JGe1IZG4A4FAFrK5BHQ+tKd2cggAVV3MRjpg5FK7HbwT60AW0fPDcGhgoI5/CqglOQcfrT/ADZOSFB+tBJZPfjANIQCNucH1quLhh1ANPM3faCPXpQA/nO00dflqMyk5wuPxpvmHPPIxQUWIxxT9vPGM1UDtzt5/GlEzAkHketBJZO7I29DSHC5DdD3qAXBGVK8expTLnoOMZoAefmHHakBAwM8mmGVgMAZPXNGSFDbevNAE4bv1pxzjg+9V42+Y5/CpUbg88GgCdJAOHKmJxhwfQ15n4z0c6XqLxYzBId0TY4INeiMS42kkD1Heo9UsrbV9IksZlzIATGx6g46fyoCx4hcRMpPy4z0NQFVaM7l3EfnW/qOnyW85t7khGQYDEdcViOrQ5JX5c8n1qkSZOp2S3MJ2KAw7d68e+J3g17w/brVEEyja2BjIr3PDbCAgO4596xtZ01JEZmjyO9apgfJkkElndvDMoLIcGlO3zNwXKd9ten/ABB8FLNJLdWMYSbqT/ery11kiLRyrtbuO9UtBblr5k/h3p7Vv+G763tf3km4p2P96ucjlKptPzD0B21btJSk6tE2I07PzVKRDO1ttSjYBpGw7nhPStAGTyTIFbGcEAVyUOqGWXMttFubuprb06fd/wAe8+xnbofmrVAbCbVTdGuQPWnvEsjh5GYHGQKaPM53NyeKI5JN7Lt3R4xVATowjTc3PHSk3L5Q3Lxn8fwp8Ea9UfC9Mt3pjxsfvKofPSgB0qs02NuVA4JpEjkTLQ7cM3zc/eqSRlxs3Z/GopmcJGy8ZOBQIQyIuPtCqwzuCp1pjJHJvaJ9qyfNsqZ403lX6j+Okt45N4/eQ7Bz/tUAV3hVYxt+Zf8Ae3UsLb38qNcFfvZNPuDE07KjY3fcVf8Ax6la3juEE9xbgzx/LHsNAEU2190b3TP83VaekViUbKswodZGTdHH5km35f4aSL7QwZZoljA5agBI5mZHKyeZxt3GnQRLFGny4/Cl3IZP3Sx7tvO77tRziXzFbzlQSf3moAbdeYB8oXlu1PAjZysPynH/AAFqfZKscb3EbLM33FJp5O0blj3MflKp/DQA3bIyBBuH9408KuxPmwwXazVLp8P7grLLlye9OuYZY96yLhPT1oARNuwQqybm+ZSf9mluJWQsFWST8NtV4JPI3mNVYsy/KV+Zaekmd8kKszbvlDNTETIFzGGGFB5T0pszbpnUyLHHn92TSws2+ZpLdRmP+FvmamxJItvGzRqfl3bT/doAA3mIkbdcbmIqCeYbFZpvLBbGKLm2lvZFl85RbFd3ydd1SR20SQRm4mik/unb96kMhLKkZjkk27vu/NuqEmP7W0jMjLHtWnyQRp+8um+WP5hii0hjgjMiqs3mfNuoArOYY3IeFo424jdf71St81wrQTM/y91+81N3t55WBklCru20rvJNt27csvrt2/3qaELB88arJkN5nmU6dW+yPcN8zMaaPMXfHt3Ln79MiSTymkaTcu37opgEKTsGaNYmZV3NuagSNj72xo/nalieOedWVfLkMe1UX+7Uf7y3u5JE2yzsPLQN/DQAx912y3ce0Qn5kw33hU9pdNcxuZlWJVbar5/i/u1VihXzGgZmSUei/LThDdLI0axr5Q+Zf4vmpDNGH5n2tuWL+Lb/AHqvWkUaOVWVxgcJWfbLJ+7+2SeW27aEzWtbxtJE++LBDcGkIcjsu5ZEVT1wKRYUmfzI/lUdz3qa2RtpZzk+tOC8bdmR1GKTAryjc5RG47k9qV/n2x/MQO9ScsdkicDpt/rQA0oLs6ADg89KQEDjarDu/UgVW/j2ovIOKuOzfvEbbuB6VXGZEZfLxIKaGQyx7pQkK42fxVEyr5qs33ulTOFk5RduwcjPWo1jUpt8xgH4J9KYyOSORpjJJJwv+rAqBN7SFo9pp0kUULiJXd5MZzTZF3Ihnbyxnh0piIXmk8jzQuznBHWkIlbDhl8z3odW3SMjZjPPNRTpE7iRw6Nt6ikMdIiyahFPOuAvy5X5qr3LRfaDtMZIONlTT/uQBAcR7fv+9QzxRy2oaRN8j9x3oAs23/HxPErbVx2NTLLuwh7HIOKoLKsKSpHHh3OfvdKvRTeWmG24AxIPepA0bLzWxvYKpORirwC7j94is22XAJ6AjKnNaUDkD5iOR1rMCZSODGudxA2k/wBKtgqq+WrNgcH1zVKNVypVtp3ct3qwMrI23n39aTKiaFrlflZRjjmtyzY+WpHQkCsC2ZTAWzgVr2khVEUY596iRSNq1cKQV6g4xW5bvuj+VQTjrXP27I0YZTjnFbNhJkIq8HPNZPYOpsabdNYazp+oRtgxTICvrnOa9puPmKyDByARjpzXg85zGzIfmQ5Va9d8P3kl54ftp1fc3AJ9Kgo03Ckkk4FICAAu5SKpyNISSTwf503LHIoAvEpk84prsu0KDk1VBk4zyPenZ5wpxxQBYO3jbz+NAOcjcMAcVUJdSQpwPWlBbG4ZFAFwbSD7DJoIOAQ2ARVFndQRu6ihTIRkE0AXCy9BwTwT60jY6Dp2qqGk9OlBMgw3ofWgC0pySMZ9T6U07Adu7JqpKz7yQxGeeKAGxuY89qALPmKGPIIPWkLLyF/LPWoE4YYXBpSQZM8+xFAE3YcfUUDbggjHvUID5I3ZoyRwxOe9AEwMYXBakynGXXGM471DgfeYYHY0EEg5UAZyD3oHcnDLwex6UM45IGT6ZqvhicgmmnqcMeO9Ai1uBIFPHTg8VSORwuSBg08FiNxPHpQBYJJIJOKXcBnOCD0NQnnALcHtTCDz1wOlArFnG4blPIoHQksM1WUepOB6Gn4zjaPxNAyQyL2OffFORlPJNQEAcDp6UqgZ7igosvIoBweajLqUIH1qN8YwQTnmoX3Zz0P1oAnDZUEdM1KuDxnrVNA2PlbHrmpY2YYyelAE/wAqcs3FOSRW6cVWPIO49OnNNQHI6896ALm9dxx26Ubs9Rkd6gC8DmlVTzhiD2oAlOMY65phPOPSky3TOSKTuOOTQApIwT0IpAVwGPU85pMgHnp0NN+Uc9RQA8vnocClD54I4qP5WHHFKmc4oJJT8mD2oDKSCxyO1NbJyeq0gXGPTtQUSNtwWzx6U0t8+TySODTCQp/pTSwx157YoAkzkncOKXdzgLkCmjcBzyO9BySNnA9fWgCTeBhTzntShsHG75aiwQCRyTTTnGD0NAE5dcEFs0zcOgwFPeo/lx06dDSkDgDkUAP3rnIOOPWmeav3gaaQP4VzSFRnfjj2oJHiU/wnHrRvbZtJwc54po25BZcZ96cAc9c0AKZCEPOW6ZpxlVSufxphHtSNjGT34+lBRJ5uSSpxnoPWgMOccmogq4AYHjuKEVVIZW49+9AChuuOpNIWbBB9aUKMjnkmggnODgg0AKCeDkZp5Y4J701EUgFhz6ipNq9OtAEe5iMhs0hdsYAyaeyqOhwKYyH+FsHtQAzzDnIPNK0zfdxk+tMC4JBXBFOAYgE9fpQAeZzyCCB65oWRhjvkZowN5I60u1ST3PYigBiyKScg0u4gn5scZ9al8tcAqoxnv1NIUj3k45PSgBgJJBJyPXFBLDO05Hf2o2kHHQUFRkg8Dr9aADcRwvSjzWOQxyp7U0rgYGcGjacEleaAAuzEAUbmVznt+tLjHJGR+VJj5Bxn0x1FABGW3EtwD0qQMAdrkkdjnmkUEgIcAg5IPWg5GSVyucg96AAbckDOM5B/pQAxU8ZOeMUBSDk8A0489OOODQA0E87SDgc805GLHgY44poBAK9D060fd2jOB6igBAW2Eqw60uXxuBGe9O4U4IwMZ9aaV6MOhoAZlgcBc560OzrgKBg9gelSc45UexpMN65780AQDdyO+acFkz0zn3qT8OetHGc5yPagBuCSV4z9akCMpDYB46Z60qKnLYyRzS4OCQw55HtQAxc4+U5yec9qd8xJPGOnWjaocZJ2nkj3pdmM5bjqMUAByMcUOzZBAz7ZpMDGQc84p3GdpGSOhFACggjLZBHalOSmcY/rSDGCMZPTNB35B9BigCHa3JBxSE/IFwAetSFdzHJ56YppQHdtOQBjNACPgYPUY4NFOTaEG4YHaigCHC5yR/hSkcDB4p3bDLSbRj5e1ADCx6HpSjccYOB60p7gfiKNuRw2BQAd/X8KACOAR7mgrhCxbI7Ypozsz09PegB3yjocmlzkYYdBQEyoY8Z60pU8emKADgAELSc7uR16Uc5GD0oO4sM/pSAQ5OVJB56UFTkDgnvT8KMnGD60hxjcevtTAaQGxt4A6mmYUAg4NTfMcYFIyqccYNAAmACuBjHWmEDjj8qeAeeMA0YwCFHP1oAaR1IORRyoJXvxSZ4OKAFxuzx6ZoAacfX2oGcntSnAIUryaCD27d6AAFs9fxp2R2OfSmE4BOcHtTWyMZ4yM0ATY5y3HpzTSueScjtSofk55J9acqHIHGKAF2IQB0PWkddpyB+NSYHcYIpMEk+1IBg6H0AzSDoCehFP4xkUir145poBpUsCq8c/nQAxHp2ochR7HocU5QxAJPHqKGAiLzgmnHCnk5HalHyjpk00gEYA6c0IAON4IGBSAYJGM5pcYjBoXPBJoAAGzgLQQeN3PtSjknmlIOaAGBVBLYxkYxQFVeMUr/KCTz6UdcAmgBNqlxxipMckkdOaQA/w8+9OAK5LHg0AIckZUAsfWmuvzgMoB9QalBRiM8EDGKYVH1560ARgAkjsKR0YAADANP8AuggDJPeg9ACaGAjquRzgY6+tNKjowp0ikg46DoKABj5myaQDdqjOec9KZyDgjHtUgUNlTnjoaZhvq3amA04Y5JJ96fsGc7cClCgc447U7JzjoKAGIozkCh1xnHOacSo+lKCMntQBEAwzjBBpwVSCNvA7UpQfeDcntSJwxzQABU39MD0NSELztUY9R2oLZHK5PamlW6/wnqB1pAJhcfKc+9IcZyeBjNKMHggj0FHIHt396YDW2jCqevUmnHPPy4ApPvHOMAdBQQSCScH69aAFGWG0Y45pHK5DY9s0oyBgYPvSH5uAPrQAYBc/N2pvHJbr7U7KqenSkAP3gOKAFVcjC4I9KNoA/l7UDjJxz7cUnHYHFAC/MchRnIxSFSSMDIAxmlXOCVGMd6eu4sFHGRk0ARlecFeKTaMnaOgzU23PzE8DikKKcknGehoAZ3G4ChCQSFAwetKAuQvU54OaPu5yM8+tAAMZOaQ4HPWlO3jbSHPXOB3oATBwDjilO7bjt2NIhJOc8UpIzgdPSgBrgshBbAApm392ATnipTjBAAANMxkHA7UARIq9ORzUvOOBx2oC4HrQB27dqQBzwMde9KgPPOCPSjJ/EGlUHJI6mmAhJOB2o74604+g/OkbAy2cY60AKh5wBQSM8nikHOccD0pcDHPWgBSQegwBTfl5xz6U4BQCQ2DjgGkxjn8xQAIpJI9qeVxxjtzRHuzjsRzQ5XOM5IoAQqoPA5o557UHJpOSSO9AtQboOOlKScA9BSZ655Hal+XFAaiAMRkHAoA5APT0p3BA9RTkHOTQMaflOMUh6Y249Kc/qKj3ZxQAvzNxjnoDT+BhevGKbHu6YyDTsEHBoJF5GeBjGKcCp4JAI6UnQE4/Ok+U4yoBoAXa33l5p6YyQaQbuB0HalQckmgALMuQMUIzh1xyQcjFNO0/e6UKyg5GeOlAGD490ePUbb7dEuJEA8wgcf5615xcxbMq44B5HpXtUR25R1DRt1B6EHrXnPjTR/7L1FpUXMEpyoPI5poDjpFLOeMDtUc0ayYBzkdferdwm2QleeM4qHrkng1oSc1remxyQSApkD+H1rxv4k+EfKjN1bxOzrgBgO3vX0HKgxuAyQD+Nc7renrPZusgycccdapSu7EPc+VikiZaRcHOKTeVZfSu88e+FZYBJc2u3YPmZOlefn+76VTAvxzKH+9tGa19NvFjz8m8jp822ub3elT2szRzqynBFXGQj0dLtZ5o5F4Zo1+XP3auY3unzYHYD/x6uN0i+j85GLYOfv11OlSlpXZV82P+96VomBpmMRuEX/Vnk85pXkj+X7zMc/WoraTdGzbdjjvuzUkG0r5m9WnfjC8VQDjLbk/u4HZP7+7vToi0pbeMBBwaiSO4UBYG3x7sn/ZNOkkeVAsixhO+2gAEMjHd5m7PWo4FRoHaRdoztJ7rViPar+YzNx+tKRuikk8pS+c7N1AhkaQKVWOPbHjPmd6jjkbYWijYFmxvZqmmaP7MX3Nt6VWjVVC/Odx/goAnj/cPiVjuPzbx3qJGaTzFV8896cbe3RGKvLK6/eVT93/4mkjt183zWVo2/u5oAPs8iS7fs6y5VsbW20652xzrFIuDOqqyelETKj+XucP6/wB6kj8yO5DblkY9f4sUCGNG0dp/FIQdoxSiRlKsy4P8WKTayxma3kbbu5Y/douWlbylZlYN/c/ioGNBZi0iybUPRW/hqSNbho/3l00je6011hl3NG2VX5f92pol+827p92gYJtXK9Wx8p205FkX5l+Qf3TQ7/8APOQb/vbab5kkAWSSPeJfu/NQIk8hGn3eazjbhlSont7XyVkZnZ8/Kzf3amQiP5dwRj96oEuMT/ZGXzHkbEZ9KYDpNyxSMk37n+49Ogb7irFnb702QLbO9pdfM6fMtM32/mR3Cz/un+UotABe7bqPcu3f825BUUfyEsjeSHXbt+9UwaOEH7CBEn3mwvWoywad/MbzIt350gIY0WMskIUO3fbtpji4ZJGkjyY24Vflap1+XG5tzH5ulMeYPIsaybmk6GmhCSeZ+7ZGaCJvu/LupPlWNo45OP4n20sk0297dY94/hqG7VxaeTA3z7uQ1MCZJ4/P2sqjy/lz/FuqHYz3rDbu387933qbAkLSOtw26GNVVf7zVBK0ccsfkrKsX3fvUAWA7SPJCrrG/wDC33qY1vdW6LJHceZL/dzUds0NvvO7En9ynoyiTcyt5jLuXb92gC3Z+dMBFebFk3K6tW3FIzHdA2Y36/WsfT2aUKpKsn3t/wDF/u1pW/kRAxiRlQncB/dLUgLERaQH5/L5wRnrU0K7NzdT/dzVdFXHmKgeMdcnnNSkOsbmJt28fQigBkvnMjOvCnqoPNNuYocqxfAx90dfxp6Ku0w28m/IGXPah0jMm9eXQcmoAZJGXu8KvyIMl89aheaSQGSJtkidc96n2yzIJNyqvrUREi4O1SMbqaArzHdHu3oCeoBqPzUk8uOI5GcGp5Bbqvn+X8/rUbmCYo6ptB/u+tMZBdhVmRW/1g+QH1qKT7kiq3HoeaX5fMdW3Eoc5NBWP7275y33aYiuRudY2iZucimossbu0nlmL/e6VIZD5xk/5Zjg1D8m8ttb+9ikMZtaK0dZeA8nNRjdG7RxNuPanzJJKUfcpQfNTT/Cy7Vbd8tAxJw2ArDex644pbf7S12PMhQRbdxbd1pxXbieaRQuOAO9V7dmYSBUkI9S9Jga9iUWIuHaQb+fatNDwWVcL23VjWrMrQ7lVI8DhTWtGWZpDuwicgN0rN7gXLb503Mu0r2qWGRzIQoyDVeJlwi7vvDn1qxBznduXb0z3pgW7YqHKyHOOw4rStX/AHoKrnBHesiOQHG1eh61fs5Cs67TnByQO9ZyiaHSWjbie2OcVq2EirIobpisSyf53bIAPQVp2jNvDKPasraEdTb+VpFKnjpXofwvuVksLjTzwyncgPevOrUhiNwB7EZ71v8Agu+ex1u2mC4BbacnAOeKz5TU9Nlj2jng/wBaZ0wpHGOcVauIyssmccnA9/eq+GV8Lye9IBuAeFzx1phUgkgjIOalIPPPHqKQYwQRjjrQBEUYgkDIPPXpTirkDaM09cqAOg6ml5Uj5sknIHtQBCVPIxyKXlQFUZzzUpPLEc84zSKwztC844oAjGVOWOD2FK5ByxUEAZBNPKkjOBTeedoyO4NACOoYBmJPGR6VGykAYBwal/eYxtGOoFKCcEE57/SgCLnAAHPrQFYgMvIHWpR0Jxk4qMhlAx064oAVF3k5XHrz1pHUBgoXOevenhiGHHNB3byMUAQcbwO2elKeTgnIpfLbkY4z1pdgHyjr/OgBr5HQ0IpbIAwacFyMYz71IA3Ujg0ARADeO/anso3jA4HU0qKqsSD8vY0YO0gmgBhRsk+9LgnJyKdjjk4A7+tHbkZGMgigBqDA5GadgE8cCjkYU8fhQT6UANOCdx4I6UOG4ZTkdSaMgcgcimDIzj8qBokBdjt4ZfXFIyLnI5/rSx5ycHAxyKccZ4P0FAyLZyMDBPSl2kHDEDPpUqjPDGmbQuSFyc8g0AMfGcqQexqRB+8wew4PrTXRSBhcU+MYAwM4oExwyoIBFKBwWyCKTjeeMZ6d6VgME4x+NAhh65x+NJ82c54p/UdKb0wTyKB3EPJ54A703cFHIyKUhs7guVPvRtLZAIHHAoC4iEF8DgYzTzgZ28cVHHu3n0AqT1B9M0CADCgA470hb1BJpVAOM8ccUhLAEdG9KBoaWXdnPB9qjK87l5qUEnkKAopMc5JwDQMVMofr1pxGWwBgYzRH8o+Y5xTjnjHQUAM74HX1oBOAMcdxSjocdc5ozzz+FACDqcdB2oVQAfWlIY8dMfrQVIOQM+9AAqtyQMCjaMgdAacCdxVeR2pchhu/D6UCYzBBORkdqEU56fSn5HHPA6mkOT05x0oEN2vnGR+dM77QeepodWJOcg9RnvQm1c4OSR1oGhwHVQflPPPrQhOeQD6UYOOBS/KAAw/KgY4KckYHJzQF5Ixz60gZeNp6U4MSeBgn8aAEHoOAKdywLA4I7etNVeTubkmpdp46YHWgBu0HGcdKbIuUGOWHTFP55GADRkjoOaAICMkdufzqRwvGOKUd/lwaQqMdefpQA3ZzlRinRqoI2jnvQOOacBg7g3JoAUgHntUbgDBAzUnHbpSPlUzjIFAEZXqScnHSmgdAR9KceSCD70qn5SvfPBoAYVYcdOc01uCStSYODnqO+etR9c4GB60AADcbjwegHNPRVyCvGO3ekQNnjHA496ecghiOT0I/WgBNo5bbkn+LvSll2BSf8adzkjbgdc0jgcAr9PegBgU4K9SeT9KcmOeOO1Jg914+tIFZckdKQCFfY0Bc/QdqXOehoxnp0FMA75YZxScAMc47inZY8DgUNjGAMk8UANYNgHI6UDqPl49aUqOMtnFPI3Lx07GgCMjg9hSxq7ABVAH0607aGQH0OCKeAR8pbA7YoAZtKkgHg8Gg7eAwwB6d6V1CglTkfrQQCRgcgZNADcKSG5B9KXg544NK27fuxjIoHOenAoAQquAcdOaUZ5PSjgnO7tk0ZRgckjFAAcdwPrSfNkZ+tKAuBjml5JyRzQAwjndjHNJtySF4BOafwxJPWnYzjPbpQAzbng44op6KpzxRQBCQWHK5z0pCpUgkdeODUiDjJ5+lBC7h8pPPFICEqd5zx6E00rk5YgfSrD/N8rADuO9RHdnAwQKAGbNy5BAPegDHzdR0p/OTtAB9KcMAAY680AIACDxz2oGRwwxmnEBR1zntRlj8vX0FADCPmyeBSgK2ATg0uTnGOKUADqRk980AMKnp1H1pDnOAOB0p/A5DZNJtYklRgY6UANBPLUDgetSAYHQHjmmkDPGOmaAG8HAHH1pXZVAGMmnDLYAAPGajkPB4xjjPegA3HGVUbT7c0xlbJYYx+VKC3AXkCl5wCVz60wG8kA9SO9OOM7egoJ3YBGBSE5Y88AcUALhcEe3FMCZ68mnDBIzT1GSSPoBQA0AntxTm28DOPXmlQFUwTzTlxgkrk0gB8DAXkUuCQccE0w5+73p4HAy2TjPFACYA4FOVec+1NGeQw5pwzjGMkdqaAbsbYVGCM96EUKOSMelOHKnHIpvA7ZoACDz82aOMY9e9NwWHBwe3FORfk9qAEIYqKUAnhRx60rhuNozSp0OWwuKAEVeoXk0pU565PenDAxhsd8ikcqckDigBjqChUnkU0KDyeKfx1AyDSMuPf2pAIuPWnA9gMikw2c4AAFPQDj3609QBlDLluT2pqKd3OfYU/MYzzyKRc79wFAA/HYYqHarHg8+9TE8k96i/iPHPrQAZbPIyAOMGgrgD1PNKg25K9+2acQD83YUANIOABxS4AJ9aOvIHHY0oHzc8YFIBhxnAFIRzz0qQYBPpjNMf16gjJoAaeflAyKNrHt9TThiPB6g0EjJIFACBFwck8Uo7HAzQOuT0FISWyegoAUk5Jx1GKVevIyMcDNIDk8nPvRk5x+VPoA7kg5IJpm056Zp56570AtnnAFIBuMPjrmjbtPHJp+Bjjk0hJXLdc9KAI2VsghcD2NSAKCDjnvREOC24E9cUhySc8GgCJ+GPcGkyeRn6Cnv1ABBxTBxkdzTAUk4yCKXaWGegoA+gFSIp346qRzSAbtbIwM96VcjLButPKjOFJGO1Jtx0HFACdsEcdcUjnOBgAY9KeVU9vakKjPPQCgCIAE5xxnqKds29BkH1p6BVf2NOJByrcDtQBFtYZOOPrSYGzB71Jhe2cd6OAhwKAICoU7Qcj1oXHORTiMAZH40H07UwAbSSCOO1KeCo4GfSk44o5GSoH40AG0DIzTkXjLCnRqrZZgD6YpXJ44yPSkBCQBknk+tAUsmR1qSRTnHrSqBwF496eoEIwCMggU5tuOOaVhyQOaTjHp70ANAbqBz60vTO7r1FOUj14HWgYyWxkHgUAKBxllzkdKG28EcCl5659qR1JxjpQAJn0o2jluhpRuI+XsKUFRhWHWgBuDjI7U0huCBjilJw2BxTifU80ANQc7WHFLsAOO1PHA3N0pdyk57fzoAjI7jpSjO0mnFl6YoXBBHpQAi9DnpSKq5JA+lHzZ4/GnDAz60AKOcLyD7UHupIOO9CZ5PtmjA6DgnmgWgnOCMZFIKdwAQe9LgEAjqP1oDQQA04f3sdKRcAnnB75p8ZHzAmgQ085JHWj8OlPxk/LwKb69z6UAGeQc8Dn6VX1uxTVtKktmQb1BZD3JHarGMAMo609S4O4DkUAeLTxvDcSRTLtZCQQetVJO4A4Peu4+JGki3vxqUMeY5xgkdiOv8AOuILbcbuQT+VWmwI8tgYGR3qG6gWRQQvHNTu3zkL0+lPDfwhcgc4pkNI8+8UabFKjLKpUZ3fL39q8S8aeHBY+bfWsqi2Z/uE8hq+l9es2cCRYg0ePmwOfwrifEWlw3VpLC8Sy28i4KsOV960i1Yh6M+cj+7O30pQSrBi2K3fFuhHSLry2bMZP7tvaueYYx7iltqXuX7G4WMtnpXS6DqYhtZT8qui7vmbpXGIxXPHFXbK4MKsCch/4q0jMTienaYWWLzI2lmV037GNK8i4DImW/h+tc74fuWNuuLvy29Pb+7XSWzbSilM/LnrWyJLQ2hAxZS2Mmp/mVNrNljyoqJPMkxtXaDwSKlSO4+0NIrKVTjmmA4/vnMcY+ZRkjHSgIocDzOSOtSwq4nZu7jrSsieVt+6Q2Q3pUSbuSV5t0ZWLZlcbs0rSL8ksawvI4wBirCbtsrM+RJ0quFjS2Mkafc/ipXYA5mS1EMbeezjdJv+XO3/APaqFIQjtGvGV3F27VYRV3/fzFjcrr91jUW5Xgdmk3fw4WrWwEY87LKsm1v4d3/oVLZNGshmb76r83zf+y0+fny23RJLjb8392oiJN5azjWOT7u9jupjHQAGKSbziyk7hCy7aA0hnVoY49kfzVHBA1rBuuF8x3k+Z/vUNKGnYRt5RHzKooAfcbQ/KrtflgKfEiyv80uwR/NGn+1/tUpEhkMu1dsn3m/ipsRjZ3WOPj/b/ioAe/mNljDGzbeWX/x6o5VVxEq7iP7u2l+by/7jZ/KnSGQSIscykLQA5plbcmzeCOq/ep6fu3D7kQbfTmoizeesq7Vj/wDHqR93zjy9yMflemIDcxskcsyxTyn5d5X7tRTy2uPOWNi237n91qkCx/axbt0kG6Mbf4qbvkmLL9n8xlbG+gCLfNcY2r5Sbf8Avqn3bW/2BjHC27duJA/u06dZHnWNsDYu75aj3N5TMsnRv3i4oGInz7J9vmR+X/e61WitFit/LmRmEjblCcVIvl+a8it5VvIu3cv/AKDSW7eSI/Lkbdu2qz/doAjmSSS/aGGfMsi7fk/hpCzPdtbwN5hhj2s/+1UmnrJb3MjKiq/+sCt/tVFAq/bJWVvIl/1j/NuVqNQG5WF4oQvl7vmaRl+an3F3bzJJasMR7fllb7m7/apNR855Y7jbiL/aPzUwPunWOGENEv3srTENk2tH5e1XPl4+SoLd5t6+Xcr5YX5Pl3f8BqbeqPPIr/xbfkWorS3YztJGm2LbSAsadcKZgsfynPzNXSiSGOPdtyX43etc1a2khDN8pb73l/3q37ZvM0+OdW2lDhkpgTRKzxhHVjxyRU52Qvy3Hc1GFdTvV+o5ApxTLlN2cjNIBph2y43YHJHvTw28H5MFxj61H91B5kynHQ4qGOZljDNiQ5+8v3aAJHjRYlZ3YKvQUyTgx/MBBjGan370G2NTv4xVeVCsB3uu0HpQBDcKmwjbzxj5qhkDG3ZmXLJ6fLU5kBjDOvzEfcBqqPMPytJtjzz3NIaIb5t8EcbNlH6OvX5afNG6XA2rlcZFLcxRs26NtkaMvBqORkbfJLKxTqNnWqENlVmgaRQrNjcF+7zUBl2/NtwD827H3m/u7as3EUgWCQriAL8z/wAR/wB6odzqd/yuc/KuKkZEtpu3tJ8vfbnmkBWIh1/g+ZkdaqqJGleW48xfP6bW+b5akKXBKyblYr94t3WgZHOkUgRt211/KpJ9x8uNG245NNCqo/eKohduv+1TZxOzmNotrdFfNJgXIVaPymxkZ61qwSN9o2yJgtzz0rEjwtv911wQv41s20izON67tg7VnIC0CsTHG1gxGD6VbjkZNyrtOfWqabSSFVgT1yelToqvgLzt70gLiKygKDlu61btJChK4Ut/eqgjhgoBy3971qaFlRiuSWyM0blcxv2zHhmOWPGc1tWMjsCMcAY69q5u3cnywpORya3bCQg4A5rGWwuqOgtJl8vcV5A4q9ZyEhRuJZDx259ayrN25HBJrSiZdxcHHTgVlE2aPZtEuGvtCtLhpFeQRhZCBxkACpirNk4wcVy3wrvvNS60yTsAyEn68YrrJVbIAOOcfWkIiI2jhge5FJgMmAOnNKigk7upoOBnPAoAQ8r1+opvyjk8ntTyMjJ59DRtPfFADcrx8uB3NOx8wYYxmmkEyBSeD6U8qQTjjHSgBrqFfduxnkD1prDeeDk/lT2O4g8g4oznOelADSjDndmm7f4hyafwpGDgH1NL3PTPpQAwAde5GDTcHBGc49qkIxklSPcUD8KAGBRxkZol3YwCMelP6cUnGeRzigCE5yFb86XABxjn1p7j5QM/jTTt656elAASQRt6elKCDJg8Uhz1I/GmDAfcc47cUASgKTgjC/WmuPnGfTNJ+PQ5oDEEk8k/pQA8AE4YcEcUpXIx0A6YoyOOO1KBjPpQAj5PBx9aYehAXOBUhC89iKQLJyRjOOMUAQnsM4yP1pu3B/HFID+8yR05xTwRk/nQAnzbxxxnNTABskYx2NRDcSOcHtUq56HpQAoHIOcUjq2cqMj1p6ruyD0HQ0uCOSaAIwQEIOSaAcj0FPyRnaOSMg0jjIBzjjPFADQc7lPBxkUmDtDZ96Vt2ASoyOn0oCl/m6DsKAG7Xb7vanFT0BGO9SfMFwP/ANdN6fKRnJ9aAGgejcAdKRQQd2M59KdxnAA4pWDZOCMe1AWRHs54OBTsDGTShGIzmkIK/Lngjn1FADRnbx+FNKk5YnkU9hxxzigLk8nHGRQPoMDBzsKnbjmnCMY65FPCMAeASeeKFUcg8EdqBCBBjJ4Pagg9aeAuSMfj1pcEZwc0ARY+bA60EKpO459KkI6Mce1NkUYBxwDk0FDQTzj0pysdh9qT6HIPSjk+1ADec8HFKgC5A59qUJkEDqOafgcNxg0AM5xgClG4DAHFOcdQBx65pMN25GMUCsRuOeuSR19KAvIBwcdKlCgAdzTSADkHmgWo0jpu4x6UGPoQOfSnKrY5PFOKkKWZscfnQGpCMBiGXHvSo2CcDd9DSMDsJPPpQNoKgHGaAJkHBGPfJFP+XAUnJIpqElypbAPFOIUElRkjjOaAGjIB3Ak0m4jnbgY4p4zz9PWhgSAMZ46dc0FDQeM/jRkn5gOKQDqTwfQ07cCoYHIoAYgJJYnFOUDPSgtjAK8djTfm3lm6emaAHADJxwBSOofCnI4zxShsDLd+BijI6Z4xQBCMbCACefWnhQeNpHpT8LksPSgk4C/rQAgCqDjkk+tMCggjBznIHWpAp5GBjHHNI42gNnAxjjrQA3ZtTdjB9KcF4GOlKBwRuzx1NIcL360ABCk5JbntQw6bWyAKRmHPbtTcqq8Hg0AKRnGOabyGww4pxPG5TjA/OhHDccA+5oATPBCqM031CrjuTSkr5nyDJ9c0meoA4PFACnb+NIG9eBikyB1IwOOKaW5BHI9MUASqqEc5J9RTxnZgcnNQi4ZeNmBSrcBjjG3360ASEM3KjBH+TTsDHy8/jUZnXkhhj0FAkVQGVcg9qAHlVbClsHqaOQSNwJ7UzzlJ+ZQPTFODrnoAe3NACkNkYGTRjBJA59Kb5qjrnPek83knrnvQArJuwwHbnFOT+6FwMdxTM4G3JyfSlDsuGPOBigB2SOMUHJBHXNRiYZO4Y9OaUSY7UASYXaVC4HUnvSE9Fxx600SdV9qN646YwKAHE47UVE83saKAAMMn2HrSmVVQ84Pp3qvhsnHHHWgBsbnPHr3pATIysMn+fNL3JxgVAgwNzfKM8E96bK8jOFVSFoAs7k5OOexzRE7MDwMZyPeq3ltSpnByzDBpgWX2swy2fpTQRn5T+NQjzFwFAw3c80HchKkggc5FICZm29CMUnyYyTg+9RFuAT/+ukfLdRx1HNAEvTrgH2NOznn+vWq53HLdO2KPmzwcj1p2AsArgknFJlWxxgeuar/MScninEFQCG4x0oAsZUZAbnrxUEpUvuU8U0ZwQOPegAjI65oAcnynnpUhK9A3HeoSo5C8mkRdze3rQBI4UfdO7PahVUdvbNNUBXAAJ560uWBIPAz1zQA/aGBB4469aDtY4VuQMVD82TzjFKM54HX3osBMmACvU9zThxjPGRUIYDOPpT4yx4AzmkA/B55HrSBTv3KcZ6AnpSAqCQFOQec9KHJ5yufTFAC/vN4VyAOxFKcqc7huyKYC+CccD1pcMxDFcHrTQD8bWJJGPrTvlALMQc9MVH35pAq5PGKAH5B6cHtTs8AAZU9aZk54HsKjLyDIj6d89qAJ/lPCtg9qZuUZJxt6GqyFmzzhgOaMNkAngjJoAtDaZPlOVAzmjAILBsE1WVWXODwetPBbAwcAfrQBONvZsY60mVPRufpUJwzZ6UHd2OBSAlkJC9eDxSj5QBuzxUWTjB59KCzHovNMCXcoHK/jmnblBHHGPWoPm5z1pQWIHGTjpQBK7jPGMVGXQZbGR61D6kZB70YwQW6DtQBYGc7sKM9KSQqg7dcYFV/m34OeRwKaSckEZx+NAF0FcAZwMZxQnJC8Htn0qhK8+4YI244pqSy5wTgj0pAaD7csqjOBjNIOBjqKpq0mCVYgk80pdwOGoAtHjjjPXGelB5AIIxVXzCB0yx7k0Zcg9MdcUwLDuoXg5NGPkGOp61Dhjjjml+YZIbNFgLAICY2/Xmm/L9PSofmwSDk0EtgZ/wD10WAsYboMHPNKi84boBwQarBm6DI9KR3dD8rZGMUAWwEA+XJ96QHkjHFVFeTADNg+1O3scemetFgJTgEnOAeMUEnsRjFRZZiWboKXf2A47E0WAdt75oOFYZGQaZvxnPIoDFuRxjvQBYAU/wAP4d6eqrn73Pp6VW3MMAcjse9Sxt1OPxpAWPqB9c02TqABxVcySZw3AoeRup6UATYbgbcj60HHII5qHzXx1H50GYDkjJPagB/A5JApwIwCOKrmRiScDHpSiRlGSuc9s0AT5ByMg96QKOdzADGRUAkPPGDijLMAcZPfmmBI+OFU5phAxlWzSA4+ZaUnsowO+KAD270HOMAZHc5ppY9FPPY00E5ODQBYiT5QRTuAfWoEkZRwetPEgXLbcgjGaAJEJOc8+9BUYGOB6VBvO3AOO+ab5h2nd26H3oAn2nBI6+9NIbAGFwT0qISScZPHWkMzljgY4oAlA528Afzpf9lRwKg8xtwHfFKZ23BVGB3oAsAEDOM0cfeI69qgLyEHDYpiOx53ZAoAtgk8DoRQQencdarh2BB9Kf5hbJJoAR87/Sn9gvfGaid88DgCmh2OMnBHf19qALAYjqeO+aBguSTkdqh3E9frilB6ZyMdqALB9hSfN27CmiT5SAB7d6TzH54HTtQA9FZTk96XKgkFc571D5jnqeBTfMOc0AWOGyO2MU8DA2gZFVBK3XOfwo85xnPFBJb4A5Wmnb/DxVcTM3vTvMYgA846UATnbgbufelRlZjtXGB1PeoNzEjjj0pRK2cdvYUAWPl49fSlBODtABquHYZ4GOtSB8gfNQA8YB2nqaeEGcbuMVCCRlsZFO8znA5HU0AQeI7FL/QJbZ0JZAXQjr9K8SuAyTMoGCGI59u9e82r7pAGOVOQa8f8b2Rs9fugq4U5YfQ00BiGRjgcY6ZpQSCcHH61U3HJJ5GeKkRhgkHB+tUhMtrubKngViapp829vs5VYjnfmtaNtyc9R0NEyq6MCdo64qiOVHlHjHQYLy0eC4gDknKMexrxDXdNutLu5LW7tnhlQ4/2SK+p9bgVQWMeVxnbjrXmPj/w7avYPJ5sk885+UEbjF7CnG+wtmeKE8AD8aQHHAHFWb23kt5jFIuGTrVY9jSLRfsriNUAkZiwbg5rtdB1CNokiWVm5yMmvPOnOcitjTr/AMqSIRRZPtW0J2JaPThvkP8AB0xVlJNyBGZ/l4IrD0S7+2gMitlF+atu0Y8tKVjGOBW5JZjkfHlr93Od39KknKqmxl/du3GPWoY/knC7sg87qlkgVkcs3B6+9Zy3JF3qpWDarSdBQ6yQqWjbOeCuOKFZ1Kt5OXwVz7URu6p9znpSAhEKx26s0kjCIcAjioHbzHjbaqiT+AfxVavvtEgDK2+MLhkVagkXy3SKNflxkt3FaLYCGaIy5FvNsx/BSb1Fu5jkEmF+X5v4qfnyoDJbx57HP3mpEaJZo/skfG3lwfu0xjHlVJIo5I/m8vd8/wB5Wp9yzK6fNtc/LSNHIJvNba4kb7i/dWo4jud5m5k2/Kv92gCREYOzMu6Pd92gybrk7eWC0yBl89mk83gfNigMzWjzLyf4aAHrIy5VlVx/EtNJWOfase5f7y0kkdt5StNIwb/ZqTzG2lFjVNvV6YAA0l3I3l84pzzTeUqycFD1okZXdlk2gfwt97NLEitEV3K4P3QKYiOJrgxSRrHuLM2588baiMjJbho5dsadBV3zGTbEq7pTH/eqqNyR+S0O2M/N92gB8d20jpJIiruX5v71VJGkhtZZ5FX96v7pd3zNU/lRfMrSfMPmUimRbvLXdH5kmP8AWt/s0gK93thtLdNu6KRdrYpZD/pK+eYZBGP3fdVf+HdSu1reEr5ezy/m+981CPcOJVnjUI67eny0hjZA00khjXN195tz/wDfVEatNAZLeNdyttZm/iqwFmijWRk8s7cZJqtIYlkikZhG38CL/eqhESyLNIVkaTzF+8tAllk2tA3yK3+6zf71Pk2yTGSNdsu75mb5aiu7qbz9smxV+78h+9QBD50i+aSqxR/eb+Ko71BFaQMw+b+LP3lf+GrT28s0QkVolO3dhqrR3H7uO5+zSyI67dzfN92kMu2TM8sTSSMx6bv/AGWtbRmkiuZYtqrE/wAy5rD06Nbq/CsrIu7cF/vf3q2tOk+yu8bEyQO2FY/wtQI0WZQ4iMeFxu3j+VMlJWT5VZTSy/K6wq3uachYBvMZWYdKAI8eXght0fpTC/z7d37v+Fae6q0Sn7zPz9KaD+6/djDHhT70gGqqq5kilbbj/Iplwz5CJhl4OKmRAiPGvUdfc1FLJ86qq9P0oAa/zOXVccfMM1XP93oxGandkdmZv9WByarh4hL8okVFUMxpoBjo8ZLMq9KYsW5I5PlUf+PflT8pynzZY/lQ5bIRvkI/iU0wE1V5CI2STK7vmFUpY2y2+TbJ1FTuyq4Dt5idlzVed4km2t8+3nd/SkMdIirbbdzMoXIY9qpHcsqRys3leXuY7f8Ax2rE93PC8O232RvJt6/eWn3rGLbEWUr92Q7etIZWkMQcW+39xhXzUV0l155ZZV2DqBVh1Zf9HXa2fupVVI5GnZbhduP9r+7QBbtBfRzRq0kbof4G/hq/FLtSTy1ZZM8Y7fWsO3mlggHlyedI5wq9a1rZ5I4Gj+VwV3u5POf7tRJAa0U4YDzBluASOKvDaFKxjb6GsW3mkwVkQDA3R/N/OtJH87kSfwglQKgCycbAqthl5FSRZMnlqcSNyWqAmPIYNg8dqnhUs4bPJ4J9KOoI19PcqCGAbHfpWvYSlSA/BPINYCZjTO/dj0rTsJ8Kpblj0PpWUg6nT2z8gr2rUiJDgnoRyaxLJyNrEZFatuzbME89QKg1uzovBeoNZavDJISFMu3rjINett5bAMrZB5BrwqKZ+GYqoHORXr/ha7GoeHLa63ZIG089MetTYZpgAZzj2OaYQrcYphB5Oc+lNw4yQ3JqQJTkYAYYFMD/ADHioTuGSOQKcAcjnIOM0AT453EY4pcrg5NQyZYkA9KZiTt2GaALJxweM9BTSuXP0qBN33w2T6U4sxABbI7mgB5ZQ5JJ4/WgshcEscnpVZiSxUt174pDnAA579aALXH8RyO1KGUjlgD6VUQkksGOM05zz8wx7UAWQ0ZzluCMZphdAcZyOxqL2K8dqZhjy3QdBQBMXQ8ZyD+lGVUcLk9jUO3HO3jtil3YBHINADnZV+XrTQxBAByaiBIye/c0pYADb165oAk8zOPSl65BGDUPGDjkHt3pw3KgXPPagCYcdTgdjSo2XCsf/rVCu4kDdgZ4NP3MmSw3NnrmgCwxK4xg9qXd0z6Yx2zUQYgFmXk8daUFu/IoAaFBRs9ecUwLzg8cU5QQeB70hUk7u3rQA4DoemKceo7+tNGQmG5Pal9T0oAduwMDj1NMEzdc8UwhmQ84FIFBQBj0oAmEyYJ3cntRG4bJU5A6ZqqwAJyPp704KrJlQRxyM0AWS6jnhmpBINhHTnoKiRVG3qMDPrSnGevXnpQBIZBxu6U3eMkgce9NCZbk49KTbhmByR1oAlSQZIwKAx5PU9qZgY+UZ4zTN2wDuTQNk25sgq2PU/0ppbLkHt3/AKU1T2HQ80pGDkDjqfegQrPgbW+tOLNtHy4zyKj6ozEZJ70qE4wSeBxmgom3NyVHA5JpvmAndt4x1pFJ5J6GjBYccDHAoCw8OATgYFRtMAcKMn1pUXK470whQSAMnvQFvMd5of5iMEDNLuXAZj1HApmCRjHGMg0fdz/EAMigW2g0SrkgkAU8nkMTketQ4+bftBBqRCSRu4X0oC5KjHnaPTk0bmYcLwDwfegYGeMfjQeRwe9AxS54O360jSKM/NzjOKaQfMK5x60jZYhcAe/rQAjXIxhQBxTVmZhnHNHlgsQwBIFHlKMAHBoAYZzyMYH86csjMmXJxnil24ORg49adhm+9tA9qAInkYJt9TTFJwM9QetSMA3XjHelVQASCD3oEwdzgdj60CV8hV5Hc0rqR83XIz0pUGcNgAkdhQIVJmIIYc44xTS8gxtY1I6Ko6g/Sk2gD1NA0AZjyTn3pjPtJHY0456dB2o2gkHbk0DEkdmxg4GKjUyKcsxJ9KcdxJGMj2oKnA3Ng+1ACBioIYMc9KcGYc5GMUgzjg5+tNJPfuaAHo74JOAMYFCM5cgNjikPP3T07Uq8Ek8DFADtzd27c0qSENuY54wKbnoDyMfnSgZGcYHagBRjk5PXOKB0PHB96dtZWPQg1G44IIz6UAIWYg7cEDj6UJuH93B5yaTnqS3pTwrAYx1oAU7jt5GPakfuFAJ96UBmxhcAcA+tI5ORtGcdTQBFxgMueuKdtBYNggZ70vBckjHHQGne56UAIcc4PfjJprp0bdUoXjPGKQkBuOntSAgkXjKtke1R4OOeDVrb8+VbgDOCKaVG/djIxTAhRRtBAzzyamzwAM4oT7hG3rThGzDj5QKAE2k5yOMcUgA3g98dTTwrLk7s4HSh0yASOoB4oAYykH5jk05cFeV4HvSgFQM80ADI7UACHk4GTTycckZpo656elL3+9gdhQBE/wAwLBRkc9aOpXHIxmnlDuLKvP1oKMSOw9qAEC5IfBAB5FJsbzCGbjqKk2YDHcSccCopNykOBkYx1oAcjLt+Yc5opQu4bsCigCPd8pKgEd8GkKqoxz680uRkYyB9aFBJJ3Z5yQaQA4JGG+YdcelN56jpTyByeg60hXIO1uMZxQAmDgNuHXmm5JJxjGcnPenlVKDavPrSFeAGHToaYDRu52kY9zS/MODg98igAbiSO2KOOijmgBOOcDPtRztPPHrS7Sfu9aTGCR1FAAVOck549KMNnHAHpQM8DqQad8pJ7H1oAjxyAp7805sdMZI64NKyqc9c/lmkGMYAwe9ADVycj8QKcD84YrlSMcdqAOcFee2KMFThc7T2oAXYBznIPpQFbsOD0xQpJGRxjtT0IX5WPWkAAMEJOCQOKj+bhiCeOlSE8naMjHJphVsg7uMdKAGvg8lTkjtSKMHPelPBJJPPSlUHqelMBpzjgYqSLlDk4PWkGDn09KcgGR6mgBfmHQ59aDnIwMGnEYPXI9aTvjpSAQlsHLZJoHUKx6ClPUcAUhzzzzTQBnJIp2DjpTMkdvxpUz1znFAC8jPFNfgjjjvRITgY6nmm/N9aAGjLOWBwfWgDJ+Y4HQVIOoVRyR1o8thwwzQA35gNoGR2OaTkjPQjtT8MOnTsKbg4J6UANJbIOMnFOGGByeaNvQ5xxzQcbDhcE0AC98mlHXg0gUqoLdO1PAHPb0oAQ9DmgH5gOnpRgHOe1KAp6r+NADD1Oevr600jvnNSFAFx19KZg7CSMUANJGckEmk7HB4PWnjcCBgc96UAYJxmgCE/oKAozz+FSD16DtSgHk4x9aAGcBdo5P1pCh5OKkx8wOPrQRjLZ69qAGbTkelKVHbrTiDinAfIM9aAG4wwIPI4NIVyTzgU4jkEYNKFycE0AM2rkAsQPajahHDHg45qVAokJIwCKQp1IbA74FADfLxgA4HWgorYUjjtT9pyPmJX0pxXB470AQ7Np55ApH4wBwDUhwDuXmmSZZ9pXGKAGkMBtJ6nOKNuQOOBTkUZORk+tDgA4AwaAGdM44+tLgjOTkEUHnkjGOlABABJzzxQAAcY6U4ZBwuT7UuMkc4FOAIztBJ/nQAjEt25FNfJwM4A6inFduD0J7U1wcjjrQA0K2elB7dzTvm5bsKULlAwGSf0oARwVOCB+VGeOmaUZZyG7UFeCQcjtQAm1e/BoK9NrYP5ChSOc9aOew496ADnHA4H50Jkk9h6UoUdcnNHy9SMGgBm0ZJXj1NHTgAEetP2tg8Aim8htpFAChc+1Lg9O1KMdB1oIx1P0oAYcc4FN524xkZyaeVBHJxTdp6Kc/jQA0Hng5pTjOaAuONuKCDjrmgAC88DkmgLgk4xzTk3Zx2x60NuZgW4NACYOSBQFAHAAoyfpTl24oAbxyDS8AD0NHOTxgUh/OgBpHIx2oH4dfWlOeMDmgLnjrQAozg9CacSMAdTimoMPuJyuMA0EAHigBRwR2FHI6jvQFPUjjtRyRyc0Eg2MgCkwRSkBj8vIoPcHjA4oATAAAAwaXaSRxzR6d+M0oVmBNAChMZ5GaMsM9qMEA8Y9eaGzj1oAAT06ClXIz7imj86eBQUHbI6/wA6cFyNw9KTHTBqRfQDAoFYRSAOeuKCDxnHrmkbjKnj3p3BI3DgDjmgQoOCuOOeR/WuK+MVmUt7e/QAA4DHHbiu2GMnIwexrH+Ilot74OuJFQsYSMj0HrVIDw6V2Qhc4z2pI3YgH8+ajv1K7XPL88emKpwXRJGeQOMA8mrjsSb0DEjcrD6VOCCSGGeM1jWdzHDJJksV2+vQ1owSqYw+QePxqgDUY1lwzNhiuOK5PU7NdjxqPMAOVZh3rsJSGTrk449s1l6pAPICqn5Uo7kyR4N458PTLPJfKuC4wVxivONpGc8e1fR/jXTJrmziaRcBBXhniiyW2mJHDeYVPFVJCizDGMHsafBI0UiyLwc9aY6sGywoLNs2npU7Ms6fQr+SG4Vo7hog/wAtd1pUkc9r5nm+aw+U5ryizuGTaGG7H3RnFdp4M1GMPJbyKzE/MOa3hIhnbMFb5gOcCpQyxouzo/3W/nxVe2a3aDc24E1JH6yK27oMcitLIgsOXjc7lY5HUGostsDb/vninn5YmVWZtgzj+lJJcRqioqqFKgrRyoBNsjOWVtgQ7sA9ao3CMZlla4++2Mj+GnO1x8yxybAfvfSmxbdgkDbrdfljzTAaVDTttkzJt3SUy2hVC0gbzJJPup91ae3F2yrtw64+X/0GmAXWBB5cXkM3zPn5loGPTzvP+bdt3fKP4Wo4VxNJtEg+VaeNw2xq26Lbu5pBuLqyyOv3fmC/+O0AMSO4af7RuWNfu806NN87+YuF2/Nt+7SfuRuEnmNEx+VP4Voj+eWTzFVm29BTAjDQb1towjfxZV922pC67x5i+av8RT723/dpZHYwJHas8cjdv4itLbyws/CtFH91tx+agQ9Ps7OZIV6D7jNSQbvLdVjWL5fv5qR444pDtG12HNRP5q+XHG3yfxSrQAbeEYtl1+826pUCkGPzctTX2pOq7WeRm+X5qI3V5G2rhY22tTAjjG2N5JPLZu22oZ2ZkRV/3qmkGI/LkG3c38NMuJFX+HbI0e1VpAV7mOzR0k+ZpPf5d1N1FlcpuZ2h+80a/KzNTrcfap4GWPEe3b83/oVJKxkwsLRM0bddtIZNI0Nwnl7pP+B/w1FvZbR5PJxtbarbaYnkQxSTxuzr95t7/wAVPDXCSxbo/kuF2n5vlX/aoAZII9yybt3G5m/2qgO3Cs0Hlj+L5qnZNnl2pj3NIu7K1E4+do5PmjC/nQBVfmOKNl3W7/KvzfMalkY28E8aybWWo/3biJfMxErblFEiql20xZW/vbqYEivJLp6yR/LLG2d27/x2tdrjyv3fl7mePzP+BVkFZJJ2jjC7m+bYtbEMh3rGu2UeX6/+O0CLtmR5QZkwSN28mppD5kRUKCXpgwYokX+LGalj2LLIqchORQASMZP3m3ZIny7RVf54UJk+XPUelS3EiCMso3b+eOtRRBWj8xxvbO0kn5sUANEbK4YPvbrH/tU6XfsL7fmJ/OnRKRIJm646Dt7VE/32ZmzH/Dg0gIJI289ImZRzjZn+KgtMt7JLsXy0G0qabIoxG8gDc7Vf+LFPXavmbF8xsdSaaE5ECMWizlfOlGc0yZliIj2/j71NtZU3bPlRcnFBWMxKsTKFk+7v60iiCaN2G/ylGzlufvVVFwtsm6eLJduMfNxVl1lERja4Vjj9P7tVvnDhtvbHPamBFLI0j3Hl/vWVd0OflpkYWKPzGk3oVVj8vzbv7tWb5S0AaLaJPaqwWRl87rLtx/s0hkY3Yku1kUPjaD96qcMvms0k7Mc8KBVufaEfdH5bSD5ttZ8X70pGqtEoX5jUgPKyQTxwRSRo3/LR/vfLWnbxfZNO2o+5v4mrOt93217iT5XYbfloguJ4J1WdfMjyzLvagDetB5duGfbJ6AnmtK2ZdyNtwxPKj0rGTe1vvVmwexrTsJQsC72USep71MwNUeWWGDkdenSnxMzOF2twcjtVKBt0ixJwcfeq5E0hiOGAPQGswRciZGBKtye+OBVu0cxptDDBwA3Ws+I+XGiqv3jjH9avxFlIXYpJOBSYHQadK2Bzkity0kPAB5xwa5mwl2y+WTtbt71vwSMu0KAOBUSKizR4wec54PNd18KNUVb260aRv3cqbosnof8AP864F13ICpx61e0q+bTtXt71SoAYKx9qhmvQ9nkUhitN24HLc9qtT7XCTRspEiBhj3qAlQQq8nGSaliIuCCq8c55pR1HH6088n7vFN6kgc+9IBOmdpzk04dQytn1pgyC244aj2HHGaAGsF3Hbwc5pjqACwDE+madnGQRz2pOfXFADDuIB24xSHjaPbrU3UAZzTSD3470AJghuelDcEHbk9uaDntwcZpeCBu6+tACOPnIHB4yKR89Bkg04ZwSTn0NKMnG3getADI9wcMwIAOMZpDu+bPXOafg8jqaHI6DkgYNBRGQdhJx6UYOFG0U7GRhulOTaO35mgkZ5ZB44+vWk2v6gkd6e+M8nI7HFJtOPagBsasWx0FTbNuN3IoQNgNjNOwvY0AMcdPTPFObIPHQdaCpYgdMc0hDDLE4B6UABzgtnAPApcNgZPXoBSFWKBSMZ5+lPPZs4x0oAaQckYye9J8xXA6ZqTG4FwcHv71Ge2BgCgAAyCo60wKwPzLx3qTHGVOD3ozxgHJNAEUilzkNwOgFPjjAQd+9OVec4wfrSuGX5s454FADY/utuOB2P9KGzgbhjA5NOO35Rt469aawcuSBkCgAPQHpQMglieKAGKBtuTn8qcVLfeAA7YoAaM/T1FBVMZPINIVK5OckU44UADkkZoAaFwAF5pSMc/nS4GRzQVOeWwD7UAMPOOcCnJ79O1IQQSpPahcnC8AdcmgB43ByuQR3NGSD8o4pSBlWHT19ac3oo5PUUANTCgnHNMOSSMcnvUpXADDkigjJDA9RQAmDsC9AKbtGT7cjFLk9OpoTOTkcAYz9aAGhfkOOAecULtAxTgCMZH05pTuHysBigVhuxs5Bpf4TjgijoOAfzoJBHvigpDNp3Fm4HrSsTgAfjT1XIBJyO9I2Og59T0oGMOMbjx2pMkkKetGGDBeopQA+4McEdKABtq5BUkHvRtOSOncU4ZPysQR2pud3Qc9vegBdo/iHGKQJtO4fdPFOGfXOeaeNuMjnNADFU8jHApRhQQvGeaMjOTyR6UHIBOMgnNArAScBQoyRyaZnByeBR83XOB2pB9485PpQMUZzk8+lMOQcluM/lTzkEEjJ9M0g5DD1HcUAN+6WwcZ7dfxpPm49Mc8UcBOeCOMd6ftwQxOR3xzRqA0IzAgLjPTmgqCoX0PWp0y3zKMDtmlK5HIH4UagRAdOgzQQOQp+venbRvKnGPXNAwvGAM0ANUKqEHknoaDgY4IHpSuFGOffikbGOuc+tADvlUhueaYc5JPpU3BVQRzTSCM8UARjcBhhuGOB3pfmAOVwccc8044OADg+tHzcg8kc5oARyeGBxnoKbIOPvYzSsqghj09KVuSDxj0oAixg88k9MU8f3hyBTuxIXGKaVGwshwRzj1oAXOcMOlAyxP3R9KRMFAR3pyhfTBAoACvBIOCKFQZyHx7EcUvBIzwKUgAfNz6CgAC88cD3oy2SuOD0NIc4wxyexqQcAA9aAGjoQentTTuGPTtT8jkBefWkIA6gg9jQAgDHPGKTgA4GacMFMkE804fMM8YoAiGOnQ0oxnjml25J45AyDSYAPHIxmgBwzn0pSCBnORTPb1p4OPlPNADSW7L+NNwM4K8H17U/oMnj2o4bp25oAaqhQQOeaKZuYfdUnNFAEYPXIzSoQQSeDSA8HHP44pQfkJIwAMmkAfMqZHJNO+YqG2jjvSDcQGGAPrRg9M/hQAEkjORn0FA6YYcn9KZKTtGFwAeoFOyzH+77k8mgA5+6BSE4PAyfUUvA+UNk+tBUZI3Yz0xQAg3ZyBihlYPx0604hljIJye2KGb5AMZyMUAR5bfuyKXB54BBo44wuCB370pBPK0wEVcHBBPpQ+R17U8L33YNNI5z1JOKQCLkk8YHY0vfGfpTlPAXHI/Wk5A6YH60ANC8YYc0AfORt+lSDHbpQd2OOaADbgHPGe1NI7Up5OQ2RjNB6cfjQBEQVznn0pUXB+br2FO2AkZ5pPmyQRyOhpgPC/xdD6U7jr3poXAHcnk05O9IAP3wOxo6Egj6mlO0/lik4xy2KdgE7nHPvQRgjvThyAOBg9fWk/j3Z6UAMOe/GKeFbAOOooI6jGRSoQMZ5OKAGuvODxxxTNh9cDNSyfMc5xSCMd2zSAaiODnqOuaX5sbs+2KUAqflzQAcgnr6UwEGep/CgepNOIOSevqKNvUY60AJtIwWHPUUbW2EgDPpT/Zj9KNpI+U80ARlR3P096FRs4HBxmn4OR6A9aeNoyw6njpQBHtZsE7cetAXaT+lSFeAQcY7U045bv6UABUckimFRjOMjPFTDpgjIpjLwRn8KAIwi53Yz6c0BDgnOM96mQHgEAjHNMmIDFecUMBhQY5H5U0gY78VJt+Xk44zTQA2M8UdAETOPY/pS7TySOO1LtOdynIpdxGBwSaQEfGOBz3oAODnpUuFySV4PemgdSOR2psBmB0Ix6Gl2jA9T15p+0njOO9MyCd3QZxSAD3OMkUDc2VXgd6eFYYzj65oCtkleAO1NANG1c8kEdOKPm+8efSpHUFTgZOMim4YAc5BFADDwfQdaDknIWnEEkBuKGI4FACKpIJxjHvTcKeoJ5qTB5xzTAGzjINABIFwNoxSBS0ZBAHoae+fUAU3DZA/HrQA4KQOBxjigKQMgkHrmjDcknOeKU5BGTnFDAY+fXOfUUhDbORx2IqTqCW9elG3P8RA+lICI5xluvpSJuwWU4FP24yWOfQ04ccL0oAbg7dwxn1pCP4gOPSnHnPGMULk8HpQA09OBTcf3qe+1Rg8+lN5zkDjtmgBAR6YHrQOhzz6Uu5sHAGQcVIkbYJbnPcUwGYJGBxTdpBPHNS0h3AZLDHpQgEAOckcUj89O1KTjpSHPXOTQAznGDSc8dqk9CKYcbsEUAGQcZ604AYOcD0pvBOBwKaFOcHpQA5wMcHn1HFHORninkZ64wOlMHOTjAoAXaO/NKRgDikHzA9sU44wKAGhevfNLsXHI5pcd80ozkUAJsXjbwaNmMhR1p+KMkdKQDNi4I6Ac00BeM/nTgzZO5SfSlyCPu0wIiW5z07UIex4qQpt5xkUxj1+WgTFHGdo4pwVW5amoc+1PTqaBAFVeg4o6ZweaU5I2imuo2g5wc0AB3MTzximlScAcHFPf5cdvajncMHjHSgBm0KSAcmnA+vFPAJPTH4UBFBy3B7UAHGcg0pB65H4GlZh0CAj1po6nnIxnigA+bHIpyj8T2pM+3FOUNyTwTQA7aS4x3p2pp5+hajb7ch4yMU0gqVA65zVmDEkk8ajh0I/SmhM+bNXHlxynHKOVP1rlo5is8iBscZwTXbeK7Zo76/jC42zOSPxrzycK1zKzZyKuIi8l4IcRscF++7qa09O1KSSMxyxrGBwGDcmuC8V3bQ6RKsUrpKBuTBrltM8etFYxrcwy+fvKyFT+ta8oHvInyQ6tkAU27lkaNlVgDgMD61yOia9FcWcIil8zeMHHJ/GthLhXy7PjaMD3o5Q6BqqtLEEdtwbknrj2ryr4h6b5tnc7Lfb5R3bsda9QmlCwbpHXA7Vga3bNcwSxHa28EqapGR8/wA25hlTle9Qvx8uQa3PEGm/ZZWUL5KqduPWsSRQrnbyPWs5GiEJK8Z61qaXfeS6BG8v3rNUeuM9qfGCme5ojIHqer6DqEV3bbllAk6fP0rZgl/deckm8j5R8vSvM9A1COLy4pY8hT3rurS7hYtZRp8sq537q6YvQzNiOVYwVZQGIz9ar3CtJl/uk96bHibY2zhOp/3aLj/XxvFJvRz2qhEJGy2MknUNt/76ps9vG8e35niG0qi/+PVM8ki3LRvH+6+6zfwr/tUxImUTN5nKfw0DBG2xFlVYh2DUv7wE7VYAr8271qIRtMFZl3ybWK5b5RS+bIn3lllj+Xn/AGqAGruZYtrbo412yD7tS7pPuwdKeNsk7eSv7zblqj3h4WmZWTHT+HdTAcfM3vuhjNLIzb/tEm75V201XberMvlKY926nbtqHbJu/DrTEIksc1r5ivudfl25qJMLtgkgxAP3n92pQ6g7hGqj7rYpPN86AF/4juFAEwP/AC2kbO7uV/8AZaEImjC7R5T8thafIseSsnzMnzrUcmPNSNpPKPl7o+fvf3qAIY97XJaPayp911+anuj3DOy/ME5X5dtNRtsjLGyxSBd33fv0kl5IAI2by5JB/B/DSAX5nT7QF3t935mqtfqybpI2Vo/4W/u/7NS3EjNFHDAGfzD/AN8/3qhDT3FytvHHtgi+ZpGegB6LI1pLAsm5tqt92ofKkhDfZeGWP95UjXEj3LNDHkfwr93dRAdmCyq85bIz/DTAZcSW81pnfEyt94J/DTg0btFDufy/vf722oreRbXKyR7ju+X+7SR7HuN8jbY1Hyysv/jtIZNP808Ukf7va3yn+9TfKkXzZNqyfNuUbv8Ax2gyLDaRO0DSAhvLWmWlvNG5a6k2xt8ysP4aQGfJb7l/1bJJu3FatSxquoCVo8xrH83rUrpJFJ9qUL5XRgWqhdy/aJ4/MkWJZPun+9TAWCSZP9KjdPMZ/wDx2tXSrm3m3LDE27d8ztWeiRrfB1VQifKx3fdrQ0xZIp5441V1Ub1/2qBGoVmaLdGmIk7u3zVM4wFReARkmmxTXTRruZTkcjHSnss+Bs+85AZqCHLUduRdqKvzbO/FM/cwZRV8yT7xH972qRWaS5kBiXCHrULqf3zK2eOPagaEi3LErJwf+WmV5NV/KUh7ePmI/Pj0q3beblHYIXx3NUHkeK6lUDcJ/wCMfd/3aCh6bI4grsC4Iz7VGjFUkuEXaHkxnP3qVIvJiZpDvPl/vOPvGlt/3dtE27JC8L/eNCAjYMplRmzHt3Mw/hpkoRo0aNfMKLhf4afzE7v5eVZefm6NTGEuxfJ6DnP97b/DTJY0eWUlXOGK8n0qtIqx+U0krYLbatPGFQysvyyfMAGqrcSiQBNuTnp6UFDLxZAVaOLcP9mql3Iyxld3L/LvFX/9Y7JuYY+7hqyUG2WVZFZMfN93dUlDruaVvLib5nYVX2OpdY2yvcmnErcO8kccrTnv/Copp/jZpPNQfdC/3v8AaqQESVVt384Kj5+Vx/FTI3jDqJG8zmphAss0csiqX/iSlzFDdm4ZQq7vu4+9igC9bXA8xl3N5anDe1aNqibMTIxI5BBrn9Gmk8xt8W6CV8RsO1btkzF/LVsqDtNKSA1ImYxDB+WI4296tws27dhSO1UY4YVAaORiw4P+2asWzSeWDt3Op6CoAvQCRJDKzKQBkfX0q7BcEMpbhjg1Qjgk5LNgP/DT41O5cnocZqRmxaTSFt5C5DcHNdDZSYUMTuJ561yVpvildWO5SPl/Gug06QkKAOAOalpBHc6a3JZB2HU0RqJCUkGNx4+ueKgt5CUG1uemKsSgl1ZXAOOM1madD1n4b6g+peFEjlbdPaP5chJ5I4A/lW60bbzt4BrzT4Wasln4gFjM2Fu0JCk8ZAP9cfnXqNxlJCpAA9ahrUZAUfscnvTSACMdO9TZz6g+tMcc4HSkBGQcluuOlNClsk8HpUoHBPSlxkHB5xQBEV3YUjnsaQod2CMccVNt9OfejaxyT2oAgMY4wpJHYUFWAJxke9Sc5O3IPeg55zkccZoAh2kgMTwOtAUE9OKnGNnzDORTBj+EUAIItyHHB9KNj4AUYA560/a3HzYFLk9M5oAiwxyOh70m0KCNuPxqQ5zxzTsY+YkYA70ARbRsGenb1obbkDb261JtGS23AwCM00j5+PrQAzuABwP0pwCkEAZpTjOMYNI2B9e1AClm4wABSHAJ7Dsab69h+dOCt1K4WgBR8x5GAOpzRglcnGM8UoHBPX0PSk5C7RyfWgBMtk5OfQ0DLAk/zp2Pl29PSo1G19uaAJAcjA4FNKjPXFOCnJyOPrS9Tk8igBu1cUzncAoqXHVhRgH5lI6UARBeeWz6U+PB4Y5x0ppUA7sECnDpgrigBxQ8gHA6jjrSJwSQe3NOAIHzc9xSYAYsRyelADX9BwOtJjsOT160pD/eAzjtSHHfIBoAT72SrcYpCASG6jHFP2tgngDFBXIAxxQA3kHHoM0o6gdc80ANvPy8Up3ZyoxjjNABsJ+Y9M07bghSMg80uO3eg5GDjPpQUKikFgw46ik9CBjNOGevUHpSbWLgDjtQSJgEnB4IprH5woOAKlIx7YqN1Ay3UnigA4zz36UbVI2t09qa/Zh0xinDPT86BoaAVB745FOckkDqcZo45zwO5oGCeBggUCA5zkdKPlBORyeKCMYx6ZxR8oySKChQOAvXHenbQQQOvrTTjggYzz1p4YZ5XJx2oAQoFxuGOOtQuoycrk9uasFgSCeeOlQuuctznPAoJGY7L19aXaeuMAU7YQQcY9utOwerYoHcYAc5A4PSnAADg8UvHHzc0cc54AoGJtJ4wMEdaQg529gOtLuB2hTgDk570ZGDnHNACAZXPBx2pu3q23FP3KBg/pSblyN2SDQBGO7bskmnFWzlvu4zkUoZRJtCAD607hflIzmgBgCt87Lk9BxQBtzhh7ZFTJhVONpHpUZbj5hyeKAEHON3pzg04BckAn600uNvA6cU4yJwGXJoATaMnCYPuaQAknjHHpUhdQQWYGmlh34oAawOBgZ/ClLcA4U4/SlyOTx7Z6008OF6g0ALlifm4HrSjG4rnIppYZ254/lTS68gDGO+aAJDj+6DzxTDlicHgcUA5AGeeo96QsqnlTj29aAH7emRxihx8p24JHNNDDIGCKA65J5B6UANc4wB35zRkEEdqcdpT5iMCmbl6gYoAehydu3AxTl2rnaQQOT602IhiccY5zSYX5sYJPp1oAd8oz83vSeZuOVXK/SkPBAG08c+tMeVO3QHv2oAlIYuduCRShTyzcGmkhz8rMRjtSjIwA2frQA8ZwDnApcevNJ2O4ZGaRmPToexoAGbk4XigMeCFGaQ7gDnAPUn1pBIoAyVGfegCQjkFTgnrSYyQMD86i80rkDBNLvZcKBnvQAvO84HenKOS3emF2JOeDSGTGFxjNAEjj+IDJB4FDD5iFGOOaYkhJPOQO9P3LgljkmgBrswbb8vSimSSRscMmQOlFAEIkjYNhckDHBxRhmTHTI5GajSJsH5lA+tSEE4yRkDrQA5DgbWA4HWgseFyMkdf6Uw7cY5z60mAMhuh6fWgBx2kj5uAeaTcpcnOT6ZphU9O+ah8tgWyeSeDQBPv/h7Z61KHj4UMOepqqqNj5jxThjPI+lAFssi9WyCMVCCvLHjBwKZ0xkZGaR1Z8bmwueOKAJXPG4HJyOKANx3K2APWo/mJClcEd/UU/LFCFAAPSgBzuBgHn3FLuXcDyQOagx0A5PepPmGT0JFABIzeZweOox1p+d2M88VEQDyRzinKGJGD0FAEucfLQCPxqJxIHwDkmkckAEnB70gJBkZGcCnDGM+lQ5ZjycDFLg4xu4NAE47GmFhuOaZgADk5oAOe5oAkHIyeOaXlQcDmmfPjjpTXLAAbjk96aAkBXOFI+lG9eVA68VEVLchdvHr1pCrcHoaALEag5IYADilI5wwxVVcjjtnPWn5kP8AF+dAEpODjsKUMoByM+9QPkY5570id9zED0oAnDdQxFKpVffP6VBgnPakBYdTxQBZDDk7gR6UoZM/1qoeg4OT0NOAYDkcUAWzt+9uyD0PrSDbnBHHrVcdMgEL2FKQxIweD2zSAn3BshuCKX3HJ6cVX+cEdx6k0ZfGe3tTAsjGRleO9OG3JIxgVTLOejZoy3rx0NAFpxzuU8HpTWOAN1Qb3yFB4A4pxkcEAqCTQBODiPCkE0g24O7r3zVcs5BKjB9aYZJCNrHJ7GgC4WjVOWxgdqMhkBG3HrWdOZFTjrUIMuQDuA+tAGk55wBk+uaTB5JAHHrUILKgwaE3nkZNAE2FPABH40mD/COabz1JwKRmb7u7B6igCY4zt6+tN3Y6LwKajFuV4GKHDKO/PehgOB3ZJ9OlNQDZ9/HPpTeRGV7+opCx+6AAPzoAnUDIZmz9aU7hlumeOKr/ADYAHbvSh2H8WB/OkBYXoDuxR2IYgDPGKg38Etx9DQm7BIGcjjmgCVyO3I70mBgHpUXzg4I6ikbdkdc44pgTMyjAI68daQlVB28+9RgsMs3PpTUBZ8nI5oAlwT95TjrihSoBznNJ82TuYilX3GCPfrQA7eNo+XA96Tqfl/OmMDj2zTVDHkHAH50ATblxkZPvTh3BYEe1VtwzjqPemyyHdlGJA7ZoAmDjJHQUBlJ+U81VSSRiSy4pd7A+me+KALYXJ/pmjgZJ6VWDN/eyfUUu5sAelFgHcFj79MmlY8BWPPUYqMsSPfNJ34GDQBPGFH8JP41Oh+QqDmqyEYORzSiRxz1HaiwEhxvKjmm/LycYx6nNRbm7jnPWkd2IIJoAn4zgEEY7UjIvGMg1CsrBQpGeaXzHPQ8elAEhBz8vPoKCrFcgiotz5znBNHzA8HFAD8NnLAClyMFetRt5mOuTTU3YPy80AS4PIHWn7Qox1PU1CCwPPJ9PWjzWwR6mgCw3QHH4UxsnHYVCGYdTkfWjceMnigCdQW6HgClJ6ZH4iog7LkKeMUgZjjv2oAnGT8yn86UPydwA/rVZ2fgA8elPJJRWBzigCfdnHHHtSHLcEAD2qvubJYHFIZJOMDke9AE7gAgDJpr5AOFqu88hDbV6d6g824zuZuMcCgC6MYG6nKQMjrVQNIRknBNO3OD1yaLkl1VVhlfzpSoxjrxVRZ5FwpGBmniWQnG3nr1oAkOAckZxT0xs3HoTwag3NyenrSEscjtnOPpQBbHTJPH60j7cE1WBbru5Pan56cHFAEi/NjB470AYLYHtmoWyc44/rUqFtiqTQA9OeKc27GM89qjzt6c0m5idx4HagCYckMDnAwams9y3IJPUkfpVM7uSpwD1zU9oxEgL9zng+1NAeK+P02eIb9WXaXO4e/WvLdVQrIWUYyK9i+KcRi8QtIy5ByK8k8Qqqg8YHNXEzkeSeOtWkiu/JZVZV561wc8jNO8ittDHOAa6Lx7+68Q3APzAj5a5crtbk1V9Ckbeka7qVmEW1uvIIPUivRPD3i+I4hursSuVyfrXkPcZPFW7e5uICZoSsY7CrU2Jpnv1pfrdIHU7h6UyeVld2Yfu8YX615FoHiXUrfj7XEpHPz8V3NvrMl9YI1rMssr8GH+JfehO5EkZPjuza8MckKIrg5PHWvO7tSJX3dd3Y16Z4kFxNEFdowUGOeK8+1O1ePMzLtDtTktBozuN2SrAelLu+ctjNG5hlTzTd1ZFF6zuG8+ND9z7u3+E16B4fmPnrCzK0US/9+2rzWGTbKj9CpzXTeG7xYriSSSYgP2/hFawkyJHoqvLgtH80R4LCmxRvHeLHE0UkQ5HqtULKYXkgtrdTL8u5n/hrR8tIxHtmkBDbsV0CFH7x5BJ6/wtUcdw0qP5kTY6bqBI2+ePy1R91PjZ9nlSLkDmgQ2PzhGEbaE9P4qkgWRUl+b5c7sVAjIrPJJ/rdv/AI7QjxkfaldniZdrfw0DJN0kl6ZI/wDVCPGQuKE+bbJJ8/lj5UpvnsiGOE8n7q/xUo8zK+WvlfN81MQ4eYsh8yRXidf4l+alh2tlpOFHEYxSosWNrPhj83K/LQf3TurR/u/77H5aYA6su1tqq27ptps/lxyKPLxtG1f96gIRuZ5NzNH/AMBamIzSW0bNuUI3+VoARzdbG+4JPl3Pu/75XbUkjbof3zKjbcN826mzymMSTRR5kP8Aq1ZqbdQruVpG/dOv8PDbqAJbkHyFjUea33VXdtxUcm2LdJDCu77u9mpJ4o1lh2+Ykvfc33qa6L5krL9zG5k3UAJ/y3dmbajrjcP4aZGZkCxwxtsU/M396m/uTH5aOytt3en/AAGkLTbAWn8uL7qj/apAJA267ktvuCNvMXn5qTfz+7t237tzbm+9T/Okhkkkkj+7Ht3/AN5qHuLr93JHH1jx/u0DEeVZvvR+U33V/wBqpLW1R91vIyyW3Rl3fNupsjyfZNwWISr8q/8AAv4qrwQi3ilNw21pPlZ92371AC3bM9gWlba3neWv+7UdxcTLcNbz/NH5e1X/ANpqfcJHNHHp7NhY13K/8f1psdyZonVofKX5VVt27d/t0gEyqRxQ3Ee7y/8Aa+9TNUW3uECxwxRtFI8an73935qLuZRHOrP5rKv/AI9UW0Q2ce0Jukbcyv8AeVqYhbSG5t7xbRvKbzPvf7X+1VzSbjzLdXZdrNJtzVO7dodty3zPu+/Vu0a6tI7e1MalnbP3qZXQ24uIwideTuzU8UjfZ18xc96oxSM8e5l2Mf0q5uSOFEXliPlFTJGfUWNt1x5rfuxjH1qIBhBcCNcttzmp5VYxNFKuU4Py8UxHb7MrW5Kx9lPWmkUQQ2wSSNt+84z9PamookMskW1V/u/3amLLjYjKG75qJ0VbeVIm+Yjr70WAicL8siy9Pm+7STrtvN0kijI31Yg2+YuYsrjH41HMrfaJJGttzbfvZ7UyG3chMUi+YFkV0f8A1gP91qgPmq0XlEsmP0qae3YTwyQqIoh80mT96klkZn+UbIukYoDUZdYMxaJWaPHb1qsJF8wKsWyXbuOaleSSERxx4iR/9Z/E1R/vCiyq24htvzdcUFkU8kXlvcqGVQucL61UQTpAWZleWX1+7UlxL5O3yY8I0nzI38VJPG0TtHbrmKXn5vvCpGVrs3cUDSNbxqoXbuqFPkiXy1Yxf6xtzVYeLbOY5Jvlx/E1V57m2mgSOT5FVsfL/FQMaZDHF5i9WXcD3qG8uJGEUTRqoxlXZqS4bEqqrZULtX5elQOnmELJKo2c/MakCfS7h5bRo4TGEVs7vT/ZrpLaZIbJG3sZHOMe1ctaNL9vY+XEkcUP7xE/vVvWLf6MJVZGjK8Mx5oA2kdPI+RWDZGB61cU7XEbbkbGTjrWTHKyxRbhg+vWte0bkKrb2YdW61EgJYpGGcsxwOGNWkZWhRl6HkfXvVOU7UjVVXeWwasw7MundDwPWpYdC6C/lAsRknK1qWEzCVVHUjnmsKJsSZGWH9a07aRldtvORgY9TUCW51dqwwpByT1rQ+V0G7gdjWLp8hEAVeSuMg9a2I2DxLgcd+azZqAkki8q7gcpLayIw2/3dwyPxAr3yzvINR0qz1GFgyzQqSfQ7RkV4GCol3ZzGeGHr2r0T4O6ws8V54cuGYSwMZIQx6g5yB+lBR3e7nnbjJFNYrzznFMdRu79c/rTSOSR1xUtAS/LnO4EEZFL8oJwMEcVUbPAYfTmnZeQkscAGpAsZHBHTFNZwM+lRIvPLECk2jOMkn0zQA/eucs2MdhQ0gboMqR60wDkhgCOuf6UBRjg8ntQA8sucAHOKbvQZ5/KoS3VQ2DmhMZ+XlaAJt7DgYI9aa8vyZAII71HhecNg0Ddgr196AJhIrkBVwcZJNGRgAHj0qMAYHPbBFKOOM59KAJVYYKnp6mgso+6c81Cc/3ue/akOfXPrQBKWAOSM1GZAGGVyD0PpSHOcdqik3DA9DQBMCck5BGelPEg5DZz7VWQ87ScAnrUi+mcY/WgCYtkAAYANO3jI4qLPQ9u9HLE8YFAEu8cjAz2NNPrxmmAH8qAOvPNAC7iMbeQetSb1HC8jtUXAOFPFJ0BwOB0oAezryRwaYZDkFRgDrSn7o78c0gGeOxoAUSM2eRt60CSTBJwQe9NCgZoUBc85B7elADxJg5z2pXkwAOp61EcZowxOcY4oAkLt1VsZ60hlxhsZHSm9sjpSIBg7jgdvWgBXkJJHUketN8xuFU9BSbcEHqfX1p/QE457UAAlboD+NKkp5HamHBGNuKdGNqnPPf60ATCQEDB5+lKG64PBFR5+UHbg0ncBePagCQkgEL9RUSzbD15p75C8c+9RFVPJHNAEplJwc4Bp4YYOeRUKLkcjjtUhQkfL1AzQAwn5Tz3o3EcHvRt6knB9KX+HnpQAhZl4YZBFNjbnOT0xS7Tn1FCqcnIwKAHFz16cYFCSM2Aw/GmlcjHv3oyN+AeBQBIC2/jvS79rMBycUh9Cc0gAAIPNAAZJO2KZ5sgwzdB6c0/amMjI9aZsJ/iyKAIRPIzn5iATQ7MDncT+NP8lVYMB9an2rkfKCR04oAgRyuCQ2TUgYjJbgHoTUo24+Vcg+tNfBO1u3tQBDIWZyQcADikHmY+Y8dakKEnlcDtS4HIHpjFA9SNdynJYEEdKC7ZB9KcVGeRjFJ83O0ZBoGAJ3bi3JpxZ8EZznpTQpxgjH40oGASOcUANIbAJzn60fvMlhyvrUnJGexFIhJIAOAOgo1AaAQMkYyaSRWz83A7EVNxg85b1puN0ZVievFAFefcXGTx6U+Nzj5lJOOtOCdAygkHg96cqjeM8Y5pAAb5QduaTdwRzkUrK2S3QdaQ4Z8qKZIwZPC8HqTQgYE07PJPal54GOevWkUGG6q2D1po3DIPOeTSnsVzjPWlK7uAeeuaYDcnBJPNBIHzYzxQfbnmk+YkgdT2oADkjaGxnnpmmhOwPPqamAPCuvQdaUgA8AY9KAI1BGScHPGfSnM/QhuaXae4wPWjYuBuX8aAI8g8ZJbPXGKZIjYHAwTwRUz9MLwB2poCgZXP49jQAyLcueGGKmAXghiSe9LuY+xxjPrSqxA+ZRjpxQArZ6Fs80hHJYnI6ClAHDKec96HGSdoyDQAwk5J6j0poMbZAQgnpk094zxz+VNGVJ45A4NABgKM4yPalB5OO9HGNy5z1+tKoJPOM9aAEw33V69aQhWUjkMKfz1U496HYghgoKnigBiAKMqOKCeTzg08rgjAx3ph2jJbgdqAI2GRhRyDzRUigH5lbAPtRQBFhc8L+GaB3DL0/SnlecZx70xxgZB6HBNAABkcMCKQgDnqKV9qnC9CM5pD1AA680ANbB5bg5/OgkHkDA9aMAP8zZHag5ycDAx0zQAE5BUDmmgZ70pznGecZpQQCPlGfWgBy7T26dKR8duvXFOJVclRgkUhK/LkYPrQAcE7iccUqZx0xzQpGSu3IpCMEnP4UAB+8CBznmgAZLN9BS/KNpxzR3J756UAJyzZHA709V5JBzmlxx2yaQfL2z9KQDZCPMBU8YwaaFznd+FK55O1CKWPnJxmmAADPzZA7Yp3J/hwBR1BxjHvQGAH3smkAoGMH1pAD2OMmnErjJPbtTR0yORmgBV/iJPI7UfK2DjgChdqtuHU9qU7TyFxn3oAQn5wO1BR85AyPTNLtIOT+FObIIweMZNAEe0HqMH0pdoJBbp2px2nle460HnC9MUwB0VeQMn1phCkjPBHtTyW2bf1pjkCQAcjHOKACQZJK8CmAjGCuTTvmJPGAacigHk5FADYzwQwwOwqQsoICjnHFMfdkYGRmlU4JDDIoACRjBHNNIycg4HY0846Kue9Nx1A4FAAB1HagAjp0oCsRwc+1OAOCF49c0AINq8hcmhgu7KjGKXoMUo64IwBQAYVl5603lCec+lPHfIwD0NHl8YLcmgCMENlcEcdqVUAFPSPYDu6n0o2rxjJPvQBGIjnsR70jRrncw+lSdX3A8DqaHPTIyKAG/dQYHBpwyMAfjSY9OB1pDng54NAA4/iBytIOSM8kd6ZnE2BnZjNSD+9txQBJgZOMD2pDj6im7TnI608+gHFDAbjggDJ/nQIwcL+OaegGCM89jRtHB646UgGFcZA/OmEADFSqAc4Jxik28BhtBx0oAhA5FO+7nJxnpSgEMCRQ4ByfypgKG6evQUhz5hOcihVZecZGKCpHQ9eTQgEIP4UAc5B4FLtPbnHvR8xyABigBUUlz8wPtTx90twSPekTAHGAelBXjDYB9AaAE5wTjr2qN8fT6VIhGw5/nTcjHTOaAGHaEIIBz09ahEJznPWpSoPzAcUEN9R2oAYFK53MCPQCggkY2gg9+9PdcHKjIPWlG3b8vWgCNU2jCrxR+lTDOAeo70jDPagCPacA04DjGf0p4HO4EAUSL06Z60ANAGcHoaQ8HaT06GnjPoKSTk8LkigCMnGM8/jRjIyAMe9Kfm7c+lLtGSTwB70AMCnoAAaCCOM/U1IAuCeh+tRnHODkUALuC89c96FIGfl/OjkDOARTcnueaAHHLZzxj0pPm4+bigdQCcAUpXPagBx7A4B9aTYuTls05FGScfTml2jd6g96AI8ZAwKByME89qkCgDigBc8/wAqAI9rYLY4FOHQAd+elPbg/KOO9KP9pcDHWgCMqePX1pVHJA/KnZBGOhzScZPPNAEZzk85H0peWIBJAp3GeOBQc5I49jQAwg5Kg8duKZjoPTpUnOcfnSEcnAx+NAEeP58cU4A9c044A+br2oFArBxkZpy7voc4BowMY6GnDPBx2waBCAHDZPAoXHb0605+pK9Mcj1oHIIUdO1ABhe6ZOODSxhim4Dn06UfOBuUj3pgds7gec8UASgKevUU4DBBA+tNUk4JUADnr1qQbdhIGc0ARtjJB6GggEgA4FBGeRz7UuBxtHvQAbe24GpbZSXUE4yf6GmgAZyBnFTWm0SxgkZB/oacQPMfi0gbVy3Xn+tePeLU8pCGGCeVr2f4ojfq/l+xP615F4uQOQGHIUkVS3Jkj58+JqlPEIDdGiDj/vpl/wDZa5MjkYrr/irx4ijbbgfZwP8Ax5q5PgqPyqhLYaFBOT1pX689KX7uMdSKHztGaB30GA45wQa2NK1mW0dPs8r2vYlKyT29KQqy/K3Bpp2Fozq01BZkaN7qaX+Ib2rGnaS4G+aTEYaqtveSRnBG4YxT5ZgYAj885qritYiuY1EzBG3L61CVbk4wKmDbm3eWAPao5P8Aez7VA0MX71XbC4MMu7G/2qmMZG4cVPHIFkVUO0d2pxYSO68PXlneFYY5PLn+8v8AD92uktnlkjKySs0ic7v4a800a4XzseXtLDaDurvdHv1mtk3fdj+SQ11Qd0Yy3NN5V3rMqtvbj5qdGskVwvmXG9j822kleJCvy+Yufvj7tOjMcs7f6yE1QxE83DReX5TueN1Suq5jVts+wbWH91qZP5z5mVWikTlc/Mzf7X+7SJIyvJJDHJIW+blqYB5jKr7gzejNSRtKsbS3HDOu0f7NTCVMMsk0Zjdfmdj8o/2ajdg0vlx7ZYBHx838VABdIvmhm2sqjdxT4UWaDd5vmqY/9VTJ4m/1beXuK7v9qo/s7Bo5LJRGU/1jbvvLTAe8azLHt4X+FqS1ZlilWT95t+b/AGqa7xO7JAQAjJJtx91aSO68zzWVf/HaAJHjkZEXy1dfvL83zL/epzhtxkaNZzH8y/7NRQSdJDLsNKlxcea0Maru/wB7+GgBkoZtTMxXeGiyp3fdqJ2jknjk/wCenMgWrEdvGrttb5M7m/2qhdI/Kkjj48w/f/u0gGyyx22yBX3GT5l+X5vlpjxLNb/aTMsayfeTd92meYojWWD955bfM38T05I2tiyLbeZlN25v/QKAC7kj+xos7eYrDaWH93/dqzIzeWsasuPl2uv92qscxjkjuJIHhmg+6i/8tEb71QT+WLeFVaaaOSXzFVX+aL+8rUDLA3XU8kisu37qr/FULuyPGLiL5W+Vkeptw+7Aqxxzfcdfm2tUVx5ijbuRo5B5fnP/AHqQCT7oY1aFeH+X5vvVHJLJC4hWNWZfvbqn1FY7GSK3+aW5aHCtu+fdVZP3Nvum+aT/AJaS/wDoFACiRZt0scCsv8Qb+L/aqONC9sZPOUru+8/3qZPv8uPzP3SZ+Vl+9TPKj8sEqzLt3K396mIfLCt5B5ETbp/vBavafJA/lxqzF7f7zVkXDq6RlZNjYzuU7an0dmhuBJH+9iC/MuKCuh0VpcrNbhriTZn5Rg/xelX4m3EvtXzPWs+JWtQcW+4P6Vphmkg8xoduwEZ9qbM+o4/vLXhuN3ymoDsdw0nUcYHSlCstvG0Y/dZyTTCGYymHk5yv0oWxQk+0J/pCLJJ/eUVDKzKicYH/ACzqTMsc48hVbdw1PIZf9ZyTnBoAhPmyFPm2LnAHvSCS4iDLK360S7lcDO3Z2poZW+d13knqaZEiOVpJAWZ8ocAiodwVJZFbLJ8sKN/6FVrbvkLMuzH/ALNUS484t5KvgY6/+PUgIp/Nkkj2yR5aOmz+YXVd2dq4OKlDRQy5j/1JXO81XkjkFz5e/wCR/uvQWQXKzSxIq7fNkbb83+z/ABVETKrKv3cx7lPWrNy0iSBdu5OnmVQO8R7Y2wrr8v8As0hohubdZI9wbfN6VSdV8yWzmj2qI96yfxbv7tWpIriDMirh2WoZ3aV/Ob5vLVelSxkBXfaw3fTd8km772aiMMUiGRlbIOdtSzs085ZY9qeh/nRJ8rm4Lbo/u5Vv71IBLUxxyblfEj/e461p2MVmHfzN/wAnzbN22ql19ntzG8oVWX9Kf9tSGU3DruVsKqUAb0EiiMBU4k6ZrR0jy/IJ3ZdDjNY4vGuNrRxsVAzGK0I3cQqq/wAZ5I7VMtwNWZON6Lg9uafAW8wOeOxqCAx8Iu/I608bkf5j8p6VDGWoJDslH3snC4q9aSMJItxxtOT9azoWZZMRleauW4Z5gNynHOelSxHTaZNJlmkxuY1uWZYIynkda5awuFJPzZOcNXQWcvI+btxzWUl2KjsW23CVSo245FaOjXkml+J9I1yA4iD+XMD/AHSRn+QqhNtYKy5z3NIgaS0a2DYOMofQ+tSXc+hb1Va4LIV2ONwwPXmq3QkgZPQ5rO8B6mdb8EafePGUlWPbICckEHoTWnIrDOfz9ab2GR9SDgEdaNuASRjPPWg9CCOccmmrx8uSePWoAen3MYprnafUetL0HP4YoO3JULmgBoGcA8HOaXA5YDGKOcc8euKQkkgkHHr60AMEaHJZSSeeKDGvSMEetSkrjaDjnmm4OdobFADMAA5HNMBKjpkmpXBye9MAO4D1oAQMMgZzTjmlCDJDAHHelQHJHQAZx3oAbgcjGSBmkO/YDgAVJtbI29Ryc018+vWgCM47nNNdPkOTk9ql24IUDJpCDkgUARxKAMsuSDnNPODyOPWlPAwSKaDzgDNAC9B680oDd+BSENgU/axYAn8aAE2nqT9KUqwBOBShW59AaeN2D0P1oAYiMQG+UD60kisARtwSKk43fMv5Ggk9eTj1oAZGD5YGOO/vTTwcDgU9zz8o47c0nzHpzigBpAJ+lLjg0AAc9zTjkj5fxoAjYZ+YCl5XBzk08DCk4pNp6/pQA0jjg5pMLjlTmlfABOcU0AEgFuD3oAUFcjFLtBfNL1yGxjpkUYVe/PYUAKBnjGR2pSnGMcUis28cADHrUwU9c5oAicYwOwFAUHkjmnurY3GjnAIFA7DSoH3eQe1IUyCMc1KFAGab6/NigQwjhfQHk0/LE5HApNvduF7e9LxnK8CgBjJkk9M0InJ56VJ39aUDqBwaAIgrfePHtTn6g9PU0rg7+vHag9eSMUANfAf7vbg0xV4xwATUhzkc59BSbSuehFAAqjoOT/OlIFGCBkYzR/nFAAFDcMePamFSp4IA9KeBuIOcD2pJFyx4wKAGtllGOo7UoZienHSnbQoDKPrQ/GQoyOv0oADgDHQUuSfTFJjPQdRQi4J3celBQu7H07+9MfBc4GOOKc24gdjnighj165oJGEYIzzxUfPOR+XepT09xS7GJBAxxnNBQzaSCy4B4yCaUgqduMnH4U4hSPmHPrRjK57CgBONu0nBpFTGcccZp4HycgA0oGRgjHvQAxF6kd/WjYf4jxnginkdB1pD6YwKAGEHefmyO2KQ5HIHfmpNoAyOtB6E9D3pANGGJDEgelI6FTlc4pxwecfSly4BxyMU0AwAbDjkdTShFCbieeoowuflzyKXpxjPGKAGnOwnHWjaNvoKVge5AHbNJ0j2ghj1oAa20P059acOvQY9cUibWYsRgU8LxjoT0oATkg5ORSY4B25PenkBRy2PXigKo+YtkdqAGHI7ZJ6CkyRjeOO9SMFBDA5P1puC2WzkelACAZJwOe1NA6rwBmnjbgjBDHuKQq2cLgigAxjPQ49DSx/KNp780fMAeM+tBPIoAXBLAYwKU85HTHpTSw6hsfhTkOQQR16GgBNvAyck96UKR0Oc8dKU4x07UEN9RQA0qMgE9KTG1y3f0p2evGPeggdTzQAwZ6YzkflSjOzaBwKDv/h64zTlycHIxigAHJ98VGFLZBXI71ICM52n8KM8Er+dAEHOTkfKOBRU55/hzRQBCc7zimhc5ycA9e+acTk8cfSl+Y4C/jSAjCgkjGeKQbsgKRjtmnYO87Tkgc0h+UqMc56UABVckbcAjNRMMc98YqU58wlj3o2ghlPBPNAEPzFxhTwMGlAXuDmpmPygY4Axmm4B5AJpgR8c469qXLcN0Iox8xBGKTn3oAejEgk8Gj+IHH40g4BC8mgkdjmgBepPHI6UMflHc5oGMZXqDg0513HAXA9qQDXzwO9LznIORTirDBUA8U0ZPCjAHXFAC9yM9elATauM9aTqmQRkGpEU8Mw/WgBjgDjHFNwCRxwKlPIOegpvGPl6UAIPRRxR2z09aUZztxx60cc88elABg846Yp44xnkkZpnXgcAUvH8PHNADtxIz1A70bjsJUZPTNGGXjblaOnQ5HpQAhPI4zxTsYcjGRjNNG7J+lOQtnJGDigBpwwJHTNKUX+EDHalAJJA4B7U47VBPcUARlTkfyoIOenNPPEPmHls8U0kdCcE96AG89ulIT0z69KcRggAcetKAcnigBMc/KaCDnFGCMAdaeOnI5oAaBgEDrS4PA6inD64NG0kHBxTQDD9KDnuOKfhgDu6djSZ4z+VABtHHPB7elLgHKt26GmnKgtnJNIG7d6AHgnPPQdKT5uuMDtTgeMYp6DIP9aAIyPl7AGmtwP5U6T06+lICcckfSgBhzj1A5oGSCdvHUUgzkk8elOHqSOPSgCJB+8z39KmAPPGQehpY49zE5we1SbGXgnIHTFADMHAIOKRxyKkJXaD05pD8x3AdulIBvy8A8D1pQAwJ7il28EH8qB0yw+bsaAGkEcr06cUgA6EcAcGpBu5GeO2aTGBlqAImA4K0nOOR+FSOrBCVHFNAY9cYoATnjuM9KGGeOhoI7ignPJoAb0IHT1peWPyjAHek285PSnbSfutgDt60AAx2XIx1puTkk8nHpS7tudowBx600kt3HAz9aAHYLDgAUFW2gbcEUozgDuefpTssDhjigBhVgASOPSmrgdsZ6VMTx15ph6dQTTAYe+OnpSbSSCFxTwrH2pQGH3jwO9ADsLgLjApjrjgHmnpyDzQRnkigBgVQCAePemjJ54zTyDg5/CmEHI4/KgBwBJx6UrKwBIHNNCtydwHfrTsttPzZwOg60AQR7t/B69cdac6levI7CkQHg4wT09aUhT95ufrQAD1C5J61A+QTnA9KnB28dfSjapc5UHI/KgCMKcAk8EUhXnAGBUo4J4yMYFIFXGc0AR9x6d6kXDE4pxULw3cdKECj7owcd6AAKw+lLgZx2oRWGSWyTS4G4cZFBIjYBwvNJ1O3ofenFSDkcHPGKRx1U8nGTQULgDksv50ZYD5SCKhdcduSPWnxlgntQA49yAB7UYyPmpAQe+RQcY7ikAYPbHNNKqM4zmnxKM5JPsKHBDnPIpiuRjnr17UOCTkflSn73XgUoIySx5NAhvAyG5NAHAx3p42gHuc80FB69TxQO4gCr9786f8vpxSBQDyKcAeo6CgQ07f4ck+lKQMbhx604dc4A96GwuAoyetADCq44JFOCxgjuPSgdAT0oB5yBgetABjacE/SndCGPFIMdAc07uDigBvX5gMc8UvG7igdTSgde1AD+MjA5qS2A+0KCOd39DUGcZLdfSrNoB5oIySD1/CkB5r8S9p1kuPugkE/WvKPFEZkmjUdGUg+1eo+NWEmq3AY5AOPoa838TIeGT7w6VpEmR4D8Wbd1nikC5Uk8/jXB46KW78V6z8UreMwbJFyTyDXkxCoWXqc8VoxLYdEhYkegpXjVfvGgL8p9D71YES+RlqEgIoFjYFXO0j7tRzxsrliysPUGrJg87C/damuse0LIdxX+7R1Ape+cUEn61YkjDEsqkJ/KomT5yq81L3HcPNcgKxyBSHb/DnNIRg9c0metAB9e9LG21ww7UlFAFuJiP3m75k5UV1eg6k0YKyLuaVfu/7VcbEcn7vStvR7mSLdIo3NG2VrelIxnE7/TlkURtG20hT8rfd3NV+RmlQTx/Mn3Tu+9u/+JrF0i6hCbpDuaX/AFnvWizRo6CHzAittX5fvcVsEdi/PJLII2DbZOo/3f7v+7TI3Zpztbywfu5qB7iF3ZpI5Aw+6o/iodZJfKmztG7nd8u2mA+NWVntvLiYtz8/zLTYFZUlXydsfZ0/vU+ZY1uRfeZvjxtVaWW6twNtuJCPvMg+7QBFH5bEMGZpF+9J97/gNO3R+b5TSbVb5WWmBrWa7iEdvuU/NJx8sdLvVxPubzo2H7tW+VWoAJxHtj+0ybedq4X/AMdpZLmeKTb5cWz/AJafxVAqS7/lniZv4j/DF/u0l232W0/cLuXdxu+83+1TAkkhmniDRxxMqhtq44apdpEZaRv3hVfufw/7NVoJlh3XHmZUr8rf3aSOWP5Z048xtu3d97/aoAlkmhtf3h3O7H7tQJtuoI5DyI5NzKrffqW8lkTdGsOM/LvpPKjQlpPkVI/l2/xNQAywZfKkjTypJHmdto+X5advbzpFWf5WfatJtUx7beBV81MMN1Q3dwv7uOOHdHu8tH/9CagCVZp1jdWkiN2q7V3fwr/eqnbyKs8clv8AN5i/vBt+81WbiT7LeM22Efu9qyfedmoeaNDJuaLa0at5f91qAGSjfbzNb74V/wCW8LfeWiWGRcbldl27o2f7u2lnhuE0lZ/M/fltytT01OQ6VGqqry+btZ34Vv8AdWgCDzvOvJ2C+Z5Y3KzfLUSfvtLl3fMsi7l/3qd+/ubKRJFiVY/73+spbdpJiFjndVjj+41AEE0zSGMtHgxxrtaq891H5i7d0hKn7v3auTsFRY43adpPvZqlJJaptVVZF+9SGVDtnjjj24bd81aWlzLxtbY0bbW+X71ZreWLlVjj3cZ+9V7TdrIlzMvytJt4pIfQ6SLzftJKybyF/d1qwFvP2SjKkfvP/iaz7Qfvwy7dh6VbihV7hom3fP8Ax+hqjPqTyzeYjRqixqPlI6VF8ikSfKhEe0Jmgs32ny2TzFhCgn/aoTduMjIvlniiPwlEQDRx/uguZeef4ahZV8zdubag71blhWQlVbEh+VCepqu++SFF2xokR2N7mgCGdGlcbpN/f+7T1++u75R60kh3s0cabmQ/vFz81RzluFTbg0CewReaXZWZS7ruZc9qjmhZYw8TKIs/3qeGRPlkbcZ/l3elJcB/m8tl2BdiigzG3qoUyzbk/uDtUDu0iFlXjy9sf+zUksWZI7hfkTG1uPvVHORJEJfuojfNgbWYUFcxA4uJLLYGUN5e9UqAwqyJtlysi7m/2P8AZqyFX92sKgxbfv7uapyxRMJI42aJ8/iaRWpHNFcRJJcNKsloFx8v3lqglurG3ZWZhLGZGbb92tBreESeXbybZdv3D91mqtAsn2oszKoSHy2C0iykZP3gVfnyvA3U2ODKbWXGDnYKmSJt+6KP5etPWVhF5y7WUdakBk6pM5kY/vCNjL/7NST+W0MLeXmQLwuajn2fbG2ycOMqdvSkRmLvKsm5wd27+HFAGvbXTfZ0jLKJj0+laWnzx4jdA8jb+QBxWDaXMkc5WNfmPMf93/drWimlgSKNpds1wdqxjv8A3qmQHQxMz5L/ACt1AU/zqWIs0rKxyMDBx3rPRpIJQrL8+OT61fti3kIZTzkmoYEsTNC5yuD3qaOfYzMORjkLyarTMv2gs65GKswFkOWAPHSkMv6deStCWESnb0GcE/hXQ2U0jW6ySbVB4AB5rmrWRVLNtw3rW1ps2IgPLyPrmk1oHU6mBi0ADLzjrmi0ZY7klj8uCMflVeykbjgnIz1qWTaDnaScjmsmiz034LT+Sb/SpJv3cjF4w3OBj/61dpMCrFSeQc//AFq8e8H3z2XiG3nXhCQpOccV7PchS5ZTuBOQR3pMaK4Azz35pvl4yQ3epPvZAHTnNJwSVA9OagY3AHB5oUexOPQU5xzSZKjJbFACAAHIGfXNJ6+nalz68g80m5SM44oAaQO/B6/Wkz85z3xSv2A7UiDgk/WgBXGPak4zuJxih+gboD3NIcDCqAWNAAHTJJ6GnHnBBpAqgZKbj6CnAc/KOO/tQAgxyM4J70m3GeMj61IRtJBxmk45HtmgCMbs7iaQgcmpAvBPak+VccdaAGeWuM45NIEK5AyeM+9TAjj0pp+U5Vc5HXPNACKvRuP60uCFHzZOadxjI5HbNHXHFAAOBhvwo2rweRj360vPXAH1pdvB7+lACNjIpepKsOKBnAO2kLbfr3oAjZcdOfegZwQOp70/jH1GRSbWwDnA60AMOMD1zSxt1B49KMbjk9RzQqZBY9+aAHkYwynNJjODnPrQg4C+ppdo/hGccHmgBhAyQw4PSliU/Mu0YAzRJgd8+1INy/NnmgBSqkjb93H60m0NknkijnglcD607J5ZRgUAMjXL98VY49P1pIlPLAYFPCnOSKBobzjP6GjjBzgZpT2PUHpQfoDQMaAADzmmbTj5h34p4ZT0XAHejucnPPBFAmIew64pCMAnpT225GOeKOCeQCO2aBDV6fWg9cDqKWTK4OAPal9wc5oKGnPULxTWIzz3p5zzjr6VCWzkgZoFYevDEe3WkTcF+UAikGODnilRskhTxmgQpySc8YFA3YGBk0oBOecZo4UD5scYJoAUdDxznFAPT1NJuTgq3HuetKjq2R37UAIcjNCYyWZscdPWg8Ec4HekLjJO3IHegB3Odw6YFNc5+tL5isM5H4UjMuBzz9KAFOP4fSghgAcUwTR4Izj0pDKAfvcY6etBQ/HUt6UgbLhQe1IXXGduMjmk8xc/LxgdaAHEneVpOT8rdO2KTcpPPpknNLhiQ0Z3LQA5B1Bp/aoy6hTlueppvmEkFT2oAlOf4VyaGI5JPOKaknIYnHHOKV9rEFeVI69KAE28gdCRmjAyS3A7U3eM4644zSFuNpAI60WAeDweOetGN2CCRxn/AOtUZk42hfm6ZFDu2QrcAenWgCTaw/h46ikOQSR1qMOeSrZAPejzsDlcmgB52tgSZJHTA4oKLkEdTTDM3ChQBSlsY3cDtigCQIScEYFOK9Cx5FRRu2Sc/L6U9ZDj1PqaAH/8B47ig9cAZGKZ5nBJxkDtTdzYHPX86AJCFyAevXFB65x0qvPKA+Oc4oEzYAPNAE/JOBwQM0nIwcYPtUQck/MeSKVH4K5yB39aAJcn6DvSYLEMOQKbuH3uoNIWYj0X2oAfsxk45NKF7tycVGG4zySOvNKjnDFhj0oAlI4wOlNHrg8GmeaQMYxzSGRjkA80APwwyTyCSeKTA47DNRvI64CmkMjchjkjnigCbqSy9uCKQ4wD09KjidmRl6AnJNOGcANyaAHbmIx0FJkLzzgdqbyCPegnqOooCI/LfwtRUanbw3I7UUAM3DrgD8aBIqnczEZ6VCQMcA57c9aOrgNycdPSgCYsvJBApu4EElhyOD3qIgjI6ijGQccDtRYCUOFwGGeOaUyKMtlTxVdN3JLY4596d8mc9TweKAJdwOCBxjnmlLdlGAO9RDacnGAKcCcHdgr9aAJeMZxnPSmvhRk9PQUwE+uB2pT0HrSATfGp5GD2NNOQQccdQKSRGaQMQKArAkHnmmA9CVceh7U8soyq8N2qMgj5l5PpTWO7BA5xkmgCYMSOeo/WgAqchse1RIr564JHBpA3zFcZHqKAJxtBIx+PSnZGMc47VAcnk9KM/wC1xRYCU4HsP50ErtBxiowQRjkn3pRnp27UgHbsfM3T0pco2ABg+tMxjrS8Zz3NADjwmScjtQGAHI4AyKQLlCo4OaXBU46igCUOTjvkZpjdTmmcjO000bskdPWgCXvncOlKHGSzHAxUI/vAZpzEtjC4oAeHXOc4FPMiN16VAY2J4pArDjGTTAlLBnC547Uow2QeAOhqIfKdxODSYbHB49KAJgewanIysSR0FQhWCFgMH60Rbz0UkDsBQBMMZJ6Gg+tPjjY8gZ4qSO2nZsrExXsQMUWArkfOOPrUgaPGCwH41YmtY7aLffXVrbr1+dwDWdcap4XhUtceIrQHHRTn+lGoFj5SeHUij1yqgDoc1mR+IfBrcL4igB75J/wp58QeDV4bxJb9M8E/4UE3RcdfMPLAY9jTkU7sjBA+v+FY9z4t8EQYU+IoiT7E/wBKg/4TjwKh+bxAmO+Mg/yqh3Oi+UZ3H8KaWUglmxjpzWAvjnwK/EfiFAO5cH/CpIvFXhG4B8jxBauPUkj+lLlYzY3KclXzigBW6Mp/GqAvdLmCi11mylBODiTBA9ea1YNMfyy0UsMgHpIOadmBDt287gV9c04suQQRiny2VwqbvLYL6Gq5gkGTtwPepAmidA5Y1JuUnKnPFVGjeNCdw54oCOuC24EDmiwFggdCKcMZ+X86hDMT96g7uQOKQE2CTnIAPfNNZlUhQMn19Kg+YjGTgU3Y38JoAtMwI2o2SO9IpJGD271AqOp2qce/WnjKjGc0ATFQw+9j2zTFw3KjpUc5yVC8EHPFIdzZCnAzmgCXKtjPWmjqSeB6VD8zOQeD3qVSoTjkeuetAAevPHpTX7Y60jnf1GAO9RvkEAngUwHHaJMrnHrmpF2s/K/jmoOT9KcNwzzn0oAsfKTgDgd6RpcNtUA49agBJ5DZ/CmENkHn8KQFt5FCFiM1CHAIOMg1GQSCNxA9KQZz7UwLO7JyDgUm7kg9KYN2PUd6cOB0zmgB2VUAHj8acdowNwGahKM2Wxn2pgUs5Y8YHTNICwSMdelIA2Cc8VGCejcjtSvuwSDwKYDsDk45pj7uq8YHags2MEYH1ppb5CF5J60AA3H5mOaQgk8DFNG4crzjjninEHqx/KgB4HHOM0hcDOB9TTc8Eg8e9ABOR1GM0AKCrYG7GP1pwI3dsd6gIYEYwR6Y6Uq7ucnFAE7FSQwbJpOST6dai4HIGfxpzsw4HpQBKMLge2aTeBlVPuah3MxGTkilywJ9+9AmTAKcsG5pxXbggg+tVhTtvAOfrzQHQlcAfMRTd2OMVG7swx6UEnjFAXJQw4yoFDsAckZHaoueg5HrSZIOeaBE4kxztyPrSSMGwQMA8HJ6VCCSTjg07awBOc98etADxhQDwR3NA8s5b04xUSswwpGRjpTt2AcjjqaAJAo3g44PQ04lRnkZHvVcsxPBIHag7j1FAFgsGHUVIm3HLADvVPDd6Ull79aALZVeSMY9qYchhtHtUAeTGCcD0qVGJHuOlADjwOuB2pCDypIPpUb7ieTzSZJI3EgjpQBYUKFAOB70EqCVzmoCWIIzkUoZsAYzQBMnPIpxZeOlQo7AgbcetIck4PY5oAnG3JcsDjgip7Ld5kjZxwT+lUCG7cc81MS8drcOrciMmgDy/wAQMHu7uRjkFyQa4PxCpI2ryAMmu0ufmRtxyDk5/GuS1hWZHaPbnOKdPcDyr4iWxn0x3U/dGK8QfOW3HknmvoPxJCJLW4h2MMqQcV4Ffo0eoTJ33nit5EpIbF5YTcw/XrVs5WNdq/IV3MKqRbWIQ+takCLzGfu0ITIY2+7J/CtJ5Txt93crf7NSzrtCqvY1GfM+ZV5jWgkYftCR/eVk71DcWc/l+d8pT2qwEk+60YVD3zUjlVt/l/4CtOyAxiCvWlIxjnNXbqxuFAkZMZ7CqW1ue2KhrUu4lLxtxjmkopAPjYrnaM+tXbKQxndt+U8NVBBkkr1HNXLXcpDD72OKuJMjsND1SOAIqx7lbhiy11Md4sUe2Pa0SrubdXBWlzJC6tIqlOwWui068V0VJVWVrg7VRa6Ysg6NLiN4vOjkVgx3K+37tK+4o7LceasnO5VqCz+zvs+yOwtx+7ZP4t1T2rnzmhVd1vn5d396qEKkivA0KK0jRj+L+9UchY7reNxGdu6R1XdSxvc/bY12o20/M4b73/AaYW2efGse1d3ytTAghkZmMkMcUShccn71QbLowRyRN5v2bpD/AArVl/3Ufzw4kZv71Nk8z5mjO5Su2RBSAhvVRYBMseG+821v/ZakDC4lS+ibzIY18uTd8lRyIzJEu/y5JGVUf/7Cnpuku5YPK2si/vMttWSmAj28+z7KsMSxY3b9+5f9ypR5b3McfmRf6v5Qq/dqnH9neBRH5sbRt+8jZqls0kt7iVgqsZFwu2kBJEksU8cclykkTHa2fvr/ALVDv50htmj3WyyffDfeqWO1VPImuETEnyyqn3qbdsZXItZ4o7aMbvu0ARnavmbmaNvu/dqv58Kx+T5cp8tfldU/vVYt7kN80skU2fl9abHIySGONfL8xvv0AKmILSW5a2/e7P3bP/E9UCjW0cTCNY4ZH/j+dt1Xt0ayQ/bmlZ97bT/D/vVWeK4uo2+0/u2jk8zyf7y0wG3E0kNoscmJHeT/AIDUnkqkHyf6OEk3Mw/hpsc3mpcMJAxz+7Tb8y1e0ywW709tSvgwhK7Sn3c0AVf30MkkduuIpf3isrfLVW8eOXdeySPjb5Zj/wBqlXz/AD5WtsRhPljV2+XbUc6ssyRnaybt0jf7VIBvzSwNcs2ySNdvvVR9qq3zf6zn/dp7QzbmbzOGbdspk8irB5jL8u7bs/iakUMeXgljtQbVZ6s2T7ZY7eH5om+b5qoGVZZDuDInTGKtafEyyNGw81iN21f7tAHWRRNIEaR/IaNuErV+Zp1VAOnH1rNs2a6+zttyE+Va0VZpG3FcGNutUZ9SeaR1R9iIrD75qIMtwnzOpI6jsaf88kcoXhjyfeq7L/o67OTRHYoZ5e1ftEjM7Z456Coi0ew7W+UHn8anx52WZvkxxiq6btgRkzH1+tAA/mKhXcoOeH7lf7tRMFVPm+964p06qHDNJn+L6UMzSFV3KUYZoAgkiYlJ87V7JS53LiM8v0NSS7vLC7tpPSmyRbsRquDQRKJDcbdkSxvvBbHy9ad5nlyRxRx793P/AO1T5Y1j8uRuO+wVC/CDsP8AnqOtBJAyiEvJC3yFvuCopE8uUvtzlcrVmdVU4k2sx+6i/wA6rJGyyErJ5ibvlH8VBpGRDB5khjmk2h423LVCCL7NHLHJ9/qx/vVcdWXzpG+WMfM1VLlGeCJVbd5g/wC+f9mpLGESLEscPzAr8r1HcIzSNFhY++wdamnka3kEPlsLfbsYj+Fv71Rzyx/ulgjZRt3b/wCKpAgiWaK4a4kYxNjKikSV1JjVd+en9aWBJPkZo/mdv4vmpXZk8yPb05+tAFknNzE0LRKQu7Yv8P8As1b0u4jt7iWW5iYif5Q/8Q+n92qdm8UMB8vb5rLlS/8A6DT9OkS5QxLJ83U76AOhDbRGI5vNLn5M9auW3nNuIXpxWJZPHHdiRhx0HtW9HMrQNCW2d8jvUSAsQNt+SRlP61ZU/u9u3dk54qrEqeXEycspzj2qaXhSecuflx2pAXIWaOERlcAnINX7CWRXHlnGTg1k2zrHlXbzPqa0Y5CVXbtHSplsJbnV2cjAB884xWi6hlBB9DWDpkxaP5j+tbNu/wAgVuc1izUswSkRna3zKQRjjvn+le1+C9RXVvC1rcnAdflk5ycjANeHALHKhHKkfNXffBjUNl3caTISFcebGCeuSe1S9ho9EdgN2O44pvmDbz1xRKuBxyc88dOTxUQVWGQ2CeT/AIVIx5cZHHUc0E54YZHakAJTHfPalOMDJ59aADOMbePfrSE4PPHemnGR3pQMnpweKABjj5hyp600SDB4wM0knHGec4phR85IyDzkUAK/zAE8KDnFNEhyTgDmlbnKjpTQhJB7UASpIAcYxS7+QM8dcDim4HXbTCgz1wKAJfOzkAA/WmmRcZ96jxyD+VBjGcDp9aAJhICmTwfSlLKcD8aiGcAbckUFR659KAJQ64xinBjjI4PvUQBxlgAB70bjglSD6cUASnB5JHPp600sqtjp680gBYHjBHQUwqW+VcfU0AKZgPl4INKku7gHAFIYsfdAJA6etMTqOMHFAE28ngk4+vWgsGAz2qIZB5XPvS8Z9c9qAH7mHK4x1waA7AAMAc8/SkBULzz6UDPOV49aAFLkDHGSMAUzc2NvcDmlwDgg5HrQw/i9qAHBsBV/EmmndvJ3Eg+lHLEEgAUHgkA8UAAJ5z0ppkbIwMU4gEjH503ac4P4UASCTaAe560/cSQOv0qIAZwRipEGDxwfWgBQzjLL07Cl8xm9j3FAx0xSEKTjOCO9A7gGbB2nAzxmmuzc/N+VBI6L+tODA/eUD3oC41FbByeD0FPHCHnFMLHPy8gdKR93B9SOKBDmfaeByRUbMSRnoO1LlQTu5xQM43beDQAoJIO45yOKRCVIGTx1pQvIYHHfFADbj8uB60AErtksGwe1NBOD2PWgruHqfSkZWAOPSgBjtyMcL60u5lPFPEZACkcY61HsYZGVJ+tACh2+8Tg9qJGZvmB60FOcNyKcFbPIwKAGAEkDrQSyglSc56YqXjBwMntSlWIGce9AEL7jgM/amhTkAE5qbaM7QDjsKcUbnC59OaAGbMfeYk+1Em7aFGBnr60uDyVGeKMAkZ4OKAIdrDI6n1xShTyMc+tT7OOuTScDOKCiN0bj5+g5pu0cbTj61LtHLZyPWgFeBty3pQAwrwMMOuacoY5KsoHaldccAAD0oAVv4eB6UAIA2RuOeeaHXDls/kKeF5x1pQDzkZFAEYVm4B4xmlXa2VUnAHSngD5jyMDAApgjyAzNtBGBj1oAeVAQKOM1HhumRUiDIAA5HHNIQzEqQBjpxQAz7oDevH400hm9ARyal5bG4DC84HemhQeTwM5JNAEe3HBOc80AHPDZHbFSFByVxg96NijG0kUANCkEknPtRhcEgZPuacQTnA+ppOAPegATcDkjj1pcdT37UANnG7IoIIOD0oAAuRt3cnvSnIdVIyB3ppJA2r160/ceMtz14oAjkRRI2CDx3pRhiBjOOKc4Qncq5J/DNKnPy7cH0FAEbIVJOc0g3DCquD1xUycfMMY9KefmycDd2NAEC7gCNvGfWnjaAVyT7UucgY6+lNK4bBzk+g6UAImQSCp9jUg9+falXcAMsDTSxOD1HtQAhXaS2ckj0pic8Dg4xUw5+7/9emENkk4BHQ0AMdTxkCmnIfcOR3qY8jBI6ZzTCp9MAjjHNAAnc9BTgGwT1poA2HBzjrTo8mPIP4d6AGkMDuPIPSnAfMAw604q3RfyPWl4PB5oAZt5OTx2oofduP8AhRQBWPOAeB6ighsksMDse9BTgc556U4rydoyO9ADcccE05oyADjHtSjOOelK7dBnr3pAQ7OtIBjHy+1SE9cA49aQhuvUUwGnbnaTgH0pcLjCtx6UmBzuFO2qBuU4PUZoATtjP4UDcD8opAxPbk9aMFeScGgBx2nOG5pBnGcY/HrTowMcLjjJOaU5xyBQA07jnAwKdwBjoMYpeOB1HegqOfSkBG/MeBkds5pERcAKfr7mpCAeB/KjaFOT6cUwGkAHAPOO/rSbCf4efalfLHd6Dp7+tJtI5DHdjJoAXqfalA6sO1Jgr3yCM07twMUAKc9ex7UAKGzim8kZ/rThnoeaQCtgqe1BGFwvPtRyMg80DPYc0AACgZHNGOeTTgoD4zxjOKRjnotACYYE7QAPTNHTqwPsKXaMA5/WlIGQQKYBnA9Peg4xlT9aF3FtpGR6d6sxRqxVVX5j2pAVjGzEFRn271LHA2M4JOOgGTVi8ey0y2e61W8htIUXdliASB1/pXmnij4y6babrbwtpbanOR+7nclYvqGweaaiB6VBaNNEWViFBwSeAD7k1m+I/EnhjwxEzaxrVssgTd9njYGQj0wDXhus+PfGmt4afVGtQF2FYIwi7fQgYyfeuZgs4Y5DMWa4lHJkmYu/5mqUST1HVfjXfSPJB4S0SBU2ZSe7DfnjiuP1/wAcfErWEAbxNDYqR86QRnH4ZNYzsMfKQD347elNJUkFlJA9+Kdguyre6O2pOZtU1jU7iRhhszkA/gKhPhvRlCjyGlI/iJFaBZxwC3sCacJGU4U5BHJpk3Kf9i6SGH+jJtHQ4FSDS9JO4rZouOd20c+3SpiXA4K4ppcBMSOuc9qOUBqWunrHu+xRAk9lGf5U/wCz6cQWNjGfXcopyN/zzPy9eTTJJWBCscqeuKOUCOW10tiVGlxScZ+6AKjfStJd/wDkFQByM8AcCpfMYAiOTI7DFMlmbA2n6nPU0AVf7A0t38y0WdVJwyhwAPXtVmH7VaFHstcv4Ap+VTINn6inSXm8hQccYOKi8xNjblRwOQfSizA6HSfHnxF052az8RLqkSAZSU8jHYsa6m0+OmqWqRx654cW4z95oAMj6kgda8xjEah9rNGSM5U4xSfvCBm4YtjA3c/oaXKVdn0F4c+Lfw21yKAyX0mnXcoAMEoLBW7jOAMj+tdlbC1v4xJp2oWt4p5AikDE/gDXyNPa2dxEI7i3WQg/MVGMUaY2paO7zeG9Wu9NUHG2Ilg/1JPH/wBejlC59bPbyK5LRtGR1DVGUY/MOM9u9eBaF8XvHujmNdQjtNTgXClHYgsPUnFejeGfjH4L1iVbfVoZdGuyMncQU/MnilYdztmBUjIGaDjBPNWbQWmpW4utJvra9tyOHibP5014HQkSLgjoKmwyso4yG/M0vCjrk1I8e0nAyfemHqAVwfaiwEbBiQR09aa6sP4vlPannIyc0bc9Dn1oAYPbk04bSDjtSbcEY6Zp23bnHQ0AMIYkZbI602QHI4qXHAxwfSkK8HJwTQBEB14xmn8qFI5HTNOVeBk4NKOTyMAdBQA0qpPTHGeKaQcgr0p+MDk5OetLt6+lCAjOc+nrSbQMnP4U8+oXmkK4G4g8+lAAMY4bB9Kdnrzn8KaAeCV49e9KepIORjFAAdwOM5BGaaNuOB36058qAByfWkJGAMYoAQ5HTp60hyQe2aU8HGMntQFIGetACNux92mnHfj3qTDYyOfamkL1POe3egBuF6DoehqRAuSO+MA03cQMBRj3pxYjO1eOx96AGkY+XHOc0vXDBcEdqQEfe3ZJ6ml5J680AJjrxyaOAAc0vzYyGBpDjAFAAcdffNITnJx9KXgDBFJtXH3sD6UAIVHBHak5+tPdcKMcj1puAMc5oAT2NOGcnP4Cm4HBzRhsjng+1BI45xnpRwQe3p3obb0OceooOMZzn0FADRkDAPFOTkntTT1z2pMEnrigB4Kg7dox60vt27Uh5XHcd6BzjmgBc5I78Ypp6mnKA2e1NfA4xz2oATPbFKGIpOeP0p3QH5eaADGSBnrS4UEqBkketIM4GR16Uo6g9CKAEXceD1HWnp6YoBUD5hk9jQGJPTFAASw+7SdxuPNLk+lNIJJoAcRxgN16Ug+v40cgAZye9OGCRtXj0oAQZxjkmnADdwc0sispDButNQcnigCQKMnJ4x0qPVWaLQL+RTiRIjg+tTJzkdQazPGU7W3hicK2DKQPwoA82lkElurKOoP4+9c3qaKyMVJAGSa6JwEhKjjAxXP6l9xiDhQMGnETOF1ndJKAoXYxyDXz94lhaHW7sOuP3xxX0FrZIAKjCk/lXifxHsxa60JUlV/OXLqP4TWz2Ec3bsFmUsvGa0ikjOZY/T5ay0+nUVq224LhtrYX5acdyWLIlwzrt5b+LFMdGeQ/L5a7fmqw8sePlXY561XH3ZF3buN26qENDy447fdqa0h2z7pl8z+6aaNrRFo1+Xb96kjL+Yrb9y0APDT3Ecgkbdj24rJljMcjL1PtWkiFVZVX73T56SYr5JaOPYzUrIDJKsp+bgUFStWrgbkCnaG/nUDDYhVgCexzUNFXERAMs3IqzaFcsVfaAKhxwM96li77un8OaqImaNoA+142YnG3bWppszRyrbM58vd8653Vj20rQxlJP3ajpV/StzSFi0W7bnitoiOuQsHjkWTytzfdVflq9BJBHHIzM0ZLZ2ferKgu1itoVkXcS25a04LlbacSSJlZPutWiJL0Fv5SSBdwkk/4FTZfP8hVVVZh8rfNSJKzQuszPHJ2pYhDLH8s2Gj+8396qEMCsJGjZt0jL8zVHHDOQVhby5Wba3y/w1cuEXywGkxu7haoXPltdKFkbzNu7cvy7qAGv5/2dowvmLHIixY+/uqOfdNcHy+sCbZpo22s395KnK+XvZZN6yL92qUaKJFjbdt/iVaAJpJXx9ktfKWKP7ny/wDoTU2YRuSu7lvl3L8tRokRilSRvJj+do/7zUbz+7WSMRzN8yr/AANQBZlvES3EEa/M+2MNv/8AZqWS2nWSRoLfy4pDhkWT/wAfqsryPG0KSRfM3yt/dp3lyQ7oPMa43/M21/mbb/dpASXcU67V2qzKu2oZLS4uXMa3FIJJ3k+ys2wsm6JZH+dv726oZ9u/dBJtP8S7vu0gH6jukeOOVcyRptZ1alRbi8uGu23xx/dX++yr/wCgUyNoFjaNp9rN/H/eanSJHMqpNO7NtVvIT5PMqgIvNt5BI0E6kr8tW7D7RdxrFE0shVv3abvl/wB6quogtPGTawweeu0xxfw/71SGVocWK3Xl/Nt8xPlagBusWK2skbSySyS/ekT7vzetVYJZLd5Y9ka/xbWqXU5QJGjEjSRq39/e3/fVVpnt1TzJF3P/AOPUhkc4/dxyTdfu7lqvOyvcIq7Vizne3zNTn3bPl5/2aheSMwKypn1NIZKG33hZmyO1XNCeY3c8kbYijX7+fvVQnaOOBpEj2kr1/u1p2avDoltHGpXeNsvP8XrSQjodJlY2XmJtQPwP/Zq2Im4Gxtygc1k6cmEiXbvCL/3zWrAuSWWPywegq2Stx8q/PlW781DOwkl8tOD1q0Ad7NtycVC5JRmYbB3pIZAm3YzKuVxjrTHdQiorZp7Mklvui3KqH7vrUfz+bvdFDHtTAiKkzt3i+Xkfxf7NG1GQsFwB8uO9Dqu/722nRQ8s8b7tgzj1oAjC2u+N1Y5B+7RGkq3rSt0Y/KKdGUaORmj2O4/KhF8ycK8uOOOetAENwzNMzLyEGPoabPHLvRV2lGHIqUIxQqy/OOGVe4ph8qV/3YZGX5eaCXFWIMMshQIofGI3z92qccMkIaWLdJJH931NXQoyzKMZ4Df+hVUuF8qLZDMyNu3bqBalHdcz6VceZH5kjHcw3bf+A0yAW8cgwsio0fzNV0MVG3YSB/FmoFaSSQMsiPj5ti0rF8xVSSdwk0j/AOi+Zt2qvzNT52tRubdKIzHtUbfmWlfz5YXVplhj+Zoz/FupUWZ447jy/NMg2SM3y/N/epBcov50ccMjN+dRHzWlZVbMn9KtahvuLdcsoZPvKP8Ax2qpUyIGVtjoOtHQWpNbRSGdN21Y/wCH+9upbRUYS3FwzLJHJjeny5/2ahijZ8eXKXkcbWWpponWWC2jkV5F/wBrbUhdmmk8MN6PO3NEw+Ue9bcZVf3rbdhGBWJaby/lyqvmRf6zjitS0mztSNV2+jdaUkVzGjBJGVVY2O6rQ3gDuHHP+FVkdSgkji4zgkU8s2Tt5R2yPb2qdRlmNwfuR5GMZzVuJlGH5wRjmssTASdyR/Cpq5HcNtUtFj+6vWpewG/pcjbghOAehz1rpLGT5s9RwM1x2nzMzrI67cEEV0thO2wADqcispIqOxqXbZQlc4rQ8NakuneILHUGQyNGCgGccGssMzIUOKWPduKA4O0EH0rLUo+ipWWaCO4jbckiAjHYkc1WK7TlRgHk1g/C/VP7T8OvbyNme0bYQTk45/wrosMeMcjj8aRRGmBkrwfWlGMkY+lGO/50o6nnGe3egBCCeMYxTR1BzkA0rnCY3c/Wm/LjC8j6UAOIOTjBBP5UBWGQemcUIGCY6Z4p/IIVhn0IoAjA6gLk0nHQfyqXIAJAP4U0bsfKABQBG2ehFHfOMVJxzjkUxlYsOMAjk0ANUA9eaAAM46UpGMjoaeo4GRn8aAGYOOBija2AAcU4k5AA4pflzzk0ARYYfe6Uq/Llsc9hUmM5K8ikx3PJFADQxHO0gnvSDgFg34U8DIOSfXFIQMdOfagA+ZlLdD61H6k888U/5gAMcelLlSAeM9uKAGoHxk4I7ClK8/NSk8/N1HpTWPynH60AKMK+3sehp5yM8ZFA6KcA+tAGXJU4HXmgBOccDAPakAyOaUBicngUoC9SfwoAaODgjik45qQ4yBSFDg8j86AGAcEY5oAU4wcGnIpBAHPrS7F3E+lADADking9+uKMMxLdMcCk29e1ADu27PXtSHGDxz60DhcEcetD5x8ozQA1c9GX6Gjr16U7jjDZo4JoFYaAScA4Aoz3Azg07cvPy/rQCuMKvNAyvEv70lhznpU/bjml285yPejkfe6etACDHWj5iPvUhDdQfwp3UcDIHegBe+RxS7eoHPGaZ83IyPajPHUgnigBSuWBPTGMVGUUOQB+NPztJ3cnHBFNG7bnrzQA0Lk9MipQuW54IoAyRjinbeCW4oAQgDgdfWmHORxk+tSDhSTyKTttHBoKEBI+U4z24pSQn1xwM0g4GM8jvSbQyE/xZ60CsNB4Cqe+aUc5wfxpwVRg4z75pdq8n9KAsNHr0oCjnv6YqTHbbkdqTjqB7CgZG69MJjHTFOIZgMjDA5BxT9pGMggn3o7Enp0oJGbVJPOTmlK4Hy8U75eO3vil29C3JPagCP24/CghiMnrSsNp5GBRuB4/Kgeo3dgAscAfrSfLtG4nJORmnoq/NuAI7CmkKSA2eOlAxc/N6Z6mggkE9gMg+tKB1BHGetO6DGM+lAERBxkDtmj5hycEelDL83U/hSkHkdOM+uaNQEPTjj2oJHAHNB7ZGMDJpfkHAIyfzoAa+VG4DHtmmFueOePSpHHBGDntTEVeFYkMP1oAE24O5sGnBV7dSOuaQlecpjtThxg8AYo1ATb14ycYoChQSgyfencjkjHtThtxkDA9O9ADcnIG3BoIYEHP4inZbrjA7UAdycjrQA0KQeOhpcZPHal5+927Cl/SgBo6be/rTRuU43ZP0p56AYwaDjHuKAE9wOe9GF2/L1HJxQFbO4NyewoAGRjgHmgBNpwGHXvSjBYsDkYoJwCwHBOAexpDtGQOD35oACOjYycY6UhYkHkDtgUcY27ulMzjIxg5zmgAPcEfUDjNOOAMjgnuKO+cZ4pRxnIzQAvQBiee3NJx1X8s0IFILEc0dsKOaAAruOelFOwtFAFf229804gAFl4zTwuOc5amH75I6elIBoDHI60PjA3cjtin/NycYzSeoC9PegBibix7gDjjGaDkfMoGPrQ23ghiD+eabJuIwy4Gcg5oATkkk0pC4GV7dc0ibskqOB609jwfXrTAjbJTjjHWkCrjcMkCnn+9ux2xSHqR0GOlACRsfvY4z0qV1Dcge/0qONSSdo4HOM1Pg4HpQA07scDApOh554oYnfgHgUDHPc0gAZzwOKG7nGaUcDOeMZzTeMAjnPbNAC7TjIH0pMc7hgnFSBl6KeMUx+pKrxigBpwMbh1FALbduAR604gjAxkY4pDtzgZzTADsyFAOfUd6cwGchhj2pozknvQNvbn/ABpALk5HFB+/he3OfWnx8g7sY7UhGODxg0ANIBcknqOKcOCNwyKFx1AB59aeduCcgcUAJtU7ivAoAzxg5zxilTJIVePbrUPiTWtK8K6UL/VpFMj8QW6n55G9APTkVSTYF2OLbGZpdscSjLSSEAD8a4Pxf8UrLTDJY+H9t1dA7WmI+VD7eteeeN/HOueKnNvNdNa6cjApbwErnHTJ+hrldsUeFjiVe+QMGq5SS/repajrNybrVryS7IfIDE7Bn0H5VVL7C0J2sDz9KjKBgFJbHcetPii+YM3LdzTSAA7vIFLNjHWpPnP8TNR3P6U6Nl4U/nTARV5GRmgqGBJ4FSRkHIUZPYVHJJtGAOeppWJIht39WJ6ZNCnaw2tkLzTjgkZZfao5dyjIKgeop2AV5o8kSIwzz7U0bcAgKCTzmo8MwLbtw9DTZgNg3NyOaaQFjOM8ZPTAqvMfmO3gL196GdQ24NnI45qF3Y4DDjuc07AKJFL8DaKQ8SEgZHpQQpOMbh60AHG4cAU+UBN3BXbg0AEBiqKOOQKd/AxTp600s2AQ3JPNIARyEwVG7GKJCAVIwDimlTkhuR60OMYwc0AIzEZ45PX3pobqpdgOoWl5znFJhSTlcnFAD3ZwNgZWjIyQxqC9t7W8tgl2qgKcoV6H2NPG3J9hwDTTwDznvxRqTzNC2N1q2j3sUmh6vd20gAKork4P0PFeleHPjd4s0sx2viPTYdXjA2mXAEmfoCBXm4kbCsT8oxyB/Smhm3t5bK6k87hz/wDWqHFFRlofTHhj4keB/EkqQwan/Z92w5t7sFOfQEgY/E11stnJtMiASR4B3KQR+YOK+OJYY2jEU0cckRI3llBfHse1b3hTxn4y8K/LomsvJZJgCzuiZEHPJGTmlylXPp0xDYWw2M4wRzmozG0ZwSAT39PrXn/hT45aNqpWHxLpNxp0uQDPEjOgJz1wMDp616TYTWOsWhutHv7bUIsZ/duC4+qjJFTYoq4XBwM/Q0ckDHap3tyud2VPoQRTDGwIXbz24pWAYFGck4pWBGNwB9Kdt/hPJxTTuwFb160gEKc57+lIQwA45pXVeCCc0Hjknn1oAaOpHBIpArcnGfajuCeppw3ZJ6U0A05DCkz85wMgVIMEEMCPehBwVxgetADScn1HpRtIyccDsKfhVHCjPrSKGwSev1oAjfaTxTWByOOBUhwD93JprbuOcigBpJL8DNP2nALcChFwDzg+tP4xyc+g9aAGbMfdYg96Tyzyw6frUmGGARSMoOSTyaAIQrMSB17GgfKMFsgGnEtgLGp9zTREcn5uKAGnBI+XA9ak+XtzSBeBxnNLycgDj1oAaQBgdB7U3GT7e9P+bkBcn1pWDHtyKAGdzn04pQOAT0p4AJH94dOOvrTTkOemD29KAGvuB4OB6UhXP3eDj86eQuMZzQR90DgZoAY6qBndk4zSoDjOMkjAFPZeOOgpMLtyDg/yoJAR8gscgDpSOoX5guKUdsnA/nStyM9hQOwzazZI4A6cUu0KOTyetOHzY3cY5pR8z4xyO9AiLDDJXn1FB29B1p7ZOedpqMjGcDNAByGxnoKXGTmlC8cZyRzTsDAz1FADNvvzS878H+VOP5ntSZI+9QAdeaOM+9NPHI6U4Z64wTQA5Cee/rT0GcHFNA+cjOCRS8j5fyoADySFGR60zA7dqlzjBxUYXksOtAAFHDVJxkbeMelIeBtyD6mlGKAAqOVxn3zTQpXJFPI75xQMDKn060ALH9/jjI6Vz3xLVl0m3t2bHmENkdsHpj8K6SMc9ecYBxmuL+Jk7NqkNqr5EUYYjPTPUUAcZPJ8jHHHXrWNqWAjAjqM1oySAkjsKy79m8ou3JPFOImchq0bFCQMgn7teN/FHT/Ku01CGP5fuyc969svflVm98V5N8VU/wCJX8rdJRvFbLYR5s7YwrelWrHa0gbHzdetU3YnO4L6VPZySJIpjXc1EdxWNMTQ4Mkjbl/h+WneUvG35l+9TI3V4227cL95dtORVRNu12FWSPzu3RvwxHzAelNdIzEqx9fSpt2Iw/ccc0wrudTuUt/C3pVAVnR05j+76UmyZot5I2/WrMltG0ALSM22qgcxDYwytSA25TbINqqzf7VQeU0oyY8Bep/vVc8v7rfd/wBqnSxqB/rNy/wqtKwGb6L6UbemeVq5HD5e7emQPeo5N0kbP/D/AA0wGo6+YFZd2P4qtWTsX80hlP8AsL9+q23Fusg+b6VoafIEn/dttkZQT8tOIHRae0N5tSNpfPMfyq/8Nael3awjy7l94Dbm/wBmsDT/ADEnNwJPm2/eWtSBI44GuNvmD+KuhCkbUd6zRbl2pPI3yqx+7/s1Y/eRfNIqyS7f4Ky7NWFk1zIczytuX/Zq1HNHlJIR5ssq7ZNy0ElqSQpHJ8yqzL97b92q5mufLkkt1wu35f8A2aprpGuHTzG+ZP4f9mknhuJrdoF/dmTj/dpgQ3PmSX1tFBJtby9zM33aqTyXEMjTNGkm9fvLU87TmRVgk8u3jXy2f+OqRkZbiS4uZ3kiVf8AgLUAPeSRnjuWjSZtvyf7NOuLmb7Qtx5eVVfkXdVIzSIZIIT8snzb6Lme4WMM0O2Pd/epMZdd4CVng2fOu51UfxUyNJHkVYB5dw3zM+7ftWqsUyokipHiOT+GrH7vT5G8tt0kke1v/ZaEAO7bFiurfz2dtyMr/NUMczLGwWNWMnb+KpZbhmHlxnym+7vqs5bkLnzf+WbL/wCPUwJXeH93GyhWXnzNv3alnfz5GnVUMkf3mqqZZiQyxru7/NUcu5pW3TqwZfm8v+JqAES4iMjSeWNytu3GrIumaT95Bu3cq26qXzeWMrt2rtWqzytIVZm+ZBUjLf2lcSecmF+8KquzN8szY9Cec0SSzeV5k23y1+bZTA8guNvVT83IoCw9PlQfex60kmGLLEuFPaopJXSRmVfMX+7S+ZJuXj5aAshypmCQ/NkEVo2zsbSDa+D5m7/eqgjtJOFZl/ujFaXh7z4bkXMkYaKPdikhHWacsclyB5bR7l/efNV2JhHwkbMAemaoac0au1w25pW+82Npq7lo9ssbMp3bm75qyOpMF3k+W/lmWPcuahO1YlSVt8gyakdoJEk3MxXHNQ3EcOxQrfUd6Udigmk3JGWTCnptpP38f7xmSRXbb9KbbpFD8qOwG7coIprr87qygg9HBpgFxHGtwBt3571Ed8b7olwR1FO27naKNsgDOfemJLF5ZmkVt23rUgInmY3y9CdxpJEj2M8ituz8lOl3Ois3XHAHepY9+zaWUt3zQBBJIwdsfu+PvGo5UkniZ42VUHf+Jqmu1Zn2tt3AZzSCTbhoFBTHH+1TuSyuY13r8wOf4fSmXOGeSJmXdjcHapZ0XzNyjY23n5qicZuQzcjZ92i4jObDOFkjXa3AzUc6+U4ddwwMYq5c+Y23ZHvA/j3fNUKN86bv4OPu0wK1vCs12wWLMG3cXftUdzJdZdkZY4V+VV/vf7VWL243RtaqrBWOfl+X5apXTSZEO4NF/d70h6lO4jk8xpGVVSVs4WlKs2I/4KJ1WTd5MmYoh8v9402QbrJQQ2HanqBPZwxH7Qq/LKOh/u065itpb2P5troF3lf4qjs0t1LLG3lhdrDPf/ZqWKUR6hL9194/KpKL1u8kYk8r73bd3FXLZlEYkjVtzjv1qjEzG3ZpEZv4d3pWnZxuZvO+WSdAPl9RUsnUsxO3lbonbaB84NXl+aIbjsz91c1RilMlzJhF5ThCcc1Yf5olLRsHQetRIqJNErZ3HaFf5Q3vU77lkC7t3uPWq0QKyeXndEwyfb1q0GUskcJXy1PB6mkUaVpvVMHgn7pJ71r6VMxKxs6goc1z9rOfmVeWyeK0NNmKyhmX5+h+lQylsdZbSBgTuySetWk+YqV4x1zWTZTLgKvHvWtBNkBcBjWTRR03w41saR4oi81iLW7+WXB4ya9mnj/eEKVAJyCDnjtXztJHwCrbQBgAHvXtnw81ptb8Mx+YVN3ajypvUnoDSsUbDLt4PXrmmbdxJ4zipHy38qbwMg9agBsarkkgZxj607bxjaB7Uo6YI57c80vXJByemaAGMuccjFCjGT1PanhRgkjP40HHO0YGM4oATaM8d/1qMgMSFJBHU1L6ZGO+aYBgtgcHpQAxFYZ5GM0oQbCSSBninDuT0x0x1oB2jbng84oAbtU53HJ7GkEeMnNGACcNgmjBYkE5A5+tAAATgkgigjP3VwR3zQd2RhQKCDnG7B9aAEQHOR0FSD3601twQgYI60uRgEMMYoACBxk4ApOMnaM0owAWPJ7UoGSCcD3oAZw3bgd+9JtABbGAOg71MR0VRz1NMIBO0jIPGaAI9pwONxPOaCox8wxUnBBzkY4oxkemO5oAaEC5xzRtIIOMjtT/AOEnpgdM0fMQD0FADAg7ZBp2D0C5NLj8D2NHfJoAaQD1FJtXryalGOtIOvpQAwLjLA076dKcQKT5cn9KAG7flx75pX7EfQ048jHp0FB6ZHNADNoJz1oIPXt2xTsjg9qOMmgBvljOf0oIwQMZHalOSMsefrQrAnGOaAGqvJJ/LFOx09KQyLkhRx3NG5QDzmgAKijaKQuMjIwKXeS3TAFACEYzkZ96QqOnTHT3p5I654oHD5x1HBoAh3Z+XABHQ0uM8t07Uu1Tluhz0pccA8EUAJn+FlxmgdCopX++AeaMjOQKAE7YHWnkts2kAmmMTkHFCMcH5SCaAHjA4YYHpTTgEZ5BPBpYjvcKRz9aZJJGGKjkA9aBocSMnaOlIM8nPNN81aPMGD79Paiwxw4OOg6048YxUfmY4IB465pDJjoaAJjnnBo7gEKT+VRCRjzil8xQctwexoAkbkg9GBwOO1BAB6+5FNLhhx+dNZ9vOPrQJkhI6YGKMdz1qJp4yRtGfxpDIWwBxg0CJAxLEnoOKcC2duFA7VX3kMT3p/mrxgEtn8qCiQ+4xzzSEnPHABpqSZJLdOmRSl1xn9KAH9jnAHtTflOCDz6Um7gZ4HrQG5B28djmgBRjJHbGc0nU/L6ZpAyoWJOcjgUI7ZDBAeM9aAHBWYbiMe1G1QMlcnNNLOSDuwKTzCDgnj1oAl2sAWzkYyM+tRHdj95ySMggUqy5JB5XvzTNwZyCTx04oAU5x1z9KUA4LMOKZ83JPy46d805NxwWYbcUAKmD97jPQ1IVbJ24xjrUQb5xuOfpQzHJGSfSgCVsqAW5JpOOdxwT0pm5jjLZA7Um5ixOMemaAH5bjdj8KM8gDgCoyxyKUN84b8KAJcbgeOMUYA4xkY61EjMNw3daUsRgNwKAJAcDJGOccdaXgE5AIxkc/wA6iL8bTweoNLx3bJxQA9sH5QcL1Ax3qNzzkLQr7flPIA4oJBBOce9ACZHOR81NCBiWzwOaVM9RyPWnR5CEKMn3NAAPl5xkHmjPOaBnv1ApMnuOKACQ4UL0B5oQjgrwe3vUc+4j2zxTkRuN3BHQ0ATY/vAD8aKhcEH5mooAiWQtkg49fWnF0HyjNRRgFWNKcZypHSgB/mAZxk47dKBIN5Y9CMCoj6nr60Bd2c9PY0APVyuRtBJPHNJuY53HPpTRnoDyO5oO0JkN35FAD3fgKBg9TQHXkHrTPfHFIMc5IyaLAPBwc8ED1oLDBYn6Cmc5x0oJHTHWgBySbOenORTknPJPJPSojnHA49fWgKScHg9qAJXmY46fhSeZ7frUexjnsKAOTjnHWgCQtwSP500uGYEcADH1pBznt7UADPoKAJFdV6A0GU8j8qYRgnB/ClA4HGTQA4y5IIGBjmjcu8seR6A0zgZ4464ox0OMA0AS+cB8wUZoMqnGVH4VEQcZxnNGAOOpoAsBowDlsnrzQZkIztyR1quVVmBpwHYcUWAmEiHoMClLKFOFyTwAKjRR/EcCm3tzBp1g19cMAAMoucZPqf8APehRuJkHinxBp/hXSv7QvQsk7/JbWueZX7E47V4P4m1rUNf1WTVNXl3zOv7tM/LEO4FWfF/iCXxFrrX0r5SMlUJ6KO4UdulYLuJCSwwR0+laJWJuNC8YA4JzTniBOQeaQN6dO1SIWwcDJpiGhAq5zmlXdzTynG4nC/So5N7AbOD/ADoAAecU7GTwKYdyZx83vURuRESHB/CnygW/ugsvBxVaWV1m+7wy4NNe9XBVRwe+aqy3se85yCBxTsyG3ctfKo+ditMMgwQpL/Wqj3QYbmb5veomuC33WwPanZhdlvzVZCQ2B0pjsowcbsjFVxKvIbgetIZMDb37c0D1LADcEqo465ppwTjGR1qudwAIk3AHsaeJiDsJ565pD1JhuVsgcYo2koWBxnmmfaI87Ru6YFORgwOTgAdMdaYajtwwFAOAeaAuC3QgjgelJ82NuMUZx7e9A7i4yACeKTA5GOPWjIBAByCM03K5wfy9aCHJ3HMFUDJz6Uzn0wMdcUpXLE9R2pMHnOcYoFdjAobk4J9KbjG7sDUmOBng4oC84C4H50AQkEAfwr9aU7QSCNvp708ohPPJpGDZJYZ9D0oC4wMVQgHORz/hTPMkXDBvLOM465NSjbj5hgetM53Btu4DvSHqNkWK4t1S4kkUM+W28Vb0xdR0K7W+8Na5ewyKSxQSAL9MYqqZQ5ZZF+70IFOtpFjkZx8ob0FJxKjJrQ9X8LfHbUbELaeNNLW4gUc3UGA49yDjP4V6z4d8S+F/FNqk3h3WbeRioYxSPh8HoPT9a+VnlDOIGZZo3G4qR+lVvIWGTzrB2s50YmMxnbg/1qHEu59i3EEsLFZ12sOR3z+PSq8jAgYIxXgvhH4x+KdBSO21yP8AtqxDAO02N4HYIR0PP6V674T8b+EvFigWGoLa3uMtaXTBWHphsAHNS4lGwnJ6596VyMcjIqSe1lhfbNGyHGcEf1quUYD5Tn2PWlYAkcAjAyfXNPSZdn+NR+X8p3cEng0vlgICAMUATowwTkYI6UmTkF+3ak2gACmlTkA5P4UgFeTP09aC8eD1zTG3L05HcU1sM+O1MBQwzwOfWnjGTnpjio9pzweKDuAG4UASllA5IFNDKx2qwNQuoYFsfhmmoCMbeDQBcLgd8j2phZSCRke/pUW5lPHSj5nzk4Hf3oAeD3VsCmhzk47UBdvDdMZBFJsXOSxxQAeYo4HXNBkA4xgVE6EkZ4x0pTknnrQBIXKkjPHrTkYsQoOT1NQFSR6ClTcpDKcds0AWP48g9elIdhfgfj71EFbOCcHqKVQRnnj096AHNwMHk9gKUZx7e9RNuXgsMmkPXAOR9aALG9WB28Y65phdFOevc1Ec7uaaQOOOegoEiczIxGVwPrRvXnHQVXIPGDzTuce1AybcmAx5NHmLv68AVAVyucHjnFJjvjtQJlgMnJPNKJMZOAAeKropGcnI9KcAevagRMZOMjHpTSwzx+NNCsckfhSnAOAMkYoAOVO7v2pdxJ5OTTDnOW5pQhZtoODjOaAFGOSeaduUAjPPamAHkZ470nXnHFAEokXJycUodSDg9KgKtnjpSj1HSgCbdkYyKUuuByp/Gof0NO8tVGOnrg0ASM8eD93NLuUHGVxjOQaqtGvKjnilSI5BYnGKALW4d247e9OdlxkAA471W2EHKnGDxT41beMnIzzQBoWSozx+YVAByT2xXlXjK8S68Q3rR84JUN616VeuLPS7m6Y42IcZ6CvHbuUSSSzK3LknJp6gUn6MvQ5yBWbqG0xn0HNX2I5buaztRIKtGORjOf6VUSTm9RKoJGPKkZGK82+IHkDS3eWLziVI27tuD/er0jWW/dhiMsOOK4DxvCJrackbVSPcTWsdiPtHjXBIU8EUsckivuB5pC37xj09RTrZtsqnPf0zUrcs2IHjWM+WuWZd1TIWXZlct/FVG0ddjMzYYNuVhVmLcUcq28s275vlrQgs7lU/MuQemaFClSVbHYH+dL/AHbaW7U07d25WwP61QBt27fm/3ahlRnjYBfmq1tbYNzL78VG6t5+6L5lK0AQeW2PLwMemKljZd4j8tV4qPYq6gjL/AHfm+anbW88+hoAbPC025tu0/wAPNQywySMqbWadRu/WrIud8/kIo3f3mbbWkm1YHC/fK435201FMDIsmtjBK+7H8Xlqv3qnKq0v3kjhdflbb8zf7NFnbSQXJLeUo2+u6p44eu/95G3yj/eqSSxGq/aIY4f9QenzVvQxq6XFts3S7W/4FWBHbxxbHZsFR931rY06WGXdI0OJf4WLdK3iBdt1+1CGGRtvlxfe/wDsauWEdso/dcRs21Q/8W379QWW95zhvMlb/VDd8sVXry3kntpBJtRf7y9mX+7VCJY4/vq3/LNciq93IDLHGQyNt3LUkHmY2tNt4+9tqMKpXzN24R/520AU4ysUjN5PmCd9o92qtHcvDauskaNBu27ejb6li89MsPljfe2zf8y76riOSR40+Rdn3f8Aa/3qAIY5Ft2dmO1kHy5Wljl3QRyM24yfdWmXt5PNCTJxJu2/dqOSZmKpJ95futSGWA6+XGo4ky26iIb5Nu7a/wDtVFvVXlbZmT7yt/dphYRslxJ8zPt/i+7QMsfLJA0cke6UL8tRW1vO8fmRsqt/CzUm6QiT5v8AlpuXav8ADTGlVkHl/u4/moELOgj2sW3M9NSNOI1PH+yPmpJW3AN5e1AOuajgZpX3RfIPQ0h2I3iX5pVuGkIbDbqSV2fLeTtXb/DQ6rDuXzN2G3YxTftDMgk2qpb5aBjAsbR7lLDy8fjRMZGEkwG5uydKTZunZY2VR95vWnTblf73T0qtQG+YpAZujdadIRApZm3xdd1Rgfe7oeaFRtnllsp95lpAOBjbaWjwdu1dtaOnPdQ+VCq7o9yqx3Y+Ws+WbbExhX2yPvf8BrQtIfLslaSfc0gwo6t/wKkJncQwr5Aj3KcNuGKsI33iGwMjHFU9GdZbCORI2jlC4O7qauRJuykg2EAEH+lUyFuL+/aTaqKRTDtWLdO2CW5KLyBTrjzl+ZZFAxnj+VRDcsYkVdzv1zTWwx29ZYGEf3SMx8c1WZtsG6Nt2/gjNSbXlmadSR/s/wDstNJ3YZU2jNIBfLbBiZMKI/lYVDbeV5QVm3MVwOasvMsCPJK+5CmNlVUXAVYk/hyppMCaRduzau7H3T70iBS5VlYt60jrJv8A3bZQLyfelfiIxybmEowwHakAx1KlYpOQp6+tMct5/leXgA52Bu1O/eZBjjzDtULn726nb2nxJjLocSUAQFvuFfl3noetQOzLM6tHh88Gp7hRlXaNiBwoFMnZWRkkOyTru/u0KJEivzH5mJdtVLfPneZt3q33mLGraMJ5Csi8g/nVe5lLcrB5Z27e/wDwGqDUrzySz7vl2sOh21SRipCMg8z+J6vGY8NLjf0qrI5ZzHt5zz70h6lO3iZUKhdnO7zW+7UqZWy2qPMDt8uKmuHd53hz+7+XatVytz5UrRR7TGdoQLVBqNHlTPCrR7QlTQR7JXaC3yM/M393+7UVszSqy3MWEC7gfu1YgikDhkZhnnbnrUsC9ZGTyniZlBftV7TkjaIxb9swPJH8qz4NrOZV5O3IzWhZbX2FW2nqGAqGBJbQ+XK+6N5W7P8A3KuF9uCnzMMb6W3LTSkRrsJ/vDr704GQ7mZsEdqiRUR37tY/MY4DnoKfEsMbll3ZPG3vUIKuFCs2d2c4qZHZn3YDBe/ekUTREKwGdrHpV+3YxSFWYnf0as92yVcKMfrU4kaRF/hP51JSOhsZVAA3ZPrWzbyKCuTgkdRXJWsxYhBxsPXpmuhsJlcKGqHEcW9jYO11xuKj1611Hw61ptI8QIrSYtZwI5OeOvB/OuRt33kqq549avRZJTaMA8Aj1FQ0M+hJ2X7ykFSMgjuKi3ZAB6Vh/DvWF1jQhDK2bi2O1lJySOcfyradfy6//WqGUKzAAsOvagyYwFXIpmMcnkUvIxgg5pALvbnIxShm+7z0xmkBJPIFKCeCKAGmQ8jPT1pPNYH5eQRTiQeNoP4U0dchSPSgBpkYgbl7+tOMgODjBpACT8wpHVVx1P1oAPMYdFyaA4IDKOAaQ+o4pBgA5HBoAduYk7mIHbFIZOAqrnHel6jsBQFLfeOBQAhkcDOcZ4oPAAGW96CikEKOnqaRySNoGMd6AJEJ4wBT9wyMkUyLhefSlxk4xn3oAC5GcEZJ7VHKzf3sAHIqQryNq9ueahK8FieAeKAEEjA8d+uaeWZvvHAFNO0nOOaem3OcZ9KAGDqME0uXJAY8Cl5JyRgCnHLdBxQAhkbHXIHQU5HY8AVGc54pc4BKjpzmgB7sTgdqbiSTPOMU4EY9jz9KUZAwtAEPzI5XnIHXNPy3GfrUh+Y7iAMdaCu47l70AMG485IoDMv3adh8E0mDg45JoAcxY4OMDFNO4564pSMoD6CkB3DBPT0oAaOcgKQB3NOLEH0pW3HGelJtbHAz+NADHyAdvfmovmYEjoOpqcKfvd6AmSc8CgCMMWB7+lPDcDvTQjLwp4zSleOOAKAFjJKknnnpT/mzwflpU4GFH40mByR+VA+gYGTtHWjCk4HSk4z6e9LuHy9j6UCEJxuH5GmgHjnjvTmBJJBwPSm4z8uQO+TQUKRySGzimyiTaGBGKf8AL+A6kUh9Rz6UCsRhXOSGwcdjS+gA4xycU7heB0PU0BQcnJCigRGFXnPT1oEYPTpUoVTxjig/3egHSgCJ0C8cn3o29PpTnIJIz7U75SgX0xQPoRhWx97j0xQVXduJyDTyPUc0hAzzwKBCKvp8o9KVuMlTkeuKU7sADnHehk79vagojx/EFpSpX5iMntUqAlSoPPXpSgdMqc9jQBC+7IAxjGaPmGAQMdeOtSbTgr1J74o2suPXpnNADMAE7RkHnBpRtwWwSacQcZxg+tOQfJwKAGhWyD296CrYJB4pyA4IY80DI4zkUANdVADbcmkThmYnBxx7U8hj9KadoG1hg5osSKDyNw7c005ye49qd3Ge9OK9s8CkURBTg4PHf1pfmA4GKUg5xRzySQQOgpgIFHB3Z55zQVXzM4yB2oVQSWKk+4OBTwWwSuMUANIAOcdaMLkMtBII9xQ27AVcAUANOQewB6UvQ7Scj1pX4A4z6mmv3ZQCD1FACZwTnlexoIXO7ofSnEEYyBjsaUBScNwaAGjO7A6dzSFm3bWGaeB1H60hVsckZ9aAGMwyNy5A7j+VNO3gjIOc4pwyudvINBzs5IJoAATjg554NKVzjnPrQMZG0cUvTJB69RQAqZXPp2pSCQMHFIA20EGlA3crz680ABzgjPXqaQZxxyaOOW5ApUxyV+poATnOcZNKCuMHNJ9589DQeCc8ntQAH86KQDJwOuOaKAK5UDBDYBND4ztVcDPWh9pGCQDnNNGT908Z70AHfHJH1pQVXJxxRgjORn8aQdeBmgBxy3IUD8aOOrKPY03JzzwacFORzx6UANJAIySD6Ug5JIqUxjIYkGhVXeRjFAEe098igAnKgc08kD1J9KXJ6jAP1oAbtGCM8DtSrjbyc0cfXvQBgblGRnn2oACAM980g29hzSlSVz2NOjUrnt6UAMHOSBRxxninlflJJ2gdPemhTx6d6ABlXqKQA/X2pSFznnml3kcKv0PrQAAc/exkUxjye3HegYyWLfN1o4Y8YOOaADnrg4xS4JUnI60beDktgniggADGSO9AC7duDnJo6HOM5OCKBnIGCB604DB3Z6UASW8XmSgDnngV5p8XNeE1yNOtpPlj4ODjpjNeiateppWh3F4x/eAHYenbrXz/AKndPd3ctxK29nJO6riKRmySDZtwMZ4BqAsC4JOD60krL5pBPAqO4kzGcKuRzxVGcS0w8uHfuAzTRMqDO/mqMtxuCrIu0Y456015gg8zaGXpjPNAnKzNaSVZQFVgRjOBVSW4KgjcpIHBrOe+gjDEsQxHABrOn1ElTgBc9ATVWJ5za+2KEI8yoEmaQna24epNZlvKzoCGX5ula2nWbSHaGbIGSwHSq2Q1K4ySCZBvY4B5xmoZ2AI8xcsPuirlx55RUkt5cZwoGOeetZWr6ff+VLdW8bYj6hlIJ9fyoiKW5HPPgMXkXJ7VVe43HIfH0NZ9/I8MayfKzMM4FZUmoyRIZHUYrTluLmsdILvorSbh6VLHfMCzLH5m3iuPXWGXMsqqqdmByakj11UMktkqyjZkbm25NPkdg5jrUu2f5QNuTnH+NTJc5DMHX06Vy9n4jm8pPPhXc47dq0IdUtZG3bVjyOdxo9mw5jfildkyArEelSI+/aenOTzWFFelULRODuOODmrKXUq4zHn1wankaKubvmDGVbOe9KQrfPuwDwazVvDtUxrlelWEmDzhVX5cc5NS4j5kXW2fLtbOOtN3AuTjGOhpo2J8ucg9TQOjZb5fXvUkjiDgMBnPTFK4YAEjIz2oiIUbYznPc0gVhJknIzQAnUHLZOeOaMMCT1GOlBHzMRtYUYLIB0PU0AN2kDH40hBIJ9O1OBJzuHQ8UA55HFAEbr90Y3H0quCrSlW3R+2etXOTnacZGM0x1Un5l3EDqaQXZCAwfaBkZ60vDP047igeYRuXaFbo1INy5IbJAxTAIkWOYlODjipEIbLOVY5xnHI+lM+ZgSvBA4/rTwgIBIwO9TYLsmimZUMMib4z905qo9hAAZIleOdDvRhzg1KPukNIMZyOeadHNtOd31zSKUjsfCHxU8ZeFoootQYa3p+MeXOcyZ93IJAFezeEfiB4R8VhY7e8XTr48G3uCQpPorHr+VfNmZTIEeT5WGSB0PtUMtvF5zOg2sRlSCQw+nPFJxuWpaH1/cWskeVZD0yMjOR6jFQFWIC7cY9OlfO/gv4neLfDO2C4kW+skG0210clF9c4ySfr2r2jwZ8Q/Cvi5I4YLtdO1B1yLacgE/Rh8uPoahxsWb5yM7hgdAaQnA2nrVme2lhO1lIUjIJwQfcEcfrVZxtyoX8aVmAh4QMvfv61GB8+QOvWn9Bg9O1IA3JHSgBDt2jINNP4kU8cYBHBpDjO3OD296AI3z0HApOeSBz2p5Bz70mGx8vI79qAGp0I79alQHGGXgikj5O0LjjFOOcYzwKAGkAYI5xScZyBknmlYgJTBu69KAAKSTzuGM5/pT14Xc2M+mKb8wB28Dr/APWoBAO5j1/SgBMdc8E9aCDjaeg6U8fKDkjB5FJ37HjNADRk5GcnvSju3cilxxnaAfUUYO088gUEkbqocbRnjvSHPfvTx0GDxihwNwJ/lQUNHTkDHrSblBAxyelOP3Bj1pPKOdwGSf0oAGUDBzk96QdDxk9qft6A9acFwcnrmgCNc88ZyMUoGBkcCnjAyCOhpGz948GgTGgDr0oG0c5yaAeT9KUY2cAZNAh4BzyaYcFicHGKQtzuAOabll4z1FAEh6ArgjFKp2nIHPfNIDgAYwAKXg4OeKAGkYJHqaXHBwOaUgZ3Yz2oJyBzigBnbOcGlGR0pwA780uOpXjFACEAqMetHy9WzjtSgHgKuQe9OHBxt3eooAAAR8q9elBHGCM0oPUgYp21uR096AGYGRkc09Fblh0BBPNNIKnk9sg1PbRtIpXrkA8dcUAZHj/UhZ+FzGwG64OAuecf5NeTybShCn5fY10vxV1T7Z4mj02Bsx2cYLkHHJ7EfhXKz7QCM4BwePWmgInZVQhlyc9B1rIvJfnKgE8nFaMshXIUZyMbqxLssoO5iSDn3q4iZmamxwfZuciuM8aN/oF25GBt5HqK6u7lLQuSrAk5rj/Hcrf2HcttCny8Df0PvWsTOW54xc8SscYDHIqJs5FPnVlcITkimg4+9z6VmUXoXXPy7qsI6kny2ZlX+IVTtJSmWVto71fyySeWdsefu1pHYkn+VR8smM+tSlo1KRtzjnAqtMWwqsfm/hqWNpFA2x5f1qwJh5fzSdRjNQRblk/dt161Mm1Ufd3p0yeXiS3kVlx1xTAgu4fMnHlrkxr97O2o2K7wmWD9aldukjLtLjpSPu4VmwmOKAI4/NWTeFTcf71TI8vnt5jIynptqEI2d2/cvpRAZCWbbuTs1UBdSGPflWy/SpEgXeNsnKc4qGPckg+Xgc7qfeyRx+VcK373+5RZEskLq7vI52IPvM1XrQGOJGVlb+Kq8vliRZGj/dnbuWnQSxySmFY/LWPmMUwNXT5YkvDPctj+6i/xN/datd/tGEaf5Qzbiq/Pt/2ayrAiSOPz44o181f3laJDTRySQtL5iSbWX+9VoRZT57hvM+WPbu2FqqOJ45HZF8yHbukC1HcPBI5eUyjnaHX+J/7lXkjuIYlj8tGjkX733mWmBlXH2V7R2jucyBEHzH5/92oI1uBu/d7dy/eap7za8cEcH75t237u3bVS9wYSsm5pEf8Agb7tIZEYWkPkqrN6uaaWaO43bfMRF2qfem3bzITG0zoP72371OjkZ7ZmQLJbR/MvpSASMtyrSbT/ABHb92kdGhhHmLht3zLToPJlRl3Dy+u//wBlqKS4jd2kk3Kwbau7+KgBqStG7XH3IMYYUieWreUrM38XPanMztGf3MWwfN9771MCed5kjff8sNQO4JIwLK0e/PamxrHlW8xlQfxU7zZF27o92RilggkuJGW3VET7zbjQMhlXyrltrbg65qEBU+79z+/T7lJEeSOSVWf7ysv/AKDUWxvLVR8o+9toAMxsqll8tt33WqQfu8xxsu496bI68Nu83Pc0jfN95cN/DQAqRqoXbuT+tJ8xkZh83y5p07O2DIOR/DTbZ/MdlqtQHpu3pIdof+Gr5kkdN8ka8N8zj+KsxlVX2jdurRsopPs8kYjZlk2qzBv4aliZ3VgrfYIX37FK7etTMrvIqs4cLwDVPSpFWARvH5aqPLjVq0YGTBBVSnb61Rn1ElDeaYoTlgMmox5zA7lVSOamSWRXZnXG8YD1VXzAFBl3sKPslCPuVy7fdegK0VvuZdqCh9yxkj5367PWl+ZkEkitgdRQA2WIyoFaJcuODn/2WkAkj+bepj27eKHXAFxF88hPdu1MGFLsvCH5qTAcB+7WNHwn86Bvk3Mrd8UFdkQZlzH1B96lG6O4+ZflPOaQEEg3FURZMJ83yt3p8xdUA27Afmb1/GmvFJLKWEmxUOaihkmfdPI2XztoAPma3Mi7nx0qL5pIA8ZVU/5aGU96nn/dAsj4J6rVWdI5Y/LiOYE5PvQEthk/mSJ8ypEE/ut81UEZZHkO7cO2f4atyCJVRFbMUrfxN8y1BcM0k5t4o1wPlXb3qjMry7VgC3Dbm+8uxfvVBJG0o8wKySfxVYIYTjzBsEQ3Go5BMs42tuLrupFalMq0mJpjuk7URSNb/dk2h261YeQwXLeY25Jf4v7tVzFGboru/dfeFUBPPKpk+U70x0pluzs7r0cR/u2pd0UatIseWFJFP5srCOPa2NxoAsQysLhYl2xn5SWeteKVsOiqgX+90zWMu1ztuDhcZGf/AEGrEckrRoblFiP8CK26olENTcsN6nfJKuSOG7D2rXmtlKRuvIxyw71gD98iCMZEeN6+tdRpP763VVUKMZ5PNZSGjLkG1tyqp9AO1IiLsO3blvQ9K0L22WCfCqrHGS1UZywXCKzZ7dxSLGAt94Dle2atWwOVOMnriq6IvRQwJ65qU7l+9kAehoAtsSrFm27TyGBrU0y7b5WK57YBrGjKuCg+6Ofmq7Z7y6uDtXuBzmpkVE6fT5S7sVbIA6A81s2BDJjOGxxn1rk7OZWlPlfJjk471t207cMp3A/xZ6VnIpHW+GNYm0DVodQjYeWmROM8FT1r2kNFc20V1bMrxToJFIPr1rwO0mSRDuGScceuM12fws8UHT75vDmpMwtbhi0DschCegB7D2rNoo9CkA3BTnntTgnouPxqw8RjYrkN7+tR8554qQGbBjPemuCAD61Kc9qaG5IzkfyoAjJ4Hc+xowQBzUm1TnYw9+KAoDcDAxzzmgCM54NDrnqMinAMcnoKQf3TyRz9aAGY6egpSv8AtAj0Ip3y53diKCMANjJoAjO3OcAg00k52jpUhUscj5fYUvlqxwWJHvQBGidSDz6VJtBGMYFPGQMHAPQYpCOQD+GKAI8A5AB4AFPAPB6Yp3cKBig8HFACNnbxwaY6Dt0PUVKMdccUMPwoAr7DjjrTyFBAAwRTyuQKTac460AJz904NA6YPGKUKMeh9aXAPPWgBkiBsYGPcU3yyo68dMVKeuO5oPHDGgBgXAHuKcNyjGM0o9QcilOMEmgBuMZ5600kgEg4NOAU/dPNAxmgAVieowPWjkN9aXI2nIxSJ82cnkUAD9h0FNOQORz7U/A65yM0EHJHY0AM5IAHPtQFA68GpABwQfpSn0IoAjAKrxzmlAOPmPHrQMsdo4xSjqQ3SgBjKP4eMU4BeCOPalyMnK89jS44+7QAgwR1pAME96UqdvFJhmXIbigBvb5u5pOcnK5HrTgCQc0gJAG44FADT3ycGlAVgD3FOKqRnGOfzpB8uRQUGAenFBBBGDigc0HrzyKAEKtyMYIpO208GgljxnPrSqQOevvQJgM4IJpDt/vc0ufp+VLtB/hFAxkaruJIzQMcgevWnEqARt5+tGBwQMk9R6UAN7+ppcN3Xj60447ce9M9DnmgkOPpToxtOF6EZOaFBz93t1p5HAOMdqChu7kjoegOKcVIwN2RilYjy8bQf51HkE8jA9KAHHgEjpSKQB3pD6A8U4Y5xQAh3Z6YpDw4x+NOzyOOvvSHk8jj1FAAck/L1PakAPJFKOvBwPWgADK547UAJj+9npxQM5+bpjINPXdjkAjNNZTnIbjPSgTGD5jk8DtTlHPqMc80p9VX8BSckjtjqDR1BATgkKcjFM2Lwy5Pc1JwclcAUnQfKOPagY0jcNoXJ/lTwucBmbAoQ8HIx/OnIG9RjsO9ADSrcjAApdo70oJJOeMd6T15zQAxuMgkYpgUAbd3PqKc4+bOKBjbkDFACYGTycelHGQzcD1pRt7j8fSnHByuM+lAAw7BcUw56Z/On84AJzimSHjhep60AM3LyScD+dIMckdOxol2KQMfrQD0GMY5oAVOvoAM0/jqKAF2lux6Gj5V6HJ9KAEAOfQnvSkdsYA6YpQpbnoPWnbm+6FzQA3LH73TtQAORQ+5jtC8j3pf93n1oAUkgDAHAqLJJPrUnGPmPSoyrE4YYBHFBIo+Xk85op2FGAQTxRQUVQAQT1JFIARwOw5zSjaSdrDjjApSoyGP0GKAGnI9MEUhzkBQQP505geuMjpSru+oFACBDnLMAP1p4243D8M00JlyWHGOuelIAq4OTtz3oAkyB7mgHawOKQkK2T0pN7MSD+FIAkUgjaOT2FLhv7ufSlUkHPSlJbOV4FAEfzNwNp9uhp2MHrzjNNkZWfIUg+xpyhivrznP9KAF69DkUo/lRxyAuO4o+b6+1AAcNgNQFbpjPpSkDsePWglRjk5JxQAwoDk00oeMNzUv3nZV7CmgrxzzQAzAB5UZp2F/hUDFPO3IOKB3BAwaYABxgcimuM9TRGVAI6nPangLndjIosA0dNucUoQgYxnNPOOmKkgVmKso6ZJ+mKA6HBfGTVPsumR2CNmQgEivJZm2xkHjJzmut+KWpve+L5VblETg5964y5bruGRjjmqREtjIvW/fkg4LHGM1SeZvKaRX+VDtPNN1GYLIcgjnANZZmxlw25c4K4rVIzNB7xWCb2LAdqrXl00avIA3ljkf4VUN0uWbHA4AAqndNLJGQsmcnhe5qlYBbvVYz91cEjJJ6iqKaxCEZmZmAH3gM1p2nhrVtSBmjsWlXHzMg4A96oHRZra5KwqI1ziW3lTJPvz2+9T0JZpaFeXF1EkxeFYnbGFP+r+vFei+DtWghKrPBHIp+Us3fPFeT4W2fyISkGeSQer/AErY0XVriC4IkkVlbqmM/Q+1NpiifWHgOTwXoMMs2trY+bIishnjDsMkcAEH2/KuP+KWpeG7u4uYfD1jDDCys0jIgCO3dgMcZHbmvL7LXFBG65WU4+6WLEVQ13WpbwCNN0axkEhDjP1pRi7jlLQ57xPHHBdRbVUrOhKjPIri9V8y3idX3EF8V03iG8eT99KyBU6MP5VzUt4kl2Imbd8pLe1bxMnuUIrfgvvYBPWn/ZEkl3I2N4zgVauLu0ULgeZjsKtWdu3mhowGjk5+ntWg0UXivNm2Hp0Gaq3UF9HLGJGMqn5q7ey020AEjRtIB96IP1rprfw1p8yRyW6NEp5EbHP4VLkFzyCK81RLjdYqAiHoxroP7ZubXThJM3mSk/dQ5rtbz4fJHDLcwQGIy8sYzkmudvfBEyviNoyNpyGzn8qi49SO38QW/wBoWIB2Hl+YTjAUe9bdvfyXUC3USpJEeQyHOa4XVtGudNvQz27MAmG2A8j3/wBmqUWq38ECwJeeTZ5+VEwCB/8AE0nZlXZ6ilwqjcsqlW9TVq3uQG2qu4t2J615hDqDz3IdZ38tBn73f6VsaH4nae9WGQbJTwGJx+FTyoLnoUcqlWyu0445qXkhdvAxmsDT9XjukLL8wHDgHkGtSC6cAhVxxwrdahxGWXGQuAo+bmjnecg47VFHdDHzjLDkcVYjY87pAQentU2YEJBz6D1p2OzYBHp3qQYyeM+gFN28lmGSe3pSGMKg8k8+lL3GBigD+6c0jK5PzNg+1ADHSNAS3c8VGynyxnjnpU2McM2QKaFBBLA9MDNMCJh8qlugPQd6cMsp3EAdqcilcrtJUdTTIshCBhgT37UABAG393we7c0jgNnC549akdXUgL8y45701lUYG5sHjNAAHYAAEA4xuHUU8yAZQA9OP8aYQ3mKNuG6Up3BCNoHbdnmlYLiySOHDP8AvGK4+bqaJbW1Z0+RVk4IIA4pSSuzd97pRC6/Orct/DSkUpHceC/iZ4x8Lg2s8yazpkYBkt7khpMdgmMbepzwe1ex+D/HHhPxdGq2V9Hpuo7f3ljdMFKt6BjgH8q+Z432nncWYcjdjI96JIoxteNlikQZRxkMPcfSpaLT0Pre5tZYZTHJCyt1G4YBGevvUJQ54YEe1eGeCPi9rvh8R2GtL/bWmAc7uZgMY44yfzr2fwp4j8O+LbXz/D96skoUM1pLhZk9sdKz1KuWXV85zwKTHU5Ge1W7iB0fay7WHBU1XaNsEgYI9RzQMiKk5JHNHzZCqOB1FOHXk80evOKAAEY3DrnrQxBJwMjFMUnkEcZpRnkD6UABAwMUBR1znHalHTaV6e9HQZAwDQA3ucjvRzyMDB7U7aeh6npSBDnPORQAgQkZHOKXadwz06mngYPTAo5xlh0PSgBjKRkKevSkUHHH3j1p4zvDdvSlGGckHHpQJkZAzxwKDknaOPqKkMY4oCtg4wfWgQeWQAdymo/mDkZwM1MgOAMcZ6ikdQSQBz1oAiHU5b3BNAKlgM5ppHHIwQc/WnDjBVcg80AK5IBDAHJxTeGGO/enAcn655o78d6AGhV9OcUwZ5wOamAzweKUL1bbzQBDjr6Y/WhV6ZqcIpXjBHOP8KaQRjK4z0oAbwSQehFABAOfTilI9sD1oHXrQAnHTPUZpAu4kdOKcArHI4IpwXB9zQAgABwetKVB4H4GlOR82PagKM4xx9aAELHG1RwKUEjGDwe+OaUocjdn8KXCqT/d+tAAAqyEA5FK+7jIzjuKQAc8804Z28cUAIFDEgnt0pb2/t9H0S91a4dY4reEksTjBPCj8yKVFLPsXkn0/WvPvj3qMnlaJ4StwwF673N2SPl8pUcqCex3qpoA4iymubkvqF1/rb1jM+TnGR0pJ2KlnblemKnIEeUyAU+Urnp6VUkk4OQB3604kle6nCJhRyRyKw7uRDG7fMD35rQu5T5rMzYXHNYt47b1XZuRm4bNaxQ2Vrlx5apsbaPn8zP6YrkPGu9NMuJFAl3rj5j0z6V1Lu7nCsu0nBGa5Xxuu7R5mjGGAqhWR4xPjzfl6Ux+g9aW4YNOzpwD0o2ttLN3qAtoTxxqzKx+6f8Aaq7K+GXd81UbXYwCnduHPFWoyvlqI/ur95qpbEFiP55927bx82aublaT7rAY/OqJ2+Z9oZe23bV1FkW3X95xj7x+9WqAX5GT5l6/nUjmNPljVlT+FajjKk+ZEvzY5zUkbu33fm9qYDJ1Ubd3Ct8wqNI5F+Zu5+Wpj9nRGVWyS3pQ5ZG/dtuoArIreY5nXywy1MNsMaqo3K38VNbDEST/AC/N/wB9VA8m+QoUKh/mVGNGoFo+ZysTLz13VPKqpGvmp823kq26q8bbnVtuCKf90LI3Vm+XDVUQLSBihWRt6/TpV3dD5iyyfLKI/lk/vVWjlhdG8ttwztb+GpVMMS7mXzIpF24bhqsk0baaGNWWTc0Ui/Ku35av6YyW8EJkjYxSL8z7/n+asq3afiDf+7+XyU2/NW7b7o/L3SRbYxt21QhE8yB1gVlaAN8pagNcW8bRw3ay3E38BTdtpII4/n85vmb5lXdVfEkQeezjxc4/76WgAmb7G+1ZF3yfe+X+Ks6R/IEv2qPaszbt61a1Nvs/lSZ8sy/NJG3zMtZt3N9oCssO9NvU0mBL9phl+9Grxj7vzVBHcLbR3JWDMc33UVqRIm2Bo7hV/wB6oESOIyTtPhT8qr/6FSLHv5a28Sxr+6ddrLupHmlV4o2jiaFF2ruPzUxY281/4VX5sf3qHdZZfMjVvLxQA9nVJHULlV+anSTbkXauP4tn8TVFhnEjwfMsa7s/3qdH5kk8LKyrxlqBWJXCh12jdLt3Y/u0+3mWzgZiDPvXbhW21AjRyXkkgVt22mAW6BW2sqbaBkJh2TsrMoZl+X+KnRvJndtXcny1GQrxsyL5TLyjfe3Uo2v8zfK231oAHCu27y1Rf7q0vl/xbBiotqSY8tXHltuzj71O+4G2tlmOarUgSQxvEzMWxRH5m9HztX+dORuXVeWqJB8+9m/2Vo1LJ3fedyrhu38VXbB7lNzNJlf92s10WLDL9/Na1luuPLb7vl/xL/FSQHW6eo8uN/P81NuCWWtOIZl3bVXPSs3SpYZYI2ETHzF+793FX5AWgHkYDpyoNUZLuHmMo8yRdzZYbf8A2aotzZZWjwz1anWRtqsyR4HLj73zVFmTyiq8nnElIogQb5DdOP3sS7Yxu/hoLTNmd9qw7d2M0EJG67G3kx8vTEUNPw3Rcgfw0APRVZA6vkelMGxflbnvTWaP52VfmPzcd6f/ABqgbcT2xQAkoddrI2RnOKc5MN4Gk+bfyH/9l21G6JDlvNy2eEzTnkTzFeNeO+aXJ5gOSTCSyfKd59aZCq/Z97fIrn0pvkRyK6su3+L/AOtTDJ9oCxz7olHAxRYBzyyxpLutl3dj/s1WkVoljHmRqnXYPl3VeeGWNCY5F8vGBmqkiKYlW5t953bQQfu0glsVZ1VfNkkjXCrkNVdI3DiQtgOv3hV8rGsBiMkbD7tVEikjQRu2P+edUZlSeOFpWZXkc7drJ/epk+77N5at+9/lV2MRrmOJVaTuagLbZQzbJN3yqaBlO9XzbKKOFtxX5WpscKLjd83p/vVbkZReG3ZVi+XctNSGNroxybsquR9aNR6kD7sBWXYn8T/ex/s0sSzROZWjUxN/dP3asyMrIIyuVPUHvRtbzx8ir8vA7UwK7fZ7oErLhE9flqzF0CoNzdc0XnMQaSOMOG+bYPvUlgsqyuyx7Rj+9UyDU0bVJG8qRHRShzmtiyvViRZpZD5khxkdPvYrAtolkTyw3PX6VoJK6psVFZcbc4985rOUQPQ1t4p9JOYovNdSMt1471yEkYjkdWypzgEVtaNdNLZiPLeYB95jkAf5NaGtaLItpFJCqspGWZe2fesizlX/AHaBWbOfamO6r3YADIPrVmVHIUoFY9fXNRSw78bvmf8Aur2qhjIwWwwY4NWbZyis8b5K/wANQZZHC/L1xt7in/dyycNu6etSFzQtLlchmfAPXFb2nXC7Nu7r0rlYJEBdHXBPStTTJFVxHI37wjK1EkF2ddYT7JV54xg1qXcf2pRtkZJUwyMv3lI6GuYtJ12Lk855+orctLoEBs4JGCaixcW7Hq/w08W/2sP7E1SVV1CJcRSMcCfHYe/T867KRWD7SACOvqK8AlXe6S28jRyo29GU4KsOhB+tepfD7xpHryLpOrssGrxghDnidR3H+1jFJos6f5snHSl2rnO0ZqR1KnBGKYfXGKgAYDAGeMUnGMAdBxSjmnAqAeRnFADME5OcZFIAVG0DgHqTTnIAGPT1zikA7nBz0oAZ1JPbrTueDjgih1HGSADQCuAN2aAEPUH8qQgHrkY9KeORxzSFTjrQA054bAI9qXDZywA9KT5lyO1O6gZbFACgZPXinYUnjk036GnJjnkA/WgBCBj1oI4GRSkdSq8fWjggMTwOKAGkYxSY5yBk0pZP4eTSFhkHoaAADnJ6UY24x+VG7sDyaMkHdkEetAAeu0Dr3o2qCM8kdaQsq8EZB6EUu/gDHWgBRt5IOBQOcgnimvJt4XgelMSZS2GbHpQBIFUHcvBoK9x0pdwwcEEUowMAnqOKAEcKyDauD3ph+oGB1p5IGe4puQR6DFACYbO0DjrSnOc49jQc8FWxSOc/WgB6KuPc0hXdwOnrTPM2uM/gaXzGGRnGe1ADuQcEYAoJHf8ACmGSMZ3NkUqSBgGVcjNABz0wCO/rRuBxtOPQUshwQQMUnGc5AHrigocCcnPT1ppJLYXAFOwpHysGFG1sjajEewoJGHqeeKNhYbS2Papkt5pH+SB2+gqf7DdDGbWQ8dQOaqzAqbRwp6AUm3nhc1e+wXABZotgA5JPNM+zkEDzIjx2bmizHzIq7WySBj60hRv4hkVeFmx/5axEfXmlOm3AyyhGHY7hSsxXRnlSM4HNN2N04wauPZ3S5PlNjtgA1D5MufmjYfUUWAiCtnDDAoI5O3t1qTa2PmBP0Bpj7gCqjntmkAxwwIJHHXihmAHyg5zkmkIk+XcMAfrSF25BAx2oKHuwyD270pVR1GO/SolbqGXHcU8+ZgMCMUASAggBeTQFwDg5H8qYWIIxxR5injvQA/kjGOnNNbPYZH60j7iAM4A5HvTctzuOPcUALyCDjJ9Kec84AxjpjpTIyxfnqPbJoL/OdoYD39aAFZenI/Cj27dxTAwJyv40juysQefSgCUDbk/lSDDE4PNQeY3PNSA9CCB7UgJec5zxj1pV2nIJGfSq3zFyQcDsM0Bwj7sHNO4EqN94ZIIPFGDgsDk1CzDeX5APUU4SZzxjPQ0ASE46jj0xS7gU+XgGmFxjOcmjK5G3oaAFbPr+PelDKCM5+vpTecnvTCGwQ3T0oAmLAZLEHuMd6QlTghcZFRJtBLBeegHWnEyZHFADwce5oJ+TPQ1XZmD9SKXcxQjP40ASDDHHSnO687cZ9RVWMtkknPpUwLFCwUAZ6etAEpbgbeSe9NOCQvemK2PrnpSncWLDigBsoVnwBkigcc9x1o+bJxwO9NJOcA5BoAcCM9cCnj2H0OahxnGRxUiAKBzwaAJtxHbI9qAynPGDUeMHIP0pRjkk8mgADHk9Tnr0pwKtyvTvimYJJxxnvQPlyFORQA47eQRj0ppYcD8M009NxOaUZxk4waAH5xjaecc0U3bn0FFAFVCcELwfWkDEFsnIxwfek5H3W60DG4jPagBQ5AAzkY9KdvYfQ0uFCA4wCOtMGOec+g9aAHBhnGCSeuDTXYY2gZAOetIcgEdCe/em5HY0ASvcDaAVGelMVh1PWmjBzx/jTgvQ9DjPvQA5mXjLYzSbyvA59s01+vT68Ug9efpQBK5I5PGetLuYA7Rx2561EhOcEcD1pepJ6elAEgmYA9jjpSCUYB24OPWoiGLAAgd8078c80AO8w4I7daXcxAyMjqKauScnAANO+UZ2tx1AoAfG3LN0OKAO68igdBkUvA9hSATd1GMU0E7uOacfr1pPug7Rz0pgCMADgAe9O3MQAoAHfNRcjgD60uGxzz+NAEyMec4x609p1g0+adjgKh/lUUWOcg/SmXihtDvgwyBESPagHseAa1cve6tdXMnALHafbNYV+4UhmPGOK17nHmOO+T/ADrA1QlZMZBAHSrW5m3oYWqyOJwy4IzxmsydggkDtkMMnb2NX9RdCCrHPcGsa5zIG2/KpHrWy2IGPLJHtC7emRnrUtpcQpfWzTbd28MfX6Vmp57SlHXcq9Gq1FNG17ErRqyKCdw7Gn0Eey6T4y0aze3EEkVvGDiQvGSg6Z49a5v4p6tpes64bzSjE0RjwJSu0k8Z4rz251i8wyi3hkTqHBzWdd6klzjzpFjOAHaphHUUthmp3Jd3Yb5QmMA9BVvTpym25LYQjG1T0rJt7hWEsK7snkN2IpbfdIrRo7be6DvXQ1oQdJBqT2yyM0irIV4C9/Skj1OVrQOkiF2PJrADAIpzmNTyzdakaZIpVjVcRSA4I/lQrAyTVLgNFIrSKcHByaydPlja3mbci9RlutWb0K6LHGi+eB8ob0qlPHbtEFnTZF9ec00HKVLO7EcUkaruboDVuC4dcK0jwBe4rMG7zThcL221cjaeGAFtsiUwsdFp2oGGQZuMgnB3GuustcvbYxPIENkpGCOleZ2TLK5mkbaw9uta+mX0kdzAm+R4c7ZSeir/AHsVPUNT33QtejhjhmBWSLADqwyK9H8Ow+GtftVldVWXPO1Rx74r5o0fU5LiKR7KQT2ySeWWU5ff6YrrdN1/UdOeB7WOWeMKS0qMMxHjC4/P8qzmmUj27xX8Hb3UIftmg3FtcK4AToNoxznJwa8Q8T/CXULNni1ONhc7sllhKJ+B6V658Pvi1Pp8fzQ/aISuwhyVO/PBxjoOfzr1zQfG3hbxJbi3vGgEjLhvOQBSTxgE96w5mjRJH596h4T1LSZ5yXdIxJgZQc1h6rZXkIm85Vk804V+6f7v92v0N8VfCHw5rFvv0/dZygHByZFPOe547/nXz/8AEz4PahaGT7XbKjM22OVAdrjsCf8APWqVW+4OB82XW7SYorqzvJ5AOsbSdN1b/hDxVcXVw0M6MbjHBI61oeLfCOpWxMclkYpYnzGwUckVxmu24sIIrhWeG+kb5scYatroz1R6RZ6xukaOaeMzLy0atll+ta1tOrYZsgHkGvOtF1WHTNJ+0NpzXF7dxnDZ2lnpPD3ieQxBtVuIlIPyjOOlV7o7nqcEoXO9WVj0XNT+bkbscnmuO03XY7+VjYyKGAxucdK6GG4kZUZWVlxz2xWco9hl8gP8pDeoFN2HG5c4HakMki4kDKr9PajdJkYbJPU9qgBU4fK4Kkdx0pGzvwwyew7U+QCN1XbkkcikG4PkjNACDI+ZRkimGLliDlSOVHapNpJJ6nOakTGPvZJ7UgKsQwCQ+D3pHUbhtYkdTUhDKWAXJB5pANuSu055NMBpG525JXsfWmHHQ5x9akdVwGBxz0zmkcts5XJB45oHFKw0bcruGMd+tPgUqSxTAJ4b0pBzuGR0zUgxsXBAHX6Uh2QmPmLL9OetG47xtz0wQe9KBgHcM4Oc0YDHdjjHXvSaKAuGAQxqo6DmiLzbeQXNjcSQTRsCHRtjg/hSchMDkZ5zRtjc4bgnABHajlRN9T1TwP8AGbULNI9L8ZwNd22QEulIEka+p457dK9h0q703XLBb7Q9QivrZxxtOXHsR1r5QwrDbcjzEBx07VJoV9q+i6g97o2oXVtKSDlXIB9AeaiUTRM+p3TacEEH0xTQoOQK878HfGK0vDFZeMrI2F0QEF5GAUPuw/h+ua9LEKTWy3VjcRXNs65SSI7gfyqbFFUrnI7ikDcYPGO9ORZMlmXHbrSFRyD060gAN3Bz70B8E4GR6UmOCAeD2ph4yM8UASCQDluT2pxYdj161CF5BxxUgA+noaAHZ6ZOAaPMXqT0/WmEDjd3pdi5xnIxQA7cM5zg4zTfOiyFU/NULKRkHr61CIm3llPP0oEy6ZOCwIx2pTIFAIPJ7CqpDbMrng9KenXn0oEWSyphgcg9RSGUEkg4GKhG48YzjrTto4yMAigALj+HBIPJzSI2CF/EClEa5A55PWgxMCd2D6CgBw+Ykk8UuTuOenajaRhj+VL1ByMelACZXntihDnjPSl2LgsfypCu0fKuMj1oAfuXOFFRySLvxycdKAMAkVG/J6UAOEo6leKPN5yFAJ60wrx9aO/A5oAerr/EcH6U4uuQQefSowASQTihR7ZPagCUsSRuGAenNHmKODwRSEZIB5NIY+QCOM5oAd5vpyPrSeeORtBxz1pGQEkCkSNdxzwaAHGZcgjn6U4SfxbTimCJQQw6j0NTRqGbB6YPFAE1kAZWaQiNQhJbsAB3/wA9q8N8R6s2veK9Q1hn3QiUw26kY2IBgge2c/nXo/xa1z+yfDf9l2zAX2pRhAAcMid2/UV5LCscAZVX7xycDqaLagTGT93txkDke9U7mX92AQOnFTTyLGhGcZFZd3PuJA6Ace9XHYCveA7GYtlzx17Vl6oeI2B2jjirU8yGM722nP51n6lMmF4yc4BzWpLKkbIFYyFiVyRjvXMePZo5PD0xUsAnXH1roZHKxsqsAWGTmuQ8eSSf2cyrt8jHze9AHlM+3zWKjjORSHnrxSvgudvSmdKga2JIsgkq20+taGlqSjKf9X61mgMCStaFmsqL5jNx/dqkQy4GRNu5eP4af8wAkblaZ+8+bd/3zSxo3lxrt2j13VrqIsEjey7lCt6VInLnayqf77VHGyK5Zo91Sfedtsa7P9o0wEQ7kYR/Mw/gH3qe8UbbF+6SvXd92muu0M0aqCP4w2aXbstt8jLuoAkNr3kbfGv3XxVR9zHavQfxHqtWXl2oybWdPvZFQx7ZY9y/u1zQBG6L5md7NLinl5kiChovm+X5qb/y0eRhhh0/2qcZCsY3RrIf9r5cUASxQM0e5P3axt822rv2spbyeZGsjEeWjr/B/t7ayx9oRw0Slm/u5+WrXmK+9Jj5fy7tyf3quIuU3tLu1uJ47ZYkYxx/NL/GtW7ja86tLPLIu35XZ/7lZtpcOLZQIYo227mdR822p43Xy2bd5ltJ/wCOVZJpSSyNFu2qYdv36qXnkmWGQ3e3+6ifeaq+/wAkLtlDIP3eKkuGhhkYRx7ZNuzd93/gNMAvNrmSdZVkkkO1d33lqkXaHLI+/d/c/hrSCosayrb+Y237zP8AwVlP5i4hU7d7bvlakBX+0N5Ev7lTu+X5qinCuibjmRV2/wB2pLlVj2R7ud1E+N+1fmz/ALNIsSfcUjk+9LToJPKSXb8wbtTMM0oKjbtbdmliiM+Ujky27oKAIjMsb7l/1Tfe/wBmnl44UEjQMzfwqrVL5cOJbaOHcqr8wz2pkHmCAs3zNuwq/wAQoAZG2472+U+lO4CDd93qBTjG2Pu7vxpqbn+b7yotAEL7nCySJtbrs605g+JG3K427kH/ALLSdFaTzN3tTVVt3lqvysu6gB1s6rhc843Ypsu7hQPm/wB6jYxLHbtH96h1Z5I/4kjoAbuxukU7W6bTUYdX+aPkf7/8VSzTfLuaH+LarVAFicfNF5K/w0AWIuI9sf8AwKtrwrZyK800kqtzlVrEh2+XtX5QfvVp6HFtvIAsjfOfu5poDs9KmlNoSY1Uucgf3avFN0ke5iJAOfeqluis+5fl2VcdGYCSNlMnTBqjGIhNuSy7gz+tMDN9nJQLuQfnSXCbUZlZRtGeKjkZFs90bb2780iyGMR/MY+SW3Gn9Pl/WkD7U3bcDHSmmWNpPlk7ZPFACpM0GVjj9aVPMZ0uIFyw77utRu2SkipyO1O+aR49jbAG3N8238KAEDIjyShcv978adlpEC7OOvFNhZtk7LHkBuakLpviaKVWXHOKloBju/nBGGR3NJKzB5FjKn2xTngZpvMSdXTqT6VEZV85jtby9vEop2Ac6hYtzPhKqpEyp5vzN061YCySxR7fl3dvvUyQMjpzhU/WkEtiPyo1/wBb0flc9qjCnytxHzudsYNTy7ZPmZN2TkYpJFZiJPlJ60GRUuYWXMUDIfV6ZHAiyFvK8xh1XNWiqwfN5WM/NvphVZFWRVbd6o3WqGV50SXzZPs8jnHX0pkU00SeWgik4+Zx/wCg1b2tjlto6Yf+GmzKrJsi42cnPWgrUqxpHy0gYueaCqJP5cnzfLuDf+y1IhOwsysDmkSFHndlbORzQGpFIVnf5htx8yCpg0q87MDHbrTXDO6v5YRBx71KpdnKRHA67qWoajLBmjkPy8ueKvFlWUfIzbD930qvHvVN2xd3TOeaVFYJ5m9xJ6etAHQ6dMVmka3nVB5eZIhzn2/9CrsrKWafSTFI22LH7mOT76cdCfSvP7JCqyyRjy5HTDkcE112lXZxFECwLABs9KwkrMsp3Vk8AjLSMxI6elUJ42EhZdpTpnv+VdVPYNIm1ZNwHQH71Yd5biCUsFO3PpUKWoFB1DBWXcdvb0po3K53Y57+lE6lJPmGzceCDmnypujO05arGQhdpBDK57mrHmDzEmVsFeA+agYZC7VUep9aXzCZFVY1C56LUtAbtndruXA3L/Ec962dPuWL7VXEZ5BJ61ydtKBIyhcDNa8Nx+6C56HOBUWDmsdhaXAkwpwBUsqvuWSCVo5oyGR0OGBHeufs7rlcnBPbPStiC453KoJxjJqHEuMrnqfgj4gW9+ItP8QEW96AFExHyuO2f/1128sLghwytGRlWXkH6GvnmeNbiMlssx6EnpXQ+DPHWqeGgbK7jbUdNdvuscvF67Sc5+ntUWLPX3VhnB/rTChJ3N0pnh/WNE8RQ+bot+ksmMtAxw6n3FXJImXcrDaw9elFhXKqdTjI+ppTu6MOB6GnvG/dTg98UAMBtHJ7mkMYFLdBj8aCCONv45p5546D1pMHBC8++aAGoW5A596MtkHPHcZp2AACpyAKjTJzjkZ5oAeSWPHamEkE9zTyuMCh1AzzzQAws3QcU6Nc/MTz6A0BGI4/OnImBkryKAFDDPGQfemlskjoKed3UAGmNuJOQPzoAQAZIzj3ppY52nkD9aUlcjac/SmMDn3oADy3HBpV3dGb5fSkGQQTzUwXjBAx9aAK8isTj06DNORWVc+vqae42nJIz2NMOSCPU0AJJuwO+e9NKAkA9fWpDwBgZp6pu+YcDtmgBIkAByfpUjEEDOCQMClRMDLc/TrRheuKAEPTpkmlCjjjpTo13jKjj2q0llcMm5YHYEZ4FAFLDdAOTTcHO0/e9KuSLb20fm3l7a2q/wDTSQA/liuf1zxl4L0nIutbjZx1VSAT9OaoDVMe75WxmgwM39MDNcLefGTwrbtImm6fLeyYwMy9D6ng1zWp/GbX5YgthpdtCOxKjI/HFKwHsS6ZM+GWByvqQQKDHbwKRcX9rAF5O6QH+tfPmo+OvG+oSq8mvzwqBwkLEKc+xNc7dtf3Vw019rF3cb+oLkAfkaESfSt/4m8I6dEZLzXreQgfdiBzXN3fxZ8DQgmGK8uCOgIIB/SvBxZWayiZvNlYDA3MSKc8YCBo40DE9MAU7IaPWL/42WyZGl+Ggq/wu4JH6EVlT/GzxO4YWtjaRccN5ZBX8689iyUDBY1OedvOac7DJ3MCMd6oZ0s/xR+INyWP9oxKOoUg4H05qhN4+8byErJr6qD/AA4OKwZbiIYUbjjgZoLLgYhU45zQSy3d+IvGt2Ns/iKF0zwBGR/7NUT3usFtr6nIzdSQRxVFthyACDnOQaU7iM5JAHb+VNCv5FoXWqJgjVL6Tt/rRxTl1DWY8MutaiPT94Kp7iRmORlJGSKNzBlVmxgbi1Azci8WeOLQj7L4gcgY4ZRmtax+KvxEtZQZL1LjHQYAFcfBLtdt8jSE8gt/KnB1O5TI2/6UAeoWfxu1uFMarpMNxnglQc+/eur0b4t+Cb8RJdG5smfClyMoD9AK8GjaZRuMigd8jNTRrFJ83loR64FS0gPqWwm0/VI/N0nULW8jP3dsg3H8OtDQ4fGCD3BGK+XrKSSymE2mXMtnMDlXhJQj8RXpHhP4uapZslr4otl1C3GR9qjUI6j3GOaTiNM9VPDlT688Uu09skZzRo1/peu2X2vR7yO4QjJXI3L7EU5wzEKSVIPQjBNSWIy5IYjA7UmMEkLkYqRPmxuUgg4pSoOQpwfSgCIbcjgjjPNKR7fSnPwBjn1ox1oAQDHzA4PY0192MnB9Kf25GTTDnJz09KQDCo+8eD3xTSvz9c5pybskDpS47joe9OwEZU5ODg0p3ZDFR0qQgEj1pQo/iORQAzaOuCT7UdMtkZHQUpI52jHt60g28nGRj0o0AifcTyQc88UBc53dBQ4YuMLjtUgVc4z2oAaOeRz7U5OenQUowOAMD1ppGCWJxkcYoAccN1yPpSEN25FLxj5uCRS9AVFADNx6YwaGDMDhuacVHDA8AcmkIU/MuaAGsW2ADkeppD6HAAHT1p/ynChgPakIy4bPA9utACDb1zgdsCnLnOc80hxjjkZpytx834UAN+6Dxn29aHweTwfSnc9QKCCx3ryDQAwdwR+FBH4ACnjcOCOtGCD0z60ANwRj0xQQMUpTnIbJ6gUoHPrQAq4x/Sg9M9BThyaa3fOAKAE56Dp60oUg5AzQMdCeO1OBKqRkUAMwAOeaMc/KOO9P4+6F5PU0D+7gH1oAYQ3YA0U/pRQBU2ZXggH3pi4UkHmnE4wxHekPvigB33iCeMcUbepAyo/iHamnOzAGSacOm0gEelADME5+bPpikAU4JXBHQ085xgHOKDu25Ix7UANHX5eT3PelCnIJH40cjquM96U5xjqKAEOMEdTTOnJOKc6jICNmkC8/MuQeKAEOcZzkGlGRg9fSlbg4HTHSkx8pJFADuCSuPfNNPcgewpw5w/cUn3nyo464oAAOMYyalVQUwwApFGD6U7k9MGkAHAwc8dKDnOWHB6Um4Z5XI9R2oPzE4OfagBVUk5UYxzj1pDggkevNOx3DUnYY6UAMboAOKVFwck04ru4A5pqrg7TyRTAdn5iwGMdqL1d2jXaAcmMnA+lK3QgenSnxbWglUg58sgj1oW4nsfOk4VZXx0DHj8a5vUwuHY7iecV2PiSJYtZu4wuAHJrjtR2kMQ3IzVrczexzd6SsRPoax7kzPbN5ZUsTwDWrrCuLRm6c9q55ri2e1bzGZGTIAB61tHYnoRXEwWLLtgr1wcVCb4x27FFxH39azpLiUSL58eV/gOetSJIkkbv92Nfvq1XFCHi5MdoBE4Ur90dqqRSrJ8zosjOccDjNV7yRA4Qsqj2PrVizj2DZbMGHUtmrRN9CZjKpJk2qPugCrETSKQ2VwBjcvp3qtHHGxkmUM3bOelJEnl7o45MtsyEpi1LuWkBRI8KTgZ/nUrlPljkjyf7uePrUFhIzIHZ12nh1J5BqQF1lbYFfsPagNRl+wMg8tl3IMcVn3qsQy+X5rEZArdtI7WC3ae+h2TEYJ61hSjzLlvKuFjRPu8c0DKRVogI14A4Pt7VcRFbaqNwvOKgBXe0bsu3Od3enxSRxszoGx0qg1JVZd8m5O26runK0ZXy13MemeBiqdvue2kby+UXO6rpeRYI9vePMlGorMtW8bWe17W58iUybpWB2q1aFvqHlSTM1zLbyAfJM5YJWTHJDcWxXbg9iam8iRtojXdswdhPSpkrjR0tpr8kFxC0UrNvGGdj8hrstO8TNbokkkbEt0eEgD24PFeXySGW5ilO9h/F82PrWtaXKi4AjkeSI8Ybt71m4lH0H4P8AiTr2mxxyQah58BxvhlOXU++Bjn2r17w78SPDniS1W21SJYXf5WWQAp9cnkdvzr4z0vU5BKwWT5UOM5xmuk0rxBGJSqtIAOvz/drKVJ9BqTPqDxN8M9G122MukSxBcnCHJUdMgHPHTvXzt8T/AIJXVrcNNJpe0Z3FlBYELnbwDj+I12ng34happLxG1vPMt88xlhtOOxHavZ/C/j7RPEUItdQRIJH4KMCUJOe+MD65qbOI7pn5y+KPClxohIeOaAIuYyCWP3v0/8AsqwJBcQwCJ9PRiCHD+ntX6R+OvhNoutWcs2mIkbuuRGANj/QjpXzB8SfhJJpgkV9OngBGSpJJQn0NaRlcWvU8E0rUrmOQzRqrwA5aIN81db4e8UPhhqpitxnlvM7emKxtS8GXFvi402cvl8BWasaW3njl2ssYlTkxOfm/wB6rVyH5Hr+malDdRrNHcLIrdCT1961oLlegZZFHLbe1eT6Trc8MUFubE7pG5I7/wDAa6/TtYIVkYomR96m4BdnZQsrFnZlYkZBz+lKN20sGB4yOaxLeZY5BIzbgV5zwa0orhSQ0TckfKCOMVEojLIc/K3QY60oZCSucdwaYzOU3fIy4zwaejiRFZVG1h36ipsMMk5ZFy2MHmmSINg+UkfyqQMA+1VwKXhQed2TwKAIBGMh1PA5x6mmAbgd24554qd14LKcKPTr+VMCtjKkY65NArshCqpDKpA6ZxUowB8yqx9qY+4ffKsuOop+4kKFPOKQ7sVcjkZI7inbRgH7vpTUcBgCTn61IzZ525PfmlqUtho354APrTiMkN5eFB5NN+UMQoznqaX1DDnGQM9aeo+UASCcNnIz1pHLMMuzLj+JDzTgGUKy8qevtQ2MMuMA85FJjE2WskbCSFeRjLZJNa3hXxN4i8JXC3GgalK1uD89pKQ0bD0yRkfhWZFG33lkGwAdR1pWZt+FVVB9KmwXPdvBXxW8M+JHjstVC6HqTYUK4PlSORnCHkk/X1ru57WSMjKjBGQykEEeuc4r5Lm8mSILcWqscZDbsD+VdL4K8d+KfBqpBZyrd6XjJtJvnQZ64ApOOg0z6GkQHOOKglyuOOO9YXg34k+E/FCrE0yaTqBA3QTEkE/72AFH1rrbmzeNA5AdCMqy8qfoRwfwqeVjKUWMAkc/WnE+vPpSMhXGRg+lObJ4xSANq5GeaQgDO004Bgex4obnnoKCiPCgfNSjGcDH1p2zPBII9aNqlyQvXpzQA0jClVIznPvTsgocgAgcetJtJ5HGKQjLDdwfagVhSMgYJHc4pNh6cknpSn0PHoaVSex6UCAeh4GOtLkFQCecdaZnqe3TFOA4+Yc9qAFGB0GTTuc5A69abk446+lAznO7BoAUfePbPFKc460dXwfTIoJPY8UAN6KQOB1qI56cZNTbeOetM2qT8wwccUAN2tjHWkxyOMAU7A2bgec0p3EcDHpQAzHJOM09A3y/LS7RwCeT0pQrKc7s/wBKAHADkjls80PnjijoCy9aUEjtwRQA0jBHf3pMZyQM4p3OOeaUBhyBwaAEiG4gYxzgn0qxA0VvHNeXLBbe3UtIW46DOKbbQvM+yIZc4wOx5715n8dPF0e7/hDNEvVMiOj38qnkfPwuPQ7T371SA4XxHrc3ijxfca4ZWkt9jwWy44UA4B/MU0yRxhSTyecVVsLdbeAQoRhOAFP50y8mYZaNAe3NOwEd/dDJGVxng1nS3HJUHnGakuZFAKuAxznIrPnnbcSEXPrVWJC5kURbjGzHOc1nXUshj3AqQjZ255qzdSM4Vdy4xg+1ZNzcRLA7bmLBsYq4gQ3ssRib5mDY7VxvjeS3aCO3N0samP5W3bt5rs7S40/7Q8WoSMqvGfK2feY4rx/WbyKaUfZYSkG8/Zw7bpFTP3WptBqY+7qo6UgJzinS5MpPYnim4YHPrWY+gbQCMtVy04uBu+VCaqoMHd61YjdhKpx8ufu00TIvyOryN8vy7V+apo/3i9flFRxF/wDZC/3RUu/Zyfuf7taIkkZWaIqeZP8Avmp0jby5JJPlSNdxJaoIgLhGXb+7K/MOjVLBCyGMiTfEowyVYiIPI8edvlpt3U9PJSM+cctJ92rXzS7lWNT/AHaQw/IVYKGXpVWENiTck0KyKp8uo41by0zGocballjPJkjYLGu5nRc/8BpjxbYDukx83ApMoa8MckgaRtxVtwaqwkikcsyZUN8lWXxbPtPyxioZEld/k2eX70hCJDLJdM8cm1e/vUkcrJceQqfu/wCItUUm5UVoUZmj6GpY5lkkWNh80nU7qfMMvxTRxSFpl3bh8u2p47izMQkjbbtbHlVnFhbuY3O4KvymmTmPylXZx975VquYTOhuPMW0aRViaTHf+7TUvYZrY7v3lx61TVoWTdHIyt/u7qcZWd9yN5CD+6v3qokkupbny4vMbMbf6tBTH2qsjRt8v8WPvbqj+eORp41Ri33htpdnyMytswu7bQMpyQyPE0jScfwn+KngM8YkVv3h+WnRuzLlh24203y1i+YNuf72zdQUSjdGm6RcD7v+9TZVVImuAyxn+9miTzlk/eLnPPWmOIfM3MvTtVagSeWn3WZt9RTkLEsasyt/OleRpC0v3fX5ac6ldjSMp4qQGIrB9ysw9iaZOtxFIs2/bF93bSvCPlWP5z/vUbtybfmNVqA10Z3dYV/5Z7qUo8MS7dyuwo3MsjNu/h2tTd8wdVVt25f4qkBQ7L8qtvRuuKiDurup+Zamj8tUO1eOuaXd/dXAPU1WoEVzu4b+FRR8rpvb5jTkVURo8/M3eodux9sgyPapAltF/wBardM5X/arc0BYLm7U2sbNF/FWNas00ZMEZfy2+bI210nhSRo7thtVGkWn0A6WKBlgRdrL+FWPlCF+ePep4ryR7dvLKuEG3fiq/wA/2Vnk2/PzxRzGGpEJEjkDqu4dwaruq5Z9u0O2Vq5NhsTMMkpiT5fvD+FaoXErzIFZMR9gKchhK2UDZ6N+dLOLdUZW+SQ4am3G7YqqF2pzT33XMI8xOG530Fg4KzRLHJtGck025VhvPb72N3zUsf3zFt+T1/ipsaqs5Z1YkfxUAaFnd2q6csZgbJPOP/ZqztlvExW18ohv7rZpXVmdmmOItuKjjjSOAwszZA+960AS7xEnlxxYJ60kLI0QtnVmj6GmrJHE4bzM/wAIQ05Ga42yKnlxBv733qAF3bnXym2xj5ANtNuN6/IyqE7GnXA8uMbuZCeAO1OLqxKyN84H96gXMiusLHO1/mxnFGZM7Y0yoXNPtpleMOd27O5TSm5UyN5f3j8rcUaEyIR5qxYkbOT8oqIxtky5ZHztAP3ankWRv3bDC46+tO+7t3H5MYbC7qAKoSTzPmbefQ9KJFjWfz2b5asKsa5aQBR92M7aejRqgURjbnpSuFyvKzLIVdiC/TiqqCWFjKkiyODjavy1dCK1yJZR+7HFR+VtlKLsXJz60riZDIm523SKJO4Bp337YSRybs8bqJrWRbeRXhUPuzv3UrpHsVgueOijiqKI4Ij5rK0rAgZqeNXOdytlFyMUFpVRW8lRz8zbqlaTyyzyNgdttAak0Ecgt1DNgk5Kmui04tvjduCvTmudtI1kiXfI0jZ3L24rZsivmqu5hH/erKexXQ73RsNCZ1ZpWJxz/So/EGmmFxMq7onXPToapeG7qaCeNS6+TnjHvXZFIruAR2/7xTySR0rlejJPLr224ZSCD1X2qjJHvQK37plHXPWuz1/TGWUnGB6iuZvYcbgJFO3nOOfpWkZAZY+bA+77VIf3edpwakdFaRNrM6kd+oNRvvLBT83p71TNBQTwY2ye/NTRySwyKzNuB6iqybRIx24XHOKkDK8ZMakkeppAblvcq7BkXGB61rWlyTHuz8v865K3m2uGUsAfQ1q2dyQFVW+Unoe1JjjodTBdcDDbXqdpCwAYADrxzmsQXHy/dyVOB2q4lyseG6Ejuc1m1qPmLMfmRyC5tZntpkOVaNihz+Fdx4d+Kmt6cgh123/tWLIBlx+8A9gMfrXBCYt8u5eakK5QeY2V9qmxS7nvuieLPC+uIBa6ilvMQD5M3Dg+mP8A69bUtvIEDRssqkZDIQRivmJ4UOf3ZYdQQc1p6Nr/AIo0eILpOqSquc7GIx+IosUfQ3ksBlhge9MePggYGOleS2Hxe8UWcCx6rpVrer3eMfN+Rre0n4z+F51ZdU028tnB7KxH5baOUDutgUAKvGKEUqAAvBPJrAsPiR4Dv8GPVXtpOm2WBsfmQK1YNf8ACtwNw8RWYGc5Jxj8CaGtALbc8gA/jSc9cZqWOfSXGbfXLCRTzkyKP5mpVWyPI1CxI9p0P9agCvyfr3pSGxyM/jVpEs1BU6pZg9gZk/xpGFjj5tUsAB/08L/jQBTO4YyuBSOvdeDT5bzSYuJNasVX185T/Wqk+u+FoMiXxHaAjnCncf0NVZgS+Wc4yAO/rTWUqeGz6Vm3XjrwJaozPrizY6hFIIrJk+LngGPIX7S4HP3G/wDiaLMDqQjE88CpRGDjGenbmuCu/jP4Pjika3sbyV1HyqA2D/47WRL8b7tkDaZ4fg244MykH2oswPVRbu53IN/OMDrUosbkHb5R568Y/nXhuofGLxvcKEt9PsrIH+ONiWH4YrFv/Hfj69IWXXDJGV5RUK7ffOaVgPpEWEix7pJIYh/tyAVTur7RLIE3mtWq47IcmvmO4vtcuiWuNbuvfJBx+lVJLRbiUyvLdSMOdxlODTsB9D6v8S/AWkzeS+o3F3IR92CMt07En61ztz8b9F3k6ZoF1Ko4DTLtJ/OvII/LgIBjUdwSOafPcMSAqxlevAxRoSd/d/GvxTcyNHp2jJax/wAMjYJH4Vzeq+NPGOpXJmbULmFzwdjKAfToKxHl3gL5mAPSon5k5kdv7uOgp6FElxPqN5OWvNSuJXPBUyHFMNsq/O21j/eJyaYcheZAx7EmoXfy3AOcUgJtkauGZVVgeWWi4keQCONtiA9u9RYbf8wwKQ55x0qiWTKQUyzYxx9aaJI+flyO+TUO/kknoOlR71ZCy8Z60coFkyEpiNtqj3quZJGOS3yjuKi3bQOdy45pJCSAVOAe1VyjuPOxSMMwyc8mo5WG84kyB0FMcKoO3kDpTAyZA2Y7lu/0pWFzEhlkOPlUYGeaTc27IbJIycUwttPXv0NI7YUyEY56U+UhyHpJgnApolZUYhsHOcf0ppI+UsQD14pksmX2ErjPpTsNS0BppiSTtxjPBoNwQVJOeO9QEKm4E5yfWopJ138JyOKfKDkXTdKzhW2kHv0xUpnjQ7Q2c+vWssyFSTtBOOlN81chepxnNAtTY89QOelTW0qsCQ2305rEWcb9oLEtirPnyKCvAXHWlYrmNqSQEbmbJHoanhm5CnaQw71zT3bBCpbjGeKnS9khEbLyMd6TQzqvD2rapoGqLf6LdPBIDllB+V/UEV7x4C8cad4vjFtJ5dpqgHMWcByPTPevmy0vBKAEO1uxrTtLi4tbiK9t5THOjAqynBBHesuUaZ9SOpRyrLtPcHg1GMZ9D6iuX+GvjS18WWgsb6VV1eFOQTjzAO/14/WupkUodp5HeixYzDAlicn0oxn5gcnrigHqzHjHelGMA7sZHpSAOOucCmHd0B49aftAzxz6U1gDyp/D1oFci4YlRkEdTSliAMcilJ54HP60be+cDsTQFwxn5hR0B/lTjgYwcn1pMtkqq5JHBzQMR87AVpu1idvbrmpQjZAzkAcjpSEH1AosAwZyeMkdKF2jhuDTigB4YE9eKCWYY2gH1oJGhSQS3TNBjXHygkYp2Ryc9BSE/JuGPxoHcZ8uQG5I4FOyRlh64oPzAEEkjml4yfTqKA1HBVOFPAPNNcclcYA6ClHIJJwBS89cce9AiNY13hjjNLsUArk08gAFu9MyxHyqB9aCgdAUCqcH370wbgM4zilcsrbfvHGfpRGWzzxQgFO4jDcA9MUoUgbQcUNjPXOPalOevWgAx/eP0oAJDEHilCtnO3Iow2MlcewoARFUrk5BpNoGSvSng9ABxSY5II4oJAgkZX8aaQC+OtKCd5G7HpTx0zwD60FET7c/KMCkcAAMOQaeQeuc/hRgkfd4oFqNIbdnPGKX5cdeKQMCeQRnjmncKMEUIY4gYHNFNVlI6EUUAVCMnHXvTSq49fenjgkHg+tIflOAOO+aAHJwOuR7U3oDjnvSkovHem5Yg4HXrigByHpjGaRj75pM7SNoyTweaduXfsA4xmgBOfwpCMZYNg0pHQA8k4FMfapwe360AA65zg9zUgXPAPFRjJJwOKcuPx+tADv49tMcHO0dRT3PIUD5gKT1JPNADRu5ZVyMc05eecYJ4pVIH3WA9QaWRo2wc5PfFAC7T/EM0pPHyr+VMwcDBx6U9cYAU/rSAVOBhRx3NBIJyBg0pyMYFD7uMDJoAQgBc5/Ckx0+maRpEfgqQR70b+TngHpzQA8AYJ3YNKM5OF+p9aQYZQW47UpO3O1gOO9AAV4JPBAzmpLQ/vF3Yw4waiL8YJBPpTVbadynr/iKBM8i+IelLb+Jb1drK2SRx1rzrU0Ch4wmSO46mvefifYtcNDqca4HlhZMDqR1P8q8X1uyk/eOo25J6da0iRJaHC6sh+zEFdpOeDXn2rErI3lRuzY5xXp+pwv5RZvmxwa4PW9PkEkhil2gj72OK2iR0MSSV5YIJG4kQ4Kn0pk9z5kdxGUUrjAJ7+1UrgSQXTR+YJEx2oiuHlk8vy/uDitegF0yIoCfZ0mkwMnpSW0kfnzjcse9MA+lADRyM+7bs++arwT28mfkDnPDChGaLiXSrEqO3l7Ow7063uLWPc27JxkeuarxSK7s4j3YHSpCI2cSRrGygZx/SqHykkDbYl+0LmR3yKss6Q3KKXwX9BUNvIkzytOgU4yCe1QFiyGSMbmZshvpQOxeuZJN4d5MjdzkVSuI0XzPIbzDIc4HYd6cBJP800asvXeTwKhunWN2dVzldoz29aAsQ3ISNI+dxz0H9alZmMn3VMeN20U1PIa4RGXzdqdW7U2XqqpIwydoPakM0rB2nDMWKYXhR39qnikkZJP4G8v+7UdoUExRNqsB8rj1p7+e0K4XJJ+amA+KVYv3sibYvLxj73zVPZLKrtLHccOM49f9moJvJfECNvD8t/s1csI447eFZI2L/eBH/oNAEsskbW5Mo8sjH3aVDJ5bOnOU+So9rL823cHPSpPtDG5H3xAq/Nj7u7+7QAmnmaPT0gkjZxv3jK8/7VaDalIiRi0VY4zJ++Z1/hqF2MSDyVy78Z9KhuEW4dWzt2cEDufWnZAdRpmqSQ7Jbd1a3fIBHRvpXVaHrzs6jzmVhjLEYNeawXBEnms21wGX2P0Wtm2nEEUTSM0kh5IXrUSiS9z3/wAGeP76wnVG1GeVRgDfMSoHoFzgD8K9c0/xB4d8VWv2bVYrYsRxzkc8ZzXyLaXavkRx4Cgff4rqdG1qRAhjl+zyIQSVPytiseQFJne/E34L6bGDquiAvCMlkjAOM9P6/nXz5448BX0e208lpGLbo5Y1AdD6P6ivqHwj47kSIRtKLuIrtMEnXPep/EOhaV4mK3ml+VEUP7yFzyn0/WqjJoOZHwXqFtfaYTaXdtKjocF14LVSnDb5/wB5LEeoiI+9X0v8WfhmX1CNpLVSyglGIJA6f4V454t8M6hbyRs8ajYSq4Un5fl9FrVSTJ1MrSfEVxvhtbo4YJhZG6H2rstN1JZkG50O04wD0rziWGeB5ov7LaSTbhWz/wCPVLaSLp/lhXYSfKGXPWndMLnq9tOc7mXC4x97rV2KZU2BF+U9c81w+ia7BdN5TlopMYKk10dvdNuDbt0YGKmUQubhcHdtUYx1BpqZ4xzj86qQSEK7L84xng9KsW8xO1mVR8vLZ6VlYrmJDhcbjg54/wDr07DZBO35uOP8KamAzbmBBGc4702Mn5W24I70ihzJ8mUjySMbc9KiKY6DA6de9TAruI3LwOG70FEbClyeNw5oAjwoPQuR3FOEh7Lj8aQq6rjoDyMf1pHAUEnmgpbEkf38Bcg9c0rqyksPmPbtxTIy4AHy4YcHP6VIMYK7mx1x3pFDVYAFF3betPP+rI6ZHBo3M2EZFC4/GnRqd4+UMOmM0mA3AWPC+nAzTsfICOvekm2pIUG5j1psYcIV+8Cck0ieUNhKgkbhjHNPIbeSCoUjp2FKu37p4HejywCMZPc0FEN1Baz5+Z45CBjaM8/59a6jwd8QPGHhfEcdz/aFnnLRXDc7T2Gc7evaufR3AcKnHrVf5w5cbdx6Y5xQB9DeE/iX4R8SMsNzMujXxGPLnOI2b2Y9fyrr57WSJFkKq0bjKOpyCPwr5PeOCcZngVTjAdTg7q2fC/jTxZ4PwbLVJri0UktbTL5gcemRz37VLiUfSBU/fXoDyD1ppB5xwDzgjmuG8JfGPwtrRS11yGTRrtj98KfK/EEZH416LHCtxbC4s5Y7q3IyksbA5/DrUtAUgRgjp7Um5jjZU0kZBO5cMPaopFZcdlPXHrSAHJwcce3pSBfk46mnEkAZXrxS46bRg5oAZgY9fegAdacAcnaMik44GMUAIcntwO1KOe+KNp3Z7Ck9hyaAHgYPv2psuFQkDqcCnHqCOuKCFYDuM8CgBkTAj5jz0FSAcYIyKYgCg/L8ueaXceg4FADtpIJzTeB97mjPJU9e9JlR26etABhQhwKcFJAJOKAV+oNLzjqCO1AAAT1xx0ppHOQeO9P+bGFAzSAHeOMAcmgAA6YHTrTiM55yfSkZmLbV4GKVM9Cpz60AIRnjPFSRIxO3GfXHNLFDJLKqRJuJPHPf0/z6GuU+JfjvTfBWnzW9uwvNZkGFiTJCEnABIBxyRk9utVYBfif46svBOjNHA6yapc4jgRTkgnvXgWlWs58y+vmMtzc4kmYnJ34weajjF5q2qya9rk5utRlkyNxwkKED5EHbpV9pgocM+ET7q0+UCaUyIxYE5PUVUuHyXVmwpHHPekuJT1LEDGc+tVHmVw3Hy980ySC9Zo9iK2dw5Oap5zuJkYBf1pTIrRszNwOFNV96NA+772OKrlAiuZFyrfPgenesq/KiKT7x5yBV6KRxmNmUd/WsfVbhkhllaVGwP4R1qkgOV8U6hOI2gjkVUP3uP0rirlmycFWrW1u4mlldtvyt3rEkxtB24P1olsQIxbAVaX7yfdpmCvNSt9wVBepCcr91qlXaXFMO0JinxLwO4poJGlbM3lCQ/Kv96tC2+X5ZJFZvvdKzbOZoFaOMbl61ag8hfMeONvM27m+bdWiILccu19yqpX+GnRjhtzKGeSqwdVjjborfdFTIGScM0XnyD5o/m21ohF7T4bq8ubtrG2aZo49oVT1b0pZbNoHiVlkaXbuYY6GtTw9r39l2Etutri4lbLOhrNmJE/nLL5+9my38VUIgkTejCaZTHn5gGqXZJNvt2jibzPm3f3aVIzs+0d14+eo/3a2zHdKZ3+61DQxLK3mmHyOrxI3zZ/hqKeJEkdlbZF92p8yPGGV1iXd8yf3qbIzfZ5TJDuXd97+GlYCrH/o9q7IMtJUcaTKilVVmPzf7VWUCmMbmVvanxpAGlkb5JNu2EY61IzPuSXu4ht3KDuNXRuiC7ZV59apCCa4QTXDeWsfZf71IZvOKefb7oU53A1RMjVglmRH2osip8zDb8zU6S5ikijnMqwtt+aJqr4bezWrYZo+UpIpFiRGVd7nrTAuSSqsaRx/L/EzCopfMQfMnG71+9ToPPZJJpGWQbvlT+KmZZ03btwzVCG7PLiMm5k+b0pvlw+Zu+826nwOzbl8wHLVLJCvn+Wsi+aq/LQWNKMZyrBhx+7qPy234l5O3tU0jO3zSHHNNKldzLxIfupuoJIpTHuKluNvaozh0HmDdlanlwg82ONVP8X+1TQGbdJ8oDfNValDHbYCy8Y6UoWVl81unpSEt/EuMe9NjWb5/4f4tv8VGoCTf6uPb+8jZvm/vUl2HWc+Vyu3cq0iOJhtiXbEv/fVOkZlfds+Zfu/7tSBJJHM4DRx7V2/e3VA8UioGZl2inbmkDbWZ4m7fdpcr9xlZfZqAGCRti4XcP79IJkcHzCF/iU1I6MwK/dX2qKT95GYSqsu7NVqBa07zJwJF/d/L92uo8PJPCDcXEakfwp/FXOxTfuE+Xa+75cdlrrvDQSWSOTa7kfMWo6AdAN/2ZHQR+vlimfPJCqyiNE3ZCBetNeRZCY40xzyVP3aJF/ekxvmNO9I5itcttlLfNGh+UJUCM3EYVQal1CFY3hZZ/MJbNRXbSSPIqlY2Rtyyhf8Ax2gqI392u6HduO35s0S+Y0kaxNiMLTpTGkb3EkeQI89fvNTQSqR7uGxmmaDZW4kljXeB8v3ttOfzd26NfNGM4pGVd4/unnigxSeRlZPLw3zH2oAa7KyLu49qd8y4PykD1pqf6/bDCzjuaTzFJDL91jg7urUAPk27CWVT3FMgQqhaOTzGbnHSnFHupJI7df3Sf7VSzRtsjZuOcH2oRLIInn8xpZE2qnv1px8zY7tGzF/m47U6QyNL5ajenQlalLyLjYu2NB1fvTFqQxMrJ5jJsXGBkdaSP7jbkz6EVYnjLRLPJtQn7wHai2Yb9oVsHpUsNSF4o2MbO7bs/d21LNYxsh8t3DD5sYq1JG7HaxUY6EdaZMJgD5bbXxg0iShFKxTZtQgdDnmklSRUDttUZ71ejtYm2kosYx97PeomidpTHIu5cZBNQVqV9m51VV3MaSBTu3LBv/vnPSpniQlWTcMHlfemCN8F9zK3eOrEyJ/JBD+c0nzcg9KQltm1lQAn5MU4rut5NuwLu7ijyWPlqEwwPXPamgQDc0Ui7kz6GkOYxmTYyuOAOualTYcuq7hnnIxTPLVYwu3dk5B6YpjFs5JltAJtkRLde+K17Zl8onOR0AA61lxusu63k/u8Gr1nNIrIytuP3eelZyC50GmRnyhFHceWSQea7Xw9efYLdmutwjc4DDkV5/ZGWN9zNtlzxkcV0OnXs0lmWuGyUfIB/wAKxnEZ3ur2ttN5UyRF0dRnHSvP9Vs5ILiZWgiAVz8o+9Xc6fqAvNo88DEeQmcVz+t27yyPM23dk7m6Gs4oDi7iORctKgjHbHWqDlgQG+XZ0Nbl5bsWJkZmIqlJHiMttVh05rQChgshZV4xnNMK7o/m3KO5q1JHvRGZcRpxiodhZmVRhTyKosjQdcH5R0NWrSQZDdQOlVQo8tlYtjtxSwbhHuY4Uc0mM6BJHIGVwmMnmrAkfgKVKnnJrJsHMkW5W3Z6LmtA7mC9wB0FZtAXEmTcM8/SrCXKjgFsEdKytx6bMetSJMuwgHDYpcpcZaGulxDwSTz7mpGZmy25gPTNYokJIUMo4zzUiXEmzcG3duKVh3NQO+0qGYg9/Shs44jjI91yaordEDlsk1YSdigJosULNDHIuXjUDvkVSk03T2Jby3DMMAq5FXGnXIVvw70GROqsuR07UmBT+xLzH9ruyqjhfMIx+tNEDLyt/e47YuHzn86vFs/MrZNV8rF8rBeTkUAMC3eM/wBsXrH0aUk/TrUElqD80sl2WP8AF5zgH9an8wr91cA88U1sMQWVseuelKwFc2NqXD755V7/AL5+Ke9na/Ksu9gc8knj9akLEcL93vQWUYJVjz1p2ZJD9msUx5cO4juzE1MqRmEnyY8D25pm4c/Lgk8fSk3YjO0Y9MnmnZhckEYx+7CqCOo4NPQ/IFJHHY85qu8nRlIPHSmGZQQS2AaLMdy58ikOq55zxSecoH+sYFeRnmqwuI2YqQYz2560hYKzFgpOOOalpiLe5JDuLdBn/IpjTOd2GKqMdD61R3Oz/MqgY7UjysqAswXnGKLMDRl8vYCctxzzUDyH+8AOwqo0zckN+vWkeVc+vqadgJ96g53fhTobhlkYY4+vWqTzKg67vamm5ZQdqrgjrnpRygaE0ilhhQCe9MMyEnccjsay3uxjcxJPQc0faQmVPy8ZAosLmNLfwWLNUbyKeR/Os57sYwH3Z6iohcN23fSqSE5Gp5oGCp5zzTRMqknHynqM1ni4ILbjz2pDKrRls/MvOM9auwi49zHkhBnI55qFpGLB93AGAKrSybgCrLnFI7qPvZx6CnygWVuMcs2QvOM1G9w+cnkH07VQd02syxsCeMZpryKPlZsNjHWjlEy81xyzFgSPWo2u2JHmDg9wapFix+ZcLjB5pjyAKVZsR9sGjlAvfaMtlOR05NRNMedpyc/SqPmGMFt3I6DNQNdZO9gwkzxg8UcpHMXmuDlhuwVOev6U0XkjfNjgnPB6VRlkUOI1U/NzyarvcRhvLTdvosFzWN1mferLt285pDNHFIZGbcGB6dqyTMqxnc2cikikkfarfL7U7FKRrfbVj2hWVmH50yS+kkRlLN7VQiVtzMy9f4qt2+1hgpj39agocJ28xHyxwMEZqfz5WkLA/KenNVihEm5fu08dd+eOwo3C7NWyuXEiotblhcLtLM24KcYzzmuUid5Dui+UjoRWjpUiRxO0hwfrzmpasVE7XTrqXTb+31O0kdZYiG4GCRjpX0b4a1i38Q6BBqNuwMgUCYZyQ1fMenz+ZYLucF8gZ74zXofwe1xtK8QHTriUi1vQAATwGP8A+uoepd2eyMVwRkHimOyrhcgcU+WJg5Jx6jH0qu6/OcjJqBonBUj5ZOfWl+794jHrVYcArj3FKTJgFl+XtQIscH5wQcfrUTONm5hkZ9aQMQAenqBUeCxPPvQBN5i44A5oEih8Hg+tQc4G7oKTBfBXGB6mgoteYvIUnr1pA8akndn0qqS2OevtS8cDbjigCYy5kztC8dc0GVfvE4OcUyRcoqqecUwqQNpIyKBMmEkbZzRvXgngDjFVwrZGTwTUoUZx2oEP39cAbTxmguquFHIx+dRbeTkZA96VUX+8QfbrQBMW4OB9ajMxHAyeOnpSENkDcW+vWoyDvOBjPegB32gkfdwvqacJk2j5uSKhkhkUFdwKntUflsq9CB70DRb+Q4ZTkketOGQMtyD0qGLcI8AAGnru9eO1AyRm8tCVAJPf0pAzHG4qW68Uw4JKknHem5UHHQ46+tAErStzhuOgFKGcZGc/WoioGFHOeeKeScAKaAHhlPfHvS7znt+dM+X7oGaaNmTuJzQLqPOASw59qd2znGaYcKAwpHyTuFAMUscgscikkkY4CtgU0Ak9OfrS4xnIBHrQMY7MxG45A6U/7wBY8ikKnGR0xmlDMpGRkYoRI5CxHFFNU7R/9eigorBm9MmkO7OTxTx8qkEg56UhXGOMmgCEsclcEmlEjAYVjg9sVIcghlAIPcUADOCBj6UAMBbIJGacrHJ9SMfSlAC5OeaBhjkLgfWgAZmUAqVIA61DEpOSxJJOamJ/h28daQEDoB+VADSXySPoTT88AdDnrSY5OTgUpHAJ5OelACSvtUsvzH61EkpddzZzUsiMzgDaAe1IE2khV47jFADcnjbwexpR6kcjpTirHB24A/SlCnByee1ADgxzkjmkO7JIOKAMYzinAc5OCB1oAZvfJO6mSyS7AAeO5zU7BGBGOe1RFRwrZGO/WgBqNxtH/wBf86cOenI60gUD7oxml2joCRQA0zAsdqkgDj61GszAAsCSTUoUD3zSIu0EAZHvSAcjA8qc+tKDkFfXjrRjgcYP86NrKMjrjBpgF/AuoaZNasqhyPkJ56CvGfFOnyQTSRBQDnkV7OpdGyPSuX+ImjrKovY4wDjLY6dqcSWeEapZ7g2OMjpXG6paiEEMqsmOVr1DVLMrcFCoAI71zWoaen7z5QT1rWMjNo8nns7GBGdl2HJ5x0/CucSRo7mXyhgnjJr0fxBpCSxsIPmbuMYxXB3ulX1vcMY43lKdxxmuhbEkJmXzA8jBlJ+cD+Vbes3OnWmmItjbqTLgKuMEVz1r9oMEjtbqpB4zVq1DTyB5G8yXHCjoMUwNW1WCzsJbhl3SyJjFZKRLG4WJv9rrV6ORzG008beWeOveqLQSTTs2392B94UDCUyKQ7upPpjNSo8i27fMqr1wKrsVDYh+ZcYLGkDiO3aT/WKDnGarUCeOUqQqyfLjlT0NMEytlkXgetVhccHainPY9qYN0gBbgg54pSEWjMuw8/Mepp9s8XEodSgbgHvVN5MIV25kfotWFSPZH8vA4ApDsaUDLvLr91ecgVYgmk3u0bfuz81VLJWW3dlDFOlSxSN9k8wLtaL7vvTCxatHijT9yjPvO41oJcbYlMS70PTPaqts0kiCSLYN+1mX+7UkUkodllGcfdC0CLYkbMbM6plsVJLOkls0SFQmMkDuaqlYJvLZmz6Jnk1dRbC2WNRC4kUbKoBtuXkiG5FBxjd6U2WQ3BZlb5UGwJ/WmyzRmJoISyr/AB4pEPI2x4jxhW9akBUfywkSosi7fXaTVyOeFMSszqg7Dnn3/wB3/wBmqqGVUWRT05p0D+XKHjXMT/NtPrQS9zTN9eYCwr5g9CcVp2FxcSSL5JSMry+X+Sufldkdt7Lktldp6VYs7mO3uwyFxvGDnvSlEnU7nR9cjW5KrKwKrkKW+cCu18LeMmt7hbhN0cg4Zge3+0MV4/pRb7eZY12DI5Xt1rZivJlkZmYYLYBz96o5RH0naeINM1+0WK58tjjCgjGM+9YHiXwFa6rEy27MGYEhCa8l0bWZBIEVmeMHAwcFT7V634Q8X7wsN1I0ZAClj1x9anlsaR1R4J4p8A/YruZJ4ZVYE5AJyD7etcJfeHZWBktt8jq3z+aPnAr7S1TTNP1qL7RbTrMcYYMBk+9eYeN/h9cC0nudNVVGf4fvH1P06VaIktT5iuY5FkSMHbdJN93GG/4FWnpOryrK6GMyQY8xSW5b1xXba74dt7vTzFc2j2WrRrkSkZ3tXnV7pWoWNza2twHXCbo2UZVW/iq1Yg7fT9etZIlDSPETz5TdRWxFM0pLIMxbeOetebzzfaruKC3bzZcbi6L/ABfxVq6Pr7LcNbySKsSDG8t0NNxRSO6tZRkq24Ar35wasrNGsW1WySOCDWJZXiSR7gytx61etnVyPLCg4wDWMo6lIvRyJgKY8E9OetPTP3vuj86rJJIp2HbwPvGpRIynDDOe471NiiYozZOeDSGPojLkdiKasm0YB4HapNwbDMVIXtnmkWtiILggqcqO1NIYFgG5fkHuKkdlfDIAzZ5z2pJN33mcUDF3qSNysQB13daeJFDZRcZHXNQsGKZUUyF2j3l+uelAFkrznJDH+KnBePlYnHJpu7JAYqARkc0pKqgyeemBSGPAHdeCM8mkDHeAFyfWkBxgc4xS/MSMHGOM0AKzrkrjgHril8tQQc4zyMmgBcZbHPahPmBU8Ec5qQFdc98U3aylXhbDr0zUgAZRnj3pqZ5y2aAGTQrcgNcW+X6F0xn61a8N6vr3hu4M2i6s8AUcJuIBHoRUAaRcqCApHftTCNyhuR6560rAev8AhP40Q3AW28V2axyEAfaYAAB15K457d69B0rWNE1mMvpd8sgIBAbgt9K+XmUKPmG4g8ED+dT2V3cW8pe1lmgkB+VVkIB/wpOKKPqWeKRGO9GXsP6GopC3yjdtx1ODjNeL+GviZ4q09T9s8i5iHAWVyTj64rqLP40+HJpFTWdJktwRjenPP0zRygd9ukzhduPX1o3Py3XtWFp3xI+HeoZFvraxSDGQ2MjPQGujs5NP1ALJpupWtyp6APg/kaTiGhF/Hznik6/N0HpV99Lu1Bby8g8kgjn9arywtGRvjZSeowaVmBCXGAc89KN+OFXgHrml8sMPlGSDngZpTE3OMEHrgUWAbuwCWGAegpAwUDcp5p5ib7p6dqb5bd+fSkAblxnac0wuemOKdsbPPNHlnOCfyoAa0zYKhQPeiOQ5wV7UskZUZzxQgHcjPYd6AGmdlyBTkkfByM5HrU8Vq0jlkQkAYI6Yqe5jisLVrjUrm2tIUG4lmAOKqwFVC5IVlxn0yf6VO4jtbRr++uIrK0QZZ5TgD6DvXAeKfjB4e0gSQ6Fbvq94oGHOfKP0IPNeQ+KPE3iXxddtcazesITlBAnyrs9CowKdgPQ/iX8Ymiim0XwEFFy7eXJqsqEpEpOCYxxkkZGc8HGfSvKrRJ+JLq4M2M5nlO53YjBJPcn1ot7dEXaiqB3AHJqYQMsXlkqRjO33o1AeZt4ZRgmmTyeYNqdAOcjk1Fkxk7lwP72ajnuNy7UHaqitCRZpF3gBvmC856VUvbg7RFHtLHk4NQXtyVAwuWIxVVpI8qwbJxzVgKW2q0RXK9fpVS4m2RExybifWo5LlMyMdx/Ssq4leQbl470ASS3FvlnZ38+ua1u/it4ni+dQ4+taV3MkMy7Y1Lkc81x3iW5eWaRV+7VEGNeO8sjSLIxWoN3AXb+NSI7I2duaYd2/jrWbuUAR2cBalusZKquNvWjcvmBlWlmTMG5WzSCJW3suaWF9jhm6HrTep45FKFdsKq8d6CmXrbctwse7Ak+7zV+2DQyB1bP+1/erNtGVSQrbW/hNaNj5DOUZXbyzu+90rWOpmWZXInbzYdvy/KFqWNRIiyJ0+vSolDfaPPZty7flWrsEHlHzN3mbvm2etapEk4WSJDv4GNystOiRVGd2V+8rf3qnj2+QQr4B+8h/9BqSCL5xGvzKi7qsZWSGfAi8vzJS3ypTIHbc5iaJZY/vKVq8sS3VxJdGdUZht/3aqG2l2NJdfvJAMDbQIhfawDbSW3fM1BjZVl2qHb+HfViSL90PLjbzXX5vloRd7+WG42/K22gZmlW8vd82PdqjlUeUNy7R/eq7MqqdzjgdhUccccnFxHJFEx21IjMRo/sqgfubfdj5v4qmk/eS7Y97Rp83y/Lmruq20BliXyv3S8j5v/Hqqvb+SxaOR1/u7aNQHwFIvNkjmM0h+Unjd9KEVPux8L97d/eoSRAWKW+GfrtqSD5nb92yo396gehJGq/N8zbutTrFbo5aNdzf71RQRRu7/vG3hcKasR/LiNVVmx1/2qoRDItxhmiWLd/Dinv5jyCTyvn7mlnlaM427ZA33qmO44Ks3lsvz7V+7QBBbq3mjzV83+9822o5NzSOrcBfut6VL8yL8rKT2w1RyNt+WNd5PWgojLrN+7j+cj/gNRRhcs0isNrfcqeXybZBtXJcdVpHZmSLbHzuzQBC6RgCNWZvVqLn5JkbqKkl2A7dxZnbdT53H7uOONXPc0AQlFHmwbfl27lX7rUzd5e0r91v++qW73SSRrH1Ddf4qdJFuIXzPmWgBlyreWjL/e/h4pzlti7JvNj7Njmn4dfuuv40yJGljJZPLGdzVWoCH/Whfur/ADqParXHynanc09GHmKy8p93NPT92zLtzv6NRqBJZReZOsaS5G7b/q673QtLt7SNXWWTc/VDXI6VHGZBJGuJNyr1rt9GWTarNLz0ajoSTz+WsgS3Zt2Pv03ZLGZI41UxKuQP4jVmSMvO1vHt9mFVJt7xHyX2AcH1/wBqlEnlRXvUZrhLhGVY0jK7f9psVAPK3pbqAq/ek/2j/dqSVl2o0cbME64b71RlDco8flqksfzh6YWQ47kgMbN8oP5UhkikRmZdwA496RJY5UHmJtG31pu5RhW2onXFAxbfd1ZcjHFRRNBJOTdMwnxtB7VI/wDdX5gW/h/hpkqRSHbIuBH8yn/aoIlJ3JBJ5FuLctiTPzOq1Hujj3qsbOWXbUsG7yPmT94Tnmmutw2NqqDQF2EEDoqqr7ZEXGam2SOQzvle4pJIcsd5/edW96kEaGJm+by3XaM9qkTGKy7DGjMi9c1JHbyM7PI37nGSc1LF5TKEZlbAxVn7OskW1dw4wKLsRU+yTzJuiZWBbK59KtCKKInYd0nGafGm3DR7jgYoXzGzsXI69OtK5cbCbVbluDUb70cr5iyHsQKldZBt+X5aPJbeN6KB3NILIZhSBu+bj7tNlZi211wwGOKmMZTcq9uc0yXoNu0tQyWVpYZMq0O3GOtV1ZvOMjcN0zV0FV4b7j981AYU8sqi5XP3qQiJbWN8eYd2TkYPWmncLhtpyoGKYiJ9oZXkCgHippF/etxiIfrVxAhWOdW3Pt20Sv5c5jVcrjOfSnSsvEm5iBTXVG3Mr8OOtUUSWULygvGnmhPwq0+5XWN1+bqvtVa2DQWCoYd8iP69jUryyeeGkXITA2iokI0leRtiswOK2YBu2hm2AjrnNZNoqXEZ2NuGM+4rUt8QmNSGPy8A1D2Ea9q8jOoinO5BgHPOKtySSuhzJnjBzzmqlmSZg2BjFXI0dyYxuVfasy1sZU6homaQ7WB7dKzuJGZBtIxk109zZmQCNRwcZNUzpKiXa3Q8Z6daAOekjG8J95SOah8to3bIz6V0Y01QZVTcCO4GQcVFPYhrfcXzjnAoA51oXKgrtK+gNV3hMWd3zD+7WgFcFliG6POR2xUE/lrG21SzHj6VQ7jLYeW6cZP90NW8Aoiyq4GPWsPyYwiFWwR/Fnmpmup1YFDlR79aloRfZl5y+DjOMdahkkVgCFYE1RkmXcZWbazcGo/tAIKEsew9DSsPUv71GF6deaekzKQY1wF7dc1nmePIWRsY/SpDfLltmMYxmpaNVsaAupEcM0QYn3qwbwONoO0HoaxTcKY/kfcvRWpPOBUBW3DrzT5Q5jcSY45Kk0CcE5Kd8dayY7gsd6j7v3hmpUuiTuTgN70uUrmNXzlJO3jHpUb7mQsOT6VSjumUneVHf6+1L9tRAW+6TS5RE+9uATxT/OJXADH2zVA3Y38kMCM003CKQyP14p2GafnRj5WGBjOaQXC4IZeNpIHWs0TR8MXXOf4qaLza5QyKd33WFMDQN0rDDLxjr6UyS4j2jDbj7jFZhuOp3ZzUL3bAY28E/nQLlNR3wTz+R4qJ5gCRuXHvWdLcASbkVlGOaazu6K+9VB9OtIZoLMnO87j25oEgZ8BsnB6mqC52H5846c80nI/eZ+XvzRqBd+0suWY4UcVBJcZiYH94TyDnFRNcZQq3I71AoP3W5BpWAt+YwdVD5+XOM03zGAG58CqnksspYs2MYFAiBPzM2e3NOxF2WWkO44ZQQOajM77tzn5cdu9NWFi3zHgenenSfKpHv+VPlFqRbu+6jfHvBkZtv1pDtYhc9etIQsLbWXOetOwWFj4cGP7pNLukBcjBFBKgYVcD60bVB+Vjk8miwco4btu9jQNr4wOfWkXauSy7/Q1I+GwcBc1SAY4cEKwG2m3LrsUIxx60NJ1GajYKQFUY71pFKwDTI2zPykdDzzUIRd2d3HqadhVzhe9I2ANzYUdveglyIpPN2su75ahdVQ5O4g+pp00wIO0qoFVJbpYYt0jZ38DFFmyGx4bP8SgZ7mqNzdQ+YVZWVU6EdzUMt7H9oZNjHoVqit00skmz5ieRT5RF9Lwsm+Td5Y6Goop5JGMqgZ6CmwRTvcAXNxHtIzEin881q2VuzojPGoUHqvek7IZFb6bcNJGW6HkjNacFkQ5JYVs6TYmf5mQkCul0zRUG3Maqp7sOKzbsCfQ5Gzs2KFmXcB0qVrMshkjKgJg816Tb+HRLB5iQFlXktjgdax9UtLZd9vJb7SCR8vGT3qObUo4B1Ytjop/nSCNNxLvyOwrRvIYoWkdfmAOAvpWTK3yKdvzE8kdTV6FIsWTGRpHU7Yl7d81ZRY2GZMqCM8GssMBIWXcoPG3uatW5cu0bFicd+MVLQXZ02hNGtttU5yeDnr/nNdDbTCB4b5XaNoyWDLzjmuV09lWxj2DJB+9nrXRWS/aEEbEhWHI/WsmXF3PpfRrz+0fDenagHDGWMbwOoPvUwALE9QTXJ/CK6E/hNbLfkwHBz9a68jkhfWokaDXVQRxmkIB45x2pxOTgfnSEEj5Wx7VNyhh44ABJ60gVRnBwCOtOwcEY59aQfcximBG6g/xfpQFUDI5HpUh5HTFNG0fwnPY0AIQ3DKoAHbvTD94s4yM8CpdrHJwcjpSHI+ZiD7YoARe/G00vlggMxw1KjEg7uvagMWA6e+f5UAMKcbj8w7EcUoUqcjgU/wC8QoGAOlKhGTu6UAR99xGPUUDBJbovrTn+9jGDTdvP3uB29aBWDBBBB+poIHKjpQCcj5cfjTvU96AsN+UdOaeU3MVY8AZpo+oH1pYyyttUqQRySaBiZ+XAGCO/Wk5OO2KfyflYDjuKRgACBwaAGEjJ2/iKY+eAPxp4ClSCMEc/WgA/3evSgBsfB2qck1IMglQpBpu1gS2APpTvm4YtzQAq8cjBFHC5bHJ7UDqRjHegbcg4zQApyCOOO1IeoLDPpSkHB55PSkwemelACEE8A4pAq42jJx2pfl3jvUvBBO3BoFYiAIBI6fypM9MMM0/a2CB0NIUVhg4BHTHegZGy7j60VKo2KOOtFAFXaAcr396NrDr1PvSjOfu5ApcZOG5FADXDAAA4FDH+HHPrTtvJ7/jTCTyB09aAG9CffrQDjPHWlKnGQMj1oIyB6+mKADp2zRx16+lP2lcKTj3pNo3kgYFADBjPzcjt7U9s46jrTSvPenEKeDx70AKRg7sZOKblhgk5B70584wCB6Gm8gY6igBSTnDdPSjDde1J7ng+tBLMMBqAFz8ucc5pSVIBxg+lAyBgLz35p2cAHge9ACOV2AnPNIQcAL09TTix6lcpTeMFSOO1ADOxPp7Uo9T+VOcgvwMDvSHPYcE4oAGzwcAUHhcDv3pc4zlc+lDjJDE8dxQALnac9R0NITnkde9IMZOM05OCT270ALtbOW57Uklrb3sT2c5IVxjcex7cU/nAz1pXycMq5IIx/jTQmeQeNNGm06+MMq5weHxjIrjb21GDkYOMV7/4z0ldZ0gzBQJ4hy3c/QV4rqFtslMcgKkDkHqKqLIONvYFWJtsQLYwTXFavpztEUjleMk8k8GvTr2zii3MsjMrDuO9cxrtoyThmYHIHatoyM2eXyaf9jkS3g3ybpMndVWxkWLUZWEeyONi3Heu41WyWSUSLtHy/wAPNczNaSC5lcSLEBGcgjrWkZXAbLPayaBPPEjeW75+b+Csm0uTHbtJHIp+X7vrVN5i0RgkZWhzjrTBJFhUj3AYyAaoCeSUNG0irtDfwg1DFIuwbuADTHk3bti4UfnQG81Tt5NDYxjYaWTPQ9DSKmFZY5TkUsm6MszL+AquUCTblXr15qHcrlLCsePM42dHB+9V392IlZ2w2elUUhuN5jSSMqDnpVlF+dVZfm6k01JkmiiYiOyfavXHpTplzEreb5i44xVKJtsRXbu3Z61ZtoxC8MbNtAHNWUaFosX2YMr7eehp6Xcrb1WONpF/i/vCom+zLL/q93oaJ2+dN3RW+XZ/49VEmtFsMiSOzOoHCbf4qsQhm3bWaRj/AAr0AqofMO5hygPSrFq0UQG9G/66UCGCaNVbzBiM/Lkf+g052EaNHG2Yj/quPu1Ff3DTQXC7iqIyqrY+9/wGlikjPlxSjAA54o90CTzmZxGq8Dn601HmZJEaRY+csNv/AKDTXZN/lwq2/HymmPI32oq/PHWgC672oXyo1zxndu5zTImeT96/yqOM1GsbKd21UCp+dNQskUbNGzRk9FagmUSxZz3CTuyl3I4XPTmrPMitI27zMY68U2wKlyybkD8H/GkdttysapiNzhn3f3aVieVmrYSTW4RkmZTjgKP1rstM1eZkiZp4nfIG3+L8a87srhVu3dmkUBtuzbnd/tVoQXWnwXYmW4RJHOFUH5jUSiVE9v8AD3ih7d1spQ0iPkqyjBSu90bVIbsRwMu/eMMWI4A9Pevn2w1CBwWjeUSDBUZ4JHrXZaHqc8ahnfZKfmAz0rO7QmdX4w8Itfz3Go2YintCwCxY+fePvHP5dq8q8V+FFuUaMxtEY8FS6knI7V6/4b8TTwgLJImGIJOMjnPPSuj13R9M1rThJGm6SQA7wQATjpjtRzMVrnxJq2l6pp920iQqpROUx+7qlFG6mS4fy2Lx7iJerV7/AOM/D729wY5IwT0O4dq8z8U+FrcRPMQFjGdioefm+9WsZdxHOaRfzxRwyIyyxOv3wu3b7V01veBoEcsoZxkbW6GuLvbC8hjtbZhAAs37sJJuZVaktdQnhkEC3G8bjGy/xU3FBG56XBKrRqsrZH94dfergxHjByvauQ0e/jaQqJMyJww9K3ILwOfmfkc9aiUR3ZppgnLDAzipNqc4PPbb1NVUkDrvXacngVNHMGIVV571nYtSZOnUg4XjPNJt5PAbAyaYWxuZ24zjHc07dh+FwCMYosPUMDGVbPGaidSyllOW6gVOhQoxVlKgYNIy52+Xwq9j3pDuyF5WLr8oPy49OaekxI+VQrDt1pssXV0PzMcfSiHKvyOTxmkK7J0mbZmTBH8RHBFOLR4wjFlPQ96qSbWkG1sjkH39KVJGXBC5PpRYOYuq0ZLFlyQOO1KpGCw2qCOh5NRRtu+6M57incBiBgnGcE0WDmHo7E42qVxgYp+F3/LgY681EMqd+cAj0704Dd/DyfepKjK5JtyR/F6elOIx1AIHemFmj4I2+mO9HmA44x6UFDkUsS/QEYxUbRgjbJkn17flUm7gEDJ9KcMHO1s0AVHi2ndGueMYOcCm7S8gRtrYGeUFXcNj7vFI4DZKrtP86AKn2Gy83zG061kAGQxGSDTFtWQmS11G+t5hyPLkIVPoOlaCKCVw3A54qRCPnUYUnpQQ27lnTvEHjGz2ta+IroqBzvy5/nXRWHxR8e2bxLcT21+p6mZT/jXMIGVwFHt61IIiMKWYDO47TjPtRYpS0PRrT4zaoh/0/wALwuoXO6JsE/zq3b/GvSSAL7wxfxnGSYjkD/x2vMBCv3cygdB+8NOG1MnDEY25LEmkM9gt/i54Jlj3Sw39vxnDq3/xNWv+Fo+ByAWuLhQRnO0/4V4jvUJtdVkIHUioJWTjdbRMfpxSsgPdD8U/AA+9ezZ9Np/wqJ/ix4EHEUk7g9OD/hXhokTBaaxt2G04IAyKVGsVVTHaxLlQCCvIo5UB7VcfF7wzED9m0a9u/Rhnb+W2uf1T43XmzZpHhWLcTgPKCg/GvN1lEaHaMDOMVHLK0kZEmWPscYosUdLr3xM+ImqBY7HUI9M2NlxBEePTkn61yN6dU1C7lk1PUHkeU7pNjFN59H55p5YkgAsQBwS3SgeZsOTkE9TzTIIYlkRCqhQF+7gU6JpFyXfcMck08YXODnPWmyKdmVUAHrzVgECsrhs5Q87qR3dXcg5PUZqJ5cZjYlVxxjvUUsiqAGBbd74osMdJJJLy3PtVS8uFjGBxxTpJPLJy20dap3QMluSq4GcjmnygQTy5YSM2AB36VSdmDtIqqmRnnrS3O7rIgMeOOe9UruVTcRRqWJPVif0ppANnmkmc/LhcdM1nxTq05idvleoNYknjnKLcqufT5v8AgNZN/dP54ii+VMctmhbkEviG6s4HVY42DlflO6uUv5WfDfdU9s1NdymWVlZ93l/Ko3VXk/fY3L5a02BV2bZ8bqX7PIxCj5hjdV0WZZlMZUetPgjcMTG+5vut8tFh3KzcJ8i7m7tTLlXRQo+QVflhBZtq7R/erOu282VjuyKmSCJU5ydvFORTx81A/u+vepNrBFVWqC+hNZhRIwZVzt+WtKy3LG3mfLk9qzLTCXIkYb1X7wq/Gxab90n3/mO6tYmbNiCVfIjPlqxHepjugcNszLu3bqqR7YtjRr9TVh2zh13Be9bIkuiVpMSTIu3PzAfeq9ptkZJGkt5dkX8Ts3/jtUtMcxTiONVbevzfNVlUkeM2o+a03blKjb81UgJZII7fzrZ1Vl+8zj+Gml42t/3bP/d+7UjxXMNoVtozJHJ8sj7uKZHvSGOzaSGSNuhQ/OlUBMDHFGWVfmVf4mqvIpuI2WKNYlK7m2tUN6I9+1d277v+9U8nkowg3MsiruLdqAIo7eFrQhoyUj/i/vNUG2SaMxTbWCtuVVarLi3cKJGdI2+9ThawqY2t/wB5Ju+9QBSls528yTavl7cnmqkYUIVXbt9a25yvlqq/MzN8yYqGS2VoJ22xLtHyt/ep2YGTH528mNSVH3m9KWCVhuaRt284b2oW0mjt1klZWX+4vy7qk+zrHuhC4U/NSsFhdh8veqsvzY3VJbW8kkZ2Mrbm/wCBUxWjXd83zbe1WLf55E8tcQKv8P3qOUYzavzRt8sn3drfeplusZQwrI0Un9/d1qzcWt6EtL6VIWW9XMbK4P8A31Va5hjtpGivGSSQfMQjb9tHKIlNqI7Vts8Rk9VFU/mikTy/mP8AF/tVPAI0nDK4xt3L3pro8j/fyQuN5o1GM2ed5jf6pd3y0/8AfeUGXn722pAstygZf9TD/wB9UpjabY3mKd53Y/u0agZ7rsQtJ+WKcIVSBZriTCN90VdvY1ithtiyX+8arQLcvGy+WrCNd3NGoXIomzMzbcLUePnaT7wq41rHtDbtyY3bMVGXXeFVfk/3aNRXI9qyY2pyKLq3uZEDdU9KsOjR4ZeVppfG5mlbb/E2OlBRBEqtkyL+6x96meZtZFVdvzZp0H71zHH8yBs9aVgsk/3cr1/+xoA2rKOe4mjjgfarfw7a7LTPL3rHEdwQbSfWuY8PRSNKjttjj9d1dlZQ+XOUVlIxmiRMgmVmhkaJlV/51n3UhWZGZgU24+WtB/8AUt5UnJyKp2+xUkRvnGKURFV4JC4aG4XZu6Y+9TJfM/eNJ8ku35cUktmmwTxszCPoQ3NRr5bHzI9zkjbz2pgIke+NGYbYnXb/AMCp8ar5R+Zt4430bdssUbNuQfdFD+ZM8iqvlJ91Sf4moAZKyRLtaTeT/EOooLqturXD85+UZ+ZqNtuI2VY8t/y0pImZpD5aq6d3b7y0yJCp5jM0khAGflzSyebxHJNtz92nSKrfNlnXoBU5FurrHLC0ko244oDUigVprsKsmduP4atTCSU7I0XaD1qzFbtEWkRU+cdKXasJ8peJJDgmoe4rXEEILxsqKMLyanBbeVCsT/ezxS28McrlmdtsfAUd6AV2F42bbnGKkfKNj8wktG2FTrTkZVTejcvxSgMjggZXHPvRJtjcOq5J5FBNhPlZPv8AyD+dBkkVC21nWlHzS7WRdpGaY6sCY1bgHOKAEdlXarybmcj5RTJdvmyRIjb/AFxTnWNsusLlh6VFt2jzFZtxPr0oAHVd/wDERjikWLcCrNtXGKc/mbP4RTD3Ur175pAMljVtsSqjbOjYqJ0bZsZcHpnrUzs0YPzLsHpSq8eC6tlferAqxKPI8hl9yx7014laHdG3lY/h71b8zfndjb2+tNtoFfO5WLHijmAit/34/eSheO3WpgG3qoiEg2cN3p72kAuQqrtUJjd60kccyyj9wxi6Bs1LKLts5hjC5YFu3er9nhHQGRnP1/Ss6CKTz8xW6u/UM3atiytpFlV5Cw7lT61MhM2tPBbJxXT6VbRi2VpFyCOaxNLtyZBhDtxkmur0by8C3jVZJGxxnOM1KsNDE0+OWISGFguflGCSRS3Glh03wqxGPukdK9D8N6PZrArXDLJI/GT0X2rYk8MTR2z3kVxavDtPAx19AcdeaiUkmaW908SvbP7HFK0asWK88fWsW4t1SRTHu5HzivSNd025iwJYsJIcAH+Y9q4zXlW3neNQBsGM980xROLu41hMpViG64rKlcgKsa8seSK2dTb5GMg3KenrXN382LlFQMgHQZzmriMtSNtJ4yBVeR3IZs7AOnvSwnfI2S27ryarXEoMjRou/I6+lTYBJJDt5+Y0F143cEDjBqtuDtuJyqDsaeHVkMi9MdMUWGTj5iDkHjpTIbjc7rImFHpUG5V+ZWIJ4BzTpN3m+WvKgZPvTAnhuFVXaNdqHt1oS5VjhlbpmoRKCu4Lsz/DSFd33ZAATn71AFuK8CncODj1o+2xuyqFwepOaoTLGrFQuOOuadG42DjHapluUnoX47lWcMrbx2p8kisCznJYZ+lZZLJnaMCkHmN8xfjHrQPmNBZlbaYyxx1yKckkS48s85zmq8bN5IycHoKPlQHd07460mLmLOY2LB+R160zzI0JaIbl/vGq4+bLKcKPWgMzZUfKgPWkHMyVHJUk9ewpWeRo1xxjnFM82TzAqrxUuwqSxkVSelAczGmZnkClcIwwfWmbQCwQt8vqalLJv/u8YzQuV+Xrn+P1oDmY0KuzPzMfbtU8K75FVTmM9aYiyIpZeF9KlRmTBXaMjgUBzCz24SV8DO0ZFRtuYBgOKilLFg3m5cHmmHzOqvlexoJZN3waUAHOR096rbmA+Y72703d8pYHFAFt3OwBWxUEj72CjIPeotzkYTk/yp20Lht2cd6aBBHtLsWXG2gt0LMCwqIffbcWweak4JAjCsxpgyZm2ruY8e1LsYIZF69qh2yKCjbSc9qshX43HkDgVQDNwUAq2QRwPQ0E/Kd3C4oPzZCoOOfSopXVVyO/8Jqox0J5gjj/AIYzuPWnToqr83A/KmKxC7YxtLdDUd7ukKuzKyoO1UTzEckqr97p296o3szDKsm/HQA9KfLcKcqy/L/AR1zWXI8qSbg+7J6nvQkQ9xLqSVo23fIpHH1rNls7lrfEjMG6gZqxdPIEKy73PUADpWe89x5W5S3mD+EmrSHcteUkE4eSTO5Prikjh8uUqrqVfsDiqQnu5sNsQ46jPWr1lZy3MgaTahzkbaHoBf0y3OWlnt1LJwh711eiabLcJFHEAFyCSefwqjo1q5kKs6n+4p7V6B4bt4YYo1kjxg5OKxmxF3wxpErXDW0gTbwV46n0r1zwd4Gv9UdRNF5FvGASyMA+TnjkY7VhfDXR4dQv40aRoxLOFOFySN3Qen1r6PsrW3s7dYLWJYo16Ko4rCUnsXThfU4PxH4R0a10wvYzCJBhWT7wY4xzjp0rwLxdbw200+5cSBjsPbH+cV9DfEBdJ0rT724WQQ3t5hiDI2CAADgZwO3Tua+XfGupPJNcLHL5oUFQw9AalIp72OLvblHuJy4xz8uP1rLMynKxgA9qrX1zcido/wCE45pluvmSr83z5wAK2jsNFwFnJY7QM53d6lRt+XRsEevejyVWQrtYqBTgpUArgr1K45pSEa9mUEcZZsEkfKOldVpDAzZHQAEVxto2QWAUrkYJ7V12kFfPQL029qyLR7P8FU2wXijptzj8f/r13hz8wHXNcN8IE8o3rDkNGOPxruX6kdOT/OokajAOSQeBR82CwHFA6hTwKd8vOWwOwqShoyMMx49BTSRk5/AU4ljxtBHseaaQenBNMAwfWjceQpyPpS4/u8H1poyueM0ADM3Azj3pB3x0oDN2AJpSC2MkZHXFACFSQMH36U0KwPP51KmVz0IoZS3KjIoAYv8AeJpecnIoBHTbRzjk5NACHJJJ60mVxjGD604qeDik25zhc0Ehycd6aSeecgd6BkcYwaP93n2oHcB82CRwKcoX723HpzSA+1KhbBUnj1oC4qgY6ZyaCvJzyfWhWHGOAD+dOYsVLDbg0BcY3GNy8eopwzjjp2NIB8oPU/WjJx2oC4OFOCOaQqBgjmlJXOOg7UN0wSAM8EUBcbnrhSD604hcAcjilLLx82KQsM4JPsaBgPVs4FIPmQ89elG487jkdqcgU5YHmgBoHzAnkipATk4INRlhyRzQCOD0NADzyeGwO9AAA+UAn603cucHpSggfdGD70ADE9c96KDjPSigCBAccHIxmk5OTgkD0pMrgAfLxQ20NwcDHSkA4bvvFCBjrmmhQWJCkj0FNPYr07VKjNjqelAEewj7o4+vIpyq2MbR+fNClSTyQe+eacvIIVtue5oAbJjIz0x1phPY5zSyZyFAyB39aQk43d80wDLZ2njNAHGDyaDzIBnnFKR1O7igBAuX29abhue4zQGIJCn8cUoYEEDj39aAECljg8YpcbeQenejdnjdj3pHZc8cj0oAeGz3waOeQelNGCMnOaeu48nBAoAUqDgZ464oI6sfwpTgdwf6Uhw3H60gG42gHOc0FRnLNnvT3zsCqQQKjf747cetMBwHPPSkfuOg9aYSc5zSbsk0AP8AT0oHcdKaGOMU5GHII/H0oAUHHvmpUOBuBxUIIIyMEdjnrTo2HRumaALUUo8xeVYAcg8g15/8UfDqKRq9jFlSMSADvXbFhwFAUg8mnOI7q2ksbhcxyjAPXB9aaJaR4Bcxq8Q2oMA8nFYOsWXnIFCru64Hau/8V6O+k6nLb+WoRgSoI61zN1CS5LAg44zVxM5HnlzavFhVUEn19qx9Z09boFpI1BOAcV2Ou2LeeZFBwowF/rWJPCW6DnPT0rWJJ5nq+kRWaSgjCh8jisAyIJhHubgeleq6raWtyh84ZHb+tcD4g0w2tx5m3EWeCBWnNdDMlyzHezZT2qQMzIdrBB2qN2XlkXaucVIYFUMzcA0FA+9YzubPK0kjKk/z9NvalDYJVmwO1Nk5G5V3LnnND0GKhXcdpw1TFSr8tkY4xTIF/i2q7VKpdQqhKI6gTW6tlJEb5kOVzV+2b5GSSNn53E1Si2snnRt8vTFWYGw5SR8xgZbnFWIuOgI3QruiPH0p0FyIlEEcWZd2D/u1DFcotuFPzo/HHap9ixfNHlG2/M5+9VEj42Zndkk4/ufxVKGmXLM7Sp/yzX/aqsGV7tY4m/5Z5zUjyxqiybsfxL/vfxUAKXRrT5iu7zPmB/hq47XAuFk8wyxAfeb7tUt8m99sXM69aj8lgWVl88xx722/LQFi+9wN8cjLH5vZB/DSahMVhVvM3qwqp5y7Y5CWeWX+L/nmtLsZ7QN5mY926T5aBWNOC4jvNsi8RocMDUEcbRudsjKFk3bN3y/7NJKyv5f2dlKp8yp93dVqOQsjyS+WN/yrj71AFiN28p13rtxlQP4abtkx+7VlZ1+U96ppPi6SKGDyHP7ve6/Lipf3jFmWVt3l/MTQBaijZYhHD8rHgYNQoZk1hntVjBjXH3aHeZoopomUxD7397NIkjeeu1Meb/B/7NQBu22q3EciXBCq4IwfSum0a+eaETzXTTzb8FmIz9K4O8kWGzleT5ynA21b0+4NrFBhm6AjnrUSihHqmkaq8Mh88OqZ4OeleheGPEccMAjZlMZOQ2eRXjFrqgtXVLyGSVHG5Noz9fpWro+rRQxlrgr5BbPHUVFhKx9AJa6d4gtCrsjT4wjAc47/ANK898b+C0jikEcJYjnIH+eKd4X16OEho52UE5jbP9K9Gtb+01aw8llTzmwMk5yKkdk9D5Y8T+GY3PmJGRMhyFHQ1w+q6SLGcvbo4H3imeM/xV9W+J/BJPmsq5VzgMozgHr3+leQeIPD0kDy280ZOMp05Aq4yZFrHjD3D2VyzO0g885XH3a2dI147JFkCrggKSfvVf8AEGhSIwmjiDWyR4RduSG/vGuYaEyXYjniwqbW4P3q0ug1PQLGbzisUUqMAMkg4q5FMgQqzHHQbT1NcLoVxHYtJbyS7XwXU/7PpXQ2F+gtNyH7/wDET61nJM0N/wAxZICyZIVsZ96lyu+NpBubp17VSsppJI9i7SmPXvVnzjGymSGMnGDU2YItLjzW+bdGOgFPRsgr/d6VCHxJ+7G5WGcZ6fSnmTa4VxtyM+tQ4u5I9c4ZiuCeDTSAeAOQOO1DSJwN+QfQdKU7mJG7C9R70WYxrDcwbaBgc470xx83ysFz271IAeB0J5pWX+Lb8w6GgY04wGQNtp0bNszG25uwbqPWmsGyNpAHp6U398SWds+lAFiKZTgMOn86k+Vh1259DVKRmVg4KlafuKtnJHcmlqK7LHzRo2WDHOBmmbn3AHG3uaSGQM5CgnPQ1JJhd3AOR0z3o1C7Fhk2vgrkdiasb8nCHA9aryJJhdqqRgDrUcjbAVKnOeeaLBdl0FimAefrS7mHO3JxVISjjaWUCn+awzlsqTjFLlC7Lg2nBAwaeAxHzAAVRFwVUhWyBQLl2GGUgduaOUZohmU43DHagyqpOWyazfOy5CvkAUedg5LZBFFguzRM7EDjjr1pklwY++4nmqXnRomN/J70153L7AACB19aVh8xbMrMCFPB9aGdmkyPu4w3PpVB5mVyF6AZGD3pFuz1zkN1xT5Q5mX2GScFcUmSBsc5OeMnNUDKxBWPI9s5pvnNjDtyOetHKHMzSDjnJ/XrUZkUP95cn3rO8193H3evWlV9zgsMgHINHKx8xoiRRnIyO5zQjg5A4HbNUhPjcGwF60CeF1LbtpHanYLotbcocnoe1Qz7toVdwNJEx8supz6ZqVcsSdw460WDmRVnZgm4KwIGMtVcSeZt4JKjNae1ZQUYbienFKNOk2HyyBkUw5kY92zN+8UblxkVTuncwllbc57VsXllP5TJIdpxxgVm3sLRwKhXccZJFEQ5kYd+8+Bsb92Dkn0rK1M+dGYz8svWLnGa2dQSV1Hkr8h6j6VzGvLqEjqH+5F8wdPvY/u1RLkUNYS7W5SRhHEm3s3zbqxb9WnmdnkKuVC5U0/U9QEjSpKsn/TPd96oIFkeBZFGG7k00kCI/swVdytuWo18xPvMu5v4NtWEDyuI4o8/7NSx2b75GuDl8cZpcoxmnxq87K3ysRu/Cr32fyNqr+9R/wCIfw0y1VVj8xFwm3BJ71vae8bQ+ZDbpsVfun7zNWkY6CuYM6R2sHlrJ5pP94VkXELMWKJXSalEss5lkjWPcv3R2rn5I5FkkKSfu36vUyiFyncQRrGJI3wD1qR0g8vcnPuamkSMSR5XzF6YC0sm1gUEWCnNTylczsV7RR5gz8tWk8wncVw2/wCVv/ZaSIFpQxT5RQZJfLVY+u6qjEg0bdZJo/Lk/dsPfdVtFV8rhXQfeNQRKy53S+ZKe5WpoFUT/Nu8vHIWtAJ7TashmaRpMnbtFaqPstfLMPmfLuUJWPBKqZ+yxNGWbLHduq/E22Mbmixu+9u+amgHW277NJtG6T7zJ/dqQN52I4BsUjC0nlztHLK0kqo33f4t9Og3QtGLiPczr+6VfvVQAnzyRxyfdiXDfN96pNipeR3KxtKjK235qjt4Fku2XbiNfmbJ+apXkjhTdtlKyD7q0wEg3XkTTz3FrHFH8uzPzVO6L+7hj3R/u9ylR96qh3XErMtjEPl3f5apBMz7bmV2dY+VX+FmoEPuIYkIt5JFju2XcsSnc1QSRyxwLbbGk8xeBT3WNBNcrEgE67tzN8yv/Htqq8ZjkVo7llbbuUHrVajGTRK8USqwP8O1agT/AI+5FkZo9vWrRRnRZIdqr97dupzvOXZzHhv4tzfM1IZEluBbySK0S+jf3qq+c2Ukgjl3KPmVV3Vakj/dlp5P3f3h/stRAsn2geXMqtjd8lAG/wCK7iMWdsYWiK3MKqYX6QbP7n+/v/8AHKwAWdFZtrfL8tOv7fUnjWWcrIC33l+9/wACqEKz+XGs2Vj+UfLQJE8cs2393br9371Mj8zlmX94fvDdTDuB+abH+7Qd32hWmX96v8e7aKBi/wDLRZF/d+X93/apxws0twFVfM6VGQyzmNWVQfm3fw02YFysce5pM8CgC6PPkYhf95kFVxE32/dHu292okliik/fM3msfmdKbGu10ZWDxfw0ASwpIt26xtHjPy1WO2d2bcqFDSXeW/dx7j5jbVbP3atiOyFhFa52y/eZ2XbS1J5SMsxkKtsB2+m7dVaaOVpIuB5e75hipZ0XzxHHHt/26QGY75/vmPheakojvPLa9is7WNF2NumkX+OrdxYhb3YsvlZPypUEO2Ocwx/M8q/frR0WJRq/74LKyR4Xc38VAiz4ciuklkjuRtO77tdlh44w6LlsVkaGPPlmujGoYL03VuuiLFHI0rRsfaiTEQJhcvsUccVTElwiSP5cYD/xVdn8yNyU5j9aq6iq+RGxDNHnrRECpJDOYNkbKgl53/3ahFtMsEdtuXI5L7qW5lUYVUkkC9BQk9rkSBhvk+XIqyZSGAsR8zKpH8VOt9zebGrbo+tRRIyxOzKr/N2NPga4kI8uNRDu2saA5h6ESEhf3cYqS3WPaY414P60jwhBtVvMjzkEU+CNpJVZW2CP7tQSx0UcqzFYx+8xxmpbdWhlElwnmHqMVMgRrYudyu/H0qZoysQWSfbIMYK0czJI0lDH5UcEnirTr5hLTRrwOCKjaDawVWZl9RUkarvLbHJHQZ61JqthuxYyFL7ZCODmlQSBhEVUqck+tMbzGRlaHnOQfSmrJJglmUyYwcUDLBVVYLuyo5BqCNm887mUoGo3DaWXdQB/F8ufegzluK+zeWifcc5xTEZkDXEzLzwi96XcxGYfkkJ54pIkUSyOzKSnQGgQxPNj+bav403YrSbmkBjPT60+UPv3rPxSGNj/AMtt69cUANSNlQ72YnP96gbV4Zcg96F3ksN2VPOaT5cALz60gH/Ls2qqsey+tRwbW/duqhs9PSnqyRynLYz0x1pMJDuZl/eP7/rQA5FWPfvRSB0FO3KUDRttL1B5h8gMjqZQec1Nv8u2MjKpHt2oAlEQSRGZeSORVkMzRqqsqAnvVW2bzI90jNvK8Z9KlDPJKF8v5MYzTK1L8QYFIwylwMkryKv2W4lQB5gY8Z61QtBGhZFXHv8A0rSgO2eJl4B+XhqzluS2dFpzoGVT8pXgg9q7TwxMEuGWKOKVwoxuHTrkVwlsu+7SNVye5J6+gNdTbb7W2WQSLbzof7+A9SXE9R8F3mnGUW76dFyxJY5PJPI5P+cV1+rizfRp4LfEcSN86hSoBGDxkc9uRxXj3hrXGjvI557YSXEJyhP3T9R3q9rfinVb1BBLIoJJzkEceg56Vi9TS+hB4huJJkaV5CXBwFJzgegrz3XgzNIzHOVJH+FdDqdwLcrHJLum6nnIH+f6VgahJBNAVuG2l8qHX1+laxWhMTiNVWSTaVPyhct6isKZS0isrKVx97vXV3FjHgF5AVOc7Tya57UCGm/doqIh2gdz9a11EilO6RRlmlRGxjnqayRNHHc+dvZvRVbr60/UGL3Eq7GAjHJzxUEBKwF1XLHpkcUcpZO8skzjdH5cYOR2z9alXzY0LEpTJXeCDeWV9+PlJ4qE3SNLwrDjqp4qQJ5ZEaM5dSvfFJHLlAqn5cde9RiZI1LKqtVfbJktlQXGQtAE8Em5Dub93+tIkquDJt9tuajRwqboR8pOBuHSldW2L5i+XJ1+XvQBIBnci7s+rU8Btm3OTTNzsuQVyOo701WP8W3P1oAlLOqllXOBznvUhDKiK207xnikdivzMynI4oB2pt6tnFKwCFpVYR7vl9+qVIWZX2qyMCOT3PvTXhMZLScr+ZNM4Eu1eOMj/Ck0MuRuscWWVSO3NMm3LGo28nlttQ87AqpweaFkkYlmbHYYFKwFgbmQLn5h3FT7lYYJDH1qn6FW2/hT0ba5XbhsUWAsO0YB3Rs3pTfN7r1Hao/NbIEfTHP1ojLBiVX/AHqLATeYzDbuwaDIciRRwKiwGLMCMUDdu2qc+tFgF2qcyfnSFPMA2HCjtmhmG3kYP90d6TA4MRxRYVh8a5RtvUdaaWj2jdHg4yKHZBKWVccYqOWTgtJy/QUWCw+KN1l8zOFAzimu8bqAqsCT60xCzMGZmyBU2FZR/EB/s4qrAM2SbWK8r096fHGNnA+ZhinNyy5bAbinhRkoCCBRYBluGiQIzZb1qUSkY9c9aY2QjY+9jNIS3l7mZemcVcYk8w2SdUkZ9u4dNo96qMZB2APUbjTRMqtuKsAx654oMcUn38tID1HpV8qIHuxOzaynPoaZMqxurRCpNkKN5cW0DruB6e1RzvEnys2R6Zp7EkE67bgSNtK96oXyxeX5jnyjkirN7Mv2ZVjKsN3Wse7kikt38/8AeKh9cU1FgVNQd0j/AHc2W9cVTna44VcN/tUl3N5kAjUZWoY5J/vbs9gKpJlkyLJNdxQQMkYHJJPFdJphVyrfeZHEYA7+tcyAqXCRsnnSA/LhuK29Ikjs9QghkV3DnJ29qmQHotrawW0QKw5mbGTW9o0/kBo7mNiE53CuNt7y5huVuhN5luByMc/5/wAa29M1tX+1FySj44P8H41lKJB6p4Y1yaCfy9Pdoy65OOAw7jPb8xXpH/CbXDaYLeS9UHywrID84GOmf65zXz7basDGVjk27uGSmDWI7clEkclOT8x/KspDjJ3O58Wa+twHk80sSCsaliQg6d68n8T3hWMqXz8xJ7Z5qxrPiGS6kWGIqMDP0rjtTvvODNIzEZ654ojFjI5TI1wrMm7kcCuh0PQbjUn3RR7XIDEheEB9awtLsrrUnW3jYR5dSzn+53/nX1jrPhzRPDvw/T7Db5jmjBeQnLA4zkccH86znV5NDeELq58vzqLO7uLeSTfJFIUyvcjv9KWB1miLcLRqUmdRmCAYaZsfn/8AWqC+kKbUjO1WGcL3qoydiVHWxqacNzBlw4/nXW6NG3nxKy4ZxXM6NGFVdvoGrsfDyGTUIT2wSD+XFZvc0Sse0fC63aGxnlbo68fh/wDqrrSwzgcj1rI8FQGDQI+MFwTWqduBkY4/WpZQbhk45PahpVHDKo/nTCTglRg96TZuQZ5Y85NKxQ/joOhoOcdiexpAFUfKSTS855FABwAKacAg4yKcACeRSEdd3IHQUEgeDjJx6Ugwcg8UnDEbjj0pTj16UAJ8q52nH60FmwSMgU0kMOnNAzxzge1BQ8NkABuKQnbzSfLgkLjngUEryG6Y5NADRJk56n60rllO3BANChRlsfQ0HcwJIGO1ACZ7Ak0defTvTQpzx/8Aqp64ORkccigTQ2STHI/Cmh8g9ieaUrufLDH06UFVB55Hagmw5CcFxjpyDS/KEPzcnnFNJ284qN8k7h6UBYlQkgLyfpSktjlcCm27bskDHvSnGCpbJzQFgyScdRQwbHTpR6ADmlyMfez+FA7Ii5/LmnjO3LHg9KXacckAnpS8dCMDHBPrQNDFHBHUd6CdpCqSOOaBxlW7jPFJwThG4GM5oGPMhUAACjkEnqKYoXkkZApytwAozQAEkng8UhYHgE0ENndijA4wMe1AACw4Joo6daKAGDJTqDgVGVb068cmnKAM54NPJyMGgACqvAOBj1zTYyxPB4peScDj6d6TuSOR29qAG5ZCQR+NIWYjnkUr7cHLYNMGcjGf5UAOBYYI5J7ZxQ5xgDr1IocNnn8xSEDaSCM/rQAEljnOPpScccmlGdowMUuOPm49qAE9SDimnPTP1xzTwu4cDAH60HHGBzQAzdjgDr3obJHXFOwc88fhQV6880AEZPXNOzjNInTBNL+tADDnp0FOB65OR2ox6dKDjgdPWgBRu6ckHpTSRnB5p/HI68etNK5BA/lQBGMDJznngZpAy4OQc9qfhQuVHPrRs+cEjjHFIBNx6LyKX5vvKTnuKULj6mlG4jAoAZv2Hlcg09GJfpgdaUqQM4H1owcDnnrQAwtuyO5PFClgcKctjPNPKKfu9MYNIVIIPccUx2VjP8UaXHrmkktHmeMYDDg8V5TfWTxyyJcH5k4x0P8AnpXtUJKuecAjoK5L4j+Hd8Q1my/i+WZAOR/tVaZEoo8l1G2yGCrkYrkryArcuhGMdPeu/ePzAxHA6Y+lYGuWMZxKowwBOBVxkZHGXMYGSsW445Jrn9Usjc2zK6rjOa665id42KhQv8qybiJWwJG+Qc8VrEDzPV7KaLMaR5HXGKpyxsoDDk9hXaanBI0jvGqlegNc1cWEguECMu526VpGSsIypvLZGd/u+3rUDuB8rcb1zV7ypIpJAdpjqtOy+QMplgeTUyLiQodjja24n+Cr4l2yBf4gtUciO8Dn5c9RVhZGSQsF5bvSiPUvRYjBVHwDSxDbEWX5i5xzxUWGYqqpk/WrJxx5qbXHTBrQRYgZGcq8X7tF/hPU1Z8mKSQx3TMm8bhkVXScM4jb5Isc7epq0ZFEHyruuEZdu/8A2qCRIIFTzZI22oRsG771WYreIp5ca/ebazt/DUTH921vH87/AHvmbmpLIQrIqM3mNt2t83yq1UBCGa3UxqzOwk6e1ETNb3fmMzKrf+PLTXZY8xyMyfN+8f7zU6fbKkUkfIP/ACz+822gA2tK89wP3UPl4H+9UulmdLaRWjLNIv7tN23d/eqG4ZvPSRh+6H8C/wAVRXDNeXuY2YLF8y7W27aALcEkPlpII23bvLKH5WqaBomnk+UL/Cr/AMKtVKTzJZmNw2bgfNGy/wAVNgnZYjGsbOu7c3+9QBqmTbMszfPsG3Lt8tTR3LzRvtijjjG1lb+JqzHX7ZOkEfyRJyyFvvUpXZGLe1k3MgVd+771AGtIJFs5JYQuT82ypPP3NHPEyk46VUhaOOAtNIxX5hup8kUX7uVI5GTy9/40ElhpFAnXy2cvG351ECuLeQOIriJf3e88bql+dolkWTCSj7+Pun0otl3RlZF4T+KgCSTVLpI/IacvPLuVWQ/Luro9O1COLTks7oYdgBuPWuRnVWjG5WznaNlbRSTyIwCH2EYz8v51LGdpp2qPYiCMR74SOzc/WvRPD+sNZyRSLKXjPTnke1eGXmqNZv5UqiMNEQuDkHFdLomsWV9ZRT287QlECvuf5QamUewH0zoF/wD2jAVVRPFjJPGVPp9P8Kx/Ffhu0unMjRrKwHIHXJrzDwd4iaO5MK3gBRgpwxANesaHrCzW/lowMkhwWbGAD3rMDxfxJ4aubNpDbNtBypDDPFeV+KfD91alZ4wEI7GvrzVPDJvbKXdIsuBuDqOSfSvLtf8ADs80DWsy5IPBK4Jo5ibJHzxNDHbQyXNwVeXP7x9vb/dpbS9ijcqqkhFyAf8A0Gu38S6C8btbXEBjYn73rXM6npLeYy5wSMHnFap6aiZZ0+9zCGyw53cH9K1hqETDbIWHQjPf2rkdPa4sY3WQxnb8q4brVu01a4eUM8SeSONzGnyplHYRfvm+VlXAz16VLHMmVy2VXoW6msTRL6aYOWaEruwoHXFaDtGoweCx+UUnEZoiQZDCMDccZo85vl3cEmqifKVEhKgHNWgys4jJAJ4Gahi5iySoJKsrA9DQi/NktuA681WRgqEuchTgCpCU3/d28Z4NZgSkKykg49qiwAGVTz0yad5mFLMN2ehFALbSMj86VmIYcKRHt3DHY5pkjjKjO7LY+lPkbYpwG3VXyuwsF5IqrFFiSQRbVX5V9qekqAZIzk596ozvIQmevY01i28KGwV6+9Fgsacbl23Z5HIXNNRmbcJBznO6qYmkZ2ZXX5R170153BDZyMUWCxfiw3Uc9qY7KHLu+AD3rOe5bIUPjJ4Wmzt5j7ZG3Hj8KLBYuTzxpkiTDHmm/biY927IqkT1LcHpmiNhypG40WCxeFxGOmRnnrS/al+4q5yec1ROcKdvGe1OKsyEKSwz8o6GiwWL0ly0ilNqhR781VE0n8RJKnr7VH5TKC3+1T9m3aVJO7inygBMr8q3BPHNP+YAjcB6801cxu24ZA421FKM/wDLPd34NOwrMl83a29WPApTcp8p3Kynr61UOzksit247U4lG27V3N+VIZb80Z2t908ineb5aZHI9O9U5dscoXr6c1Oqsyb9vSgRYDKyBjtGT0zSYQSHI+nNQlhwCvzdaezDy16cnigWpahdcHd8oqVJFcdlFZhYg7W5XHSpUkXAUjav1osGpsxZ8vqoHYir1gJg2QodfrzWPazK0YUgbf4eau2l1slCMrKOOc9aOUk0ri0ExLc5I6Vl3doVbmMVrG6hQFtxIqlPL5zk9FPQ5pWAxL3SkIO1ccZ4rB1HSTHAzK2DycntXbNt4I5A61QvlSSNo5I1LOflAqyzyXUPDmoPeCCSNZS/IOO1Ub3Qbqzljix5m8fdWvXBYJLcJLIrqqAg4HWqup2ceYljhAaM8M3aqihSl0R53aaFcRyhmRdvr71dj0hJMqy/vK6by4186R3CsfmYn1pZoopYhIkflyhMhfWtLInmZyg091cpJbpt6Kv/ALNTXtbmzjEczRhN2VdPvf8AfNbsjRXERWRvLYDLGseON4JSzf6XE1MmUmZ2u27XFoZo5FKFvvfxVjCLMTLGn4V0k1nvQLIu0E5UVnXMUdu5Xdt/2lpNF8zsZJRY0CxxgnPNMcRzIw2sp+7/AL1Wp4WWVVO4DrSTxskPmNJGoDfxHbUlGaI2llFuW8uMc76e5aGQxbMJ/A1TCKLzW8uVW/3aVwzZVl/GkAsGchtv7z13VaLvHJ/q8/Wo7LbDkbcjtUhkDAs/FaAWUMUa/LnzCc/LSwLG0cklzbS3EP3V2Hbtb/aqFDumDLwQO9SyXC58hYJAzfdXdtVmqBl/TmneJowxYRru2VZRmQK0a4mb5mZm+7/s1Utmhs4PJuG/0mT5tyU+J1R/Mmlb5V+X/aqxE08zXJM8NuzKjfeV/wDvrdTzKzRpGu1vmqMXEcUy+VdPHaou5F2/e3Ui3H76DbGq7mG1VpgWbec73gjdS0a7fmqOKV7mUWyxcL96NfuhaS4hjt551WPzpX43fd20w+YiLIFb92u35P4qBEsW3UHldoJhHDD+78v/AGahuFum8nzdkkm3cqt8rbf9qnRSeZO3lqFZV/df79RzQyQ3EbXTfaW+87yfw/7NAyNoz+8byxGv+98tNkjkKL5km6P+Fv71S+ev2xvtbMIzyvmJtWq88keGWNWaVV+UfwrTGKDHE6xt8y/xLSB1V5FiVVk+9Hn+L/ZpQHRIpFKyXKrubH+1UbiOC4SQbi33vu/xUAWZbmS4Plw7kZl+b/eqGR2QssnlRpjb/wACqzG8/wBjk8vymkb/AFrfdZaqhY40XzZdzfSgCQuzRMnkRNF97ePvLVZEkuf3ityPug/xVLHLKCWXkN8oprRLuVmZUK9w1AC2j+XdRx7PMlb+ErlRT7iENcNCrYePlXb+Kn29ybNGmt9rzt93dUTtdXX7+ZlUf3qAEZVcboyXST73+9T4I2EnksfLT+7S6VDcSXe2Daw+Y0siMt7un/eTn+BKAFjltoLguybpE+YCi9kdIo22q8TL97+KpZbedMtHZbm9x81Q+QtxA3GxR97/AGaWoEThnjCxsWQfM1OeG4cO0O07v9qpURUQ/wB4fdqqPMWB5m+Vt1SBLpsMct2s07eVHEvynG75quFrWS5LTRsP4cr/ALVUIfsvyxyyPHHIcf8AAq2UR4JJII/KYbaaEdDodtEyxN5mAn93vW6biCWXy2X2B7VheGgqxKyR7Q5UHJrdvVQgIDgxnIx1NJ7kc5RuFKyGNm2MDyueDVfUY/NiVoZf3QblavzxySOWbZu9O9RTt5doypApGOY/60RDnMWfzY4pJYV5wdtNVY2gWTbuLjdUkCyMkaqPmx0aoXX5wqNuWTP8P3f9mqQmER2u9uwwH+YU5Q32Zow20E8Gmzru2/wtnCmr9vbuu1iqgDpUi1K1uojyyy/Lxw1W7TzGLskOFxuL/wAJpyWqM6syqX71eiLNlFfGOgxSZa2IIF2RquzG/wCY5qV4UmdpflOzjFOK+Wx3de1BMKqWkO0elUMA8ix/KyihBK37xpFJH5007sfL096ZiJmwzNjsRUAPEjMnzc/73WmSswQbTn0pNytJt2sR03UXnkRgRKzA9qAGh22fvPlp7GNgNi+Y3aoPLfdlFyMfxGmecQP3fyyHqBzQZvcsjakQkc/8BqJ3SaUyIuWxg0wyPIC69E/hpitJNFujZQf4hQIljkTm3dM+ppI12ptjXK56jio3ZVxs6p3pHnZX3x/KHGNmelAFmWNoUHlnANRO5yGXapx0NVIjIUKtcZbP32p32iXfiNo3CD7xHWqAlZma4GNpkPXnNPK8FVfzJH4yRUQYyBZI41VjwWFMiO6Aq7gEPzg8mpsAm5o3jSNd7f8ALVh0WpLeb7RdyMEbyUHQdzTVViGSN1EROfepHZ0iKKu1c/wmkBLAGa45kA3jjvj2qzZvIFlVpMbDjHeqZ2q8e6PMhjwm3jP1qxbtOHDSRqJcYBplamjaKnDLJv38Ma3IUPmxEpxjCtnisaLZDb4boOTW3YZkgVpPmQ4wP51nLcTL8CzbmECvJHuBZ14w1bKKs0DSXGGDDADHOD3/AKVhm5McDRxttUMeKJ7+UiOJGxFjufzqS48tjqhI3lxuXZQmCCD19jVa81CaWYqZMA9DnkVzBvI4nKMSu7nduPNVNS1wLAViZpCmQQDRGCE32Ni71FAXPm7j0JJyTWJc6yhnaBgzKozz1rLuLlZXjjjkVcne3rWRqmoF7iQxyfKeOOtacpCkat9fx4a4DEMw2iNTjArCnaW4meOMcYyTnrUc7MsqfMpU8Z70rzJEpt4ZdpfqxGcVWo7i/Zwn735mAHK56iqN9OqcRPiLr9Pas251W9ub14oxhIOGxzuqKKdW3KP9V97zP4gzUFxkaX7zeu5dy+/aoUuI2uPJzGRns1VXe+klbLfu9uB+8qS3CeYFkijRkGY3U/eoUQch0snlOfL+dfTvSTvJIquzeXGF+Zi200rs6K8sic9nqynFiDJtZnI3Dv8AjWcihRK3lRsyqIsZz3NSylpJlVnyEHGKYYnjJ8w74uoV+1SRFmcusfy/3s0DIw8iylEXOe9PiGXbP3h1NTeW6pvVlAPXPU0uFaL76fJQAfOzhpE8sAcLnr705w4CKoSQ/eJqPEsqLJuUjOAKTLLOFkhbJ9DQBZ3zS7pHXy2H3FzUcZ8xQy7g3f3okkVbkq33QOOaEI+VlOe/SkwQiqVkyzN7Cnqcysvyxj86bFj7QzMcqBxSOGU7mZc9cntSGS5/djdzk804Dcdy/MydBTMM3zKSRSopZw0YaNk7560AHloXyjbcnkDtTy+3HLAdPrTVKmPb0fdSldoKyNuB70CuPw28sFUr1SlPmtGwZkVe22mxp5anacL3oCqXUqTz60CF52KruokHO6nYYMWY4U9DimhWCs3lg5PA60j7m5BynpQMcFGwhhk560jQhzhiM9qA0m/bsyKlyrADaQexNAuYbt2D+HNOjI6KvOM1FIW80blyegYU2ZliQ7pBgc7h/KtIoi7LEYVdzSKpTHBz3qtcXEaMrxqw29feqzXWSEX5kfke1R3EsyDCryehC5qooObQkN59oSR0baPSlkmZrZET0yTigQlAJVXORjHvT3hZZI2Z8Z/hx1rSxPMhiQLL95mEXbB6VJ+6SDfGxIDY+tNnV/3io3lJGckVRNxLIflX9z3A/nRqTzDjK4cp8uOo9ar3ZeaQOi4XHWoo75cyeWuSjbdzVRvLu4+ZN6oCcrtosVcLuXzlMduu8DrtOKp3qeTpjKrYfdk1FcTxLGTHujbOTg/eqFLyJopEnjYR+XvU+/pVLYZVlBmQNj5AM0jsrYVVYNjjmlRmTDMMbxSp81wPl7YBFIfKPtFMc+/zGDAZI71u20aI8ZtnzI65G4dPWsWyuHinCiNSx+XcauWczea0jv5bdAimpkI34tQY5icgI5xInrWjBfbYjb27L5Z5aP1rl/tf/PRtw7nvVWe4Vc+Xuk7jnk0mgsdqL2NnjieYMC2CAcYqUX1khkj8xozKMIuc5x/+uuDS6lcLHAzEHomehp9xc3H2gK7fMnIO+p5Cep0F7cMSAhYHGc5/SqhlXAic4t3TG5h3rnvt11Jd7mLt22LWhZXEbI0bFmkTkLIaXLZFnf8AgO7to7+NGfdHuRmG3OcV65418cSX9udMsUlWCMAlGHcjtXgGj3VusYuFZoHdkULnHTOa7vw/q0t3qKrdTwyQMdu5hynH61zVIK+ppGTSOZ1KRItRdjzvkLMF7ZqCX53XYWbbzn2qzqcqvrskUYURrkiUnOfbFVo1Zk+U4yeMdqI7DW50mi9I2zgNjFd94UtWnvYo4zllIOPYmuH0OBlgjDLwO/qe/wDSvV/hTp/navBMwyFcKR6iokO+p7DpUYt9Lt49uGEYyPzqYYOdw9xUk4CHCDIHHX3qEc7ixwe1QaLYduH8XGRzScemPakPOOe1Kmcndz6UFCDAPA4oPvQByfSldcdDmgAG09zmkzjOTilBwOlJjqT3oExGVcfXvTdikHPGP1p3y4HsaR8YI/KgQzAycD6U4bsEjGKQg4yxx6UgI9aBoNzjlgMelLwBg8g0mFwWbJJ/CgA7CDwB3oGO427RwMcU3AwNzZA9KBwAByPU0oO0Elcg0AIFUjIBI+tLGvDjb+dIvCsScDsKdnCDPXqKAGZBQKD0oIYoD2FB659RSjABB6UAOGMgDB4yc0hCYyVxn0pOMhgvAGKU4OQvI65oAXhRtUYXuO9MATqv608cdaQ/d6AE0C6iYb+Hg0gBGc4x60qrtzuOGxS7SBgH35oBija3UdOlI/Jw3PHFICMEYzgU4HgY6kc0BcY5C4OOR3qIqcljjnpinv3XuOaOCR6EUBcRP9kfhmnpnsMUgGDndk9hU6KP4ePagYwZySeBTNrEnHH1p/zDkrwKCu4Z6k9MUARlfXj9aKc8Xy4DjOec0UEkAHIz09cUu3naAcetO+baAMUpLZIPp2oKEVcPjcPrTQMMTjANO+8h+UAgZpTzjPpnFICORWGDjI7ZFNAAbByan6jnjHQVEVHU9aYDSMZw1GBgMADjrTyB/EvFMAYZGOD2HNABIckdBxSHqM80pXnkc4xQcDgDt1oAD1IB4pp68UvTuKB3wM/WgBTjjd+YpDx9acAGBGMcU30xye9AAOeRxTuORnnuaaBnp0+tOO3JxkigBueuOgpQM9B9adtABOc+lN5wCRg0AHy9AMknrTsBcjdnNHOfUDrSfL3bB96AD5ecD8KMcZzR6sB0pRjgFcn8qAG/pTgox97mgYUnKnPalHIzjBoAMEnbnjtTio6kHIoXBbk4GKeN3TPHoaAIgCD0604AA5bnsRinHGP60i8cnp1+tACbcZz68HNSRlCklvcLuilGJB7UwY5yM9804A847frQB5X4y0GTRdVkEaMbSQZjJ7/5zXM3tuCA2wEHgjFe6a3pcWuaYbaQDzwCYz/T9BXj2oWUtneSWs6lWyQMiqRDR5/q9v8AZ7lmEf7vPYcViX0Bw7eUq5JIGa9A1e0aaJoyi4K5Brkr+3eJ/KZMkDhvWtYu5Ejj7+3QREs20t0GK56/03NuZEfcydTXY6nFGofduZV5yeufSsK7WOa3OQyqMc+tXEk469tZGiikTbGE4P8AtVm3JUFlZcnjIrr9RtN+S0aqMcVzt1b3CDLoEPrjrW1roDJflgyx5Ufd5qZ9oKEtwTU7K3mfLIqrjjiqZzC/39241Oxa2Lzj+6+CKejqrqm/c3vUIDOcSfex1WpUXskeSP4mFUSXbVoknMir53Ze3NXIJGaQTLH5ueG3f3qqQSYiCRqre4FTwStncq7Ui+970AT4ZXK+Xhtu5VX5qfHFDHHHcNHs39t38VMj3Sh1t28qQru+b5qajySwBZGVfL+7/vVQFmwXzhcmQEhhtqDbIkW52WKLpuX5mWpEe5ij3W6745OJP4aj2tbyoF/e/wDPRKAFfyYPN+beu3dn+9UIt28gMBtbqzZqy/l5WKKBY4l3Ntx/eqpetvOWjZm+4qf3v9qgB3lyxxfaFXMjfKF3btq03cy7kaRS33l2n/vqnXEUn7mS1upXbbtUVBdXEe9jLHsJ435qQHpxAXWRieoxUtm25gN21SKj2xQZ2yFA0fzLUVtJBFPu3BivzLuoA2izI6CFfPPysyVdW6kW4nWS3bYfundxWPaam0shEcfllj3+XdU8G6GIyXFw3lfd/vVQjQ8yRjs3Rww43Z3bmqL7UtwWh+0bD1Py/eqlIsMsDSKvlgNtb5vmqWdsRoVjUL93dQBdtp4tj/aJlJX5Rx92iJzHGHmu5CgbO16qGbyJQ/lRztnaq/3mppvLxmKybVD/AHtv8P8As0Aa7t9sl3q6gAZAPzf71Vr2eOKCS2uQ0dtlRGkf3i1Q2EnyNHJIzMQzCnTuubSb70rfKqr/AA0COk0zVFiljhtrdwuMlgeVr0Twl4jvI4zubcnAGTyteQPMtpdbmuJFKMrSbf4q1bG9kjhFzBKx3nI561lJAfUXgbxXDMRBdMQOgJPH410uo6dp+rJKDtilP3GHIP8AhXzX4f8AEEyRROrrIQ2Ttr13wz4xMtpFH5mYycscfOPYcVkKSb1RleOPCtxHA8d0qso5jkx93615V4h0ZkyJAFwuCwFfVUD2+rafJYrIsglUBlOM/SuI8U+BbcWxMSho8/cYZA+lVGXQhxZ8rajosjFlUpxzk96xbvT5PLfzmkA28Ptwua9p8W+F5EuS4ZVMYwBjArhdb0pyPLaVHjPRD3rWMg1OG0+4ns7+KSaXARcfI3WutstShmZW+8exz0rC1fR44Y2nkk8sL/DVCKZ4TEyNthz2FXZFanfQXjNKY5NpHUHNXImYyeZ19q4/S9Uia7KtExKfe5/8erZ0u+klDyx8ROcJzUSixG3FIHXY/AzxzTxMrAox+bpuqjBIyoejmrDMSiuDgY6YqeUsswL8wXfgdeaV9pbJZducCq4k5GBzigFcYXk9aOUC077JF2tlcYI61GwIB5z1piOuOVzx96njDYAOAOc0gGSozxKNuQvX2qOVW2hlZEHbnmpCANzZVsng0yRcH5jvGMhaAIPLVC+7pj1psjbECqWII4qZPlwqrvY8sD/CKjKnzG29M5B7UDItrgiQ8DGeRzTk3f8AAsZJpRjDbyzGgk8MoUrjGaAJRDv27hnjNPtdpkYFcn6U0SD5V3fNSSM28mP9361Ixxx5hIbCg8Z6Uo6gt8vNNRVk+Ve3JU1Iu1Rll3dhnvQFhfl3ZQ8HjFNLMTt27Sp6560+NvvLImxR3puWkJUDkDNUSOCuDlgo9COaaB+8IXgUHJBbdjaM460uQwDYOe9ADTGvICACojGEPyqQfUVYLBsMB+tNwP72DUjIX2PwFw1I8siJjtU+GcFW2r71AQchWbnufWqENM0hx6H+Kg7t23PSh1HmMoPykc0nzH5duT0Bqhkm5fl3djxjmpMo7bm43dKgT5CVHT+tTZkeNsKMDvUiLEG6NCzHKr0qzAyuFZny3Uc1TjDKFbbnue9T7hsDKo3ZqQLytKsgKnK9aWXezlmyoxkYPSi22qwHXPI9qu2lv9qYqOecYFacpBHaJM21TGWVh6VpWFgzFpJI1bAGFxzV63iij2xLu3cKMd66iw0+OO3DTcLnGfX60paFRMO00dZZ1ln2rb7cE7MEN+dUtX0Bmlb7O0ZiZdpcjJ/AZr0m20nTp9OFvNO5RjkhRmq+oeH7dLL7VaK0MfI2Z6+59Kz5tR8vU8I1fQWtLjddW6kkYBXPTsTWRLZy4aUS5jRcA9/pXses6ZbTWgjW43MBwHJBP4GuB1PR5rOTYEAiLZIx1raMtCZNHDPAJCqlGEb8Vc1GEWUXli2VAoHzZ2mt+eGOC53iLdGenHQ1S1ezM3l5kVWDZyw3Z9qu7M3bc5K5ZpQuenqflaql/BbzOscas0sn8Gfu/wC9XRz2FtdztMImMqADr121nXEOy5ZkVVuNv7z+9TQ0cxdRyIfJUSSSx8bmWoJ7WeWA+ZArNt3KN3/jtbdzHcRS/aJJzHAv95dzf7tZ2ouPP226srfe/wBmlYq7MeNVXazR842lgtT/AC5ZXb6CppUVt6q2QfvU0LEzK0i7hGPmIqSyIwyNs2ttQU6ZZR8ka/LnrTg3zE9FNLt2Z+ZmUjFACxuqzsq8sKkMe5mVvvfezu/Sok2LLt2+XheD97dU9ukUsi7mbd1qhjLdWWHbtVm3cZb5q0ICrBftCq6/3Kqbt87taqp4+7Vi3W4/4+ZLbO/7zIfkWq1Auu9vduI4rdhJ1XH3Vpht5Ekj27TJu+/n7tIG8i4VsRTGT5V/vrSXc01pds0bNJEo3YoEEn2mS382aRUO/wCVo6bHPDv+zlmbavVWpnnQSJGv/TPc3y0+O4jhxCy7RndvT79ACRsyxndKp3Kdu0/dqNEZZFW45G3d9771SeV5cfyyLPFN8y8fNTXT7qt95fvUhiRJ5r+XcNvT7y0+dwg3QW20p/Gvzf8AjtNUsIJDD80fd8fdpY4Wa0kbzGjO3/vrmgRBDFC4a4kVmn/i+amwSloma4bfBn93/Cy09FkbTlaMqrb/APgVJfqqwBfszbvvLn+9T1GRBZFyqNsH8XFPPk74lkkUYb5vl5NPjVZo9rTbZG/h21HA6pK6rBuaL/x6mAy28i7uJFXdFGo8zd/CtWI4rVz87b4/9n+9Txdt5Ytlt4lWRfm/+JqiIpERlVXXMnb+GgCyXWWPdMqxyR/d20WqfaPvbkH93NRToqTiHO5upenCVvPdYW3Iy7aALlhCbe/We1Dsm1s7etE7wfa2k8zzGK/wfepUCxW8kdvH83yq27/gVPFvDJJ+7l2ujUAQBZEk4ubpjJ3b71J5cdvOzLI3l/xBvlqS4WfzGaeTayNw1Mnl/wBYWXzNw+agCvOssjv5LLsHNG5m2szbl9KdbLGE2yspH3tu75qY7xGVfJ3I9AEO3ZIF27nZvmWujh8v7Wkkcf3V+WsYL5Nwt1DIrLH1LVq6ZHd3920lqvlRMvDGpYjrPDlss8bXF3gKgDLj5elaCv5ksjgYzzVPSFu1s/s7yxMEHJWrcoQMXViq4HFQZS3Kd1taRmUvuxkVFGrSfM0mUxU3zh5SOQeM1Wbb/q4+PWgkoqCokSJmWTPytUpVonM68s/3k/8AZqfJ5eA6Lz2qHjeNz8YzmriVqOMAaRfm3qDnNS4j4ZmYIx/vVGir5SvHJk/3BViNFkTfIjBfSpZJPbJicsrbjjr0zU+9o5jI64UUiowT92ygfrTnkYnazbmftSNVsOkXdIr7sK/PrUbx/vSrYPfrT0ZZJjHG+HCfdqMhlQM23J6UDDc7HbtY+hFMXa+7y0wg45qYMqKWVskfpVYSYQtGMKTnNBEnqPPzJsRvuc5qu/zOLgDzD0EeKfuz88aYx15qSPULJImED5cfd4oFzMqyzNCu5W3k9VPUVChnZpPs8f7z1NBkb7YA0isXG40qXLvKohVeeDVxihEUEj+bsUbhjJ7VJK5aAsu1WP8AcphYqzeVLGcHvTySqFGVHV/ugHvTsgAbm2rt2L19aE8tz5e7c2cgVCftYxHGVdtvJ/3f4ak8xIYmdI9kp685ositRspcOFmg3Nn5V3YFTvDDgtK6qcckfdqkLieRGS4AKYzv9adDOjEFYeT/AAu1KwakSK3lyrFOy7V6/dU091bYjblBEfddrU6FopNpjTcn8f8AdqVvlmeeULINuMfxUySWKQqke1MKRktT9qrcK7cK5+Y9c1AxdYPlkVFI61PFJI0IVuuOMc1MogSSK0lws3mbIwMD/Grj+WrLtff/AHmqtcEqkbNho+nFEUyTMq2y7VR8EmoZWpd8xvLKspZegq1b6hP5SrbZKDg5qJ/mj+UqR0DdKlmJjSOOF8cfNx39aOW4alt5LjyD5pCnGT3qVrlfs6TSOrBRgY4xWPqeorb7W8zcU6j1rEv9U+1XZlVWGwZCqcClyCsauo6wsiMc+WUUtgnk1hvdSlNqSvGrclwM1nRXVxeRiSRIyvTeG4p++SS02Iyoadh6l43QaYtGcPsxnPWoDMvG5Vx96Tb1FVfMigtZJJWVSg5c1gvqe8v5e4HHX7ua0itAsjd1m6aHy442HmH51U9TVW5urho44wqGQ8k7ttZSLc3VxFqDMxKfLsk+9tpdQMy3Bkdu+5dtILI0JAYLhmBXYy8vuO75vvVTtpPMc27Nuh3fL/CzVVSablVbeD/erRZ/uSSNEmBtVNvWgepKNqzrH5bbD/ebbVhflLNJHsU8Rns1VDu8ppCyyBRuAz81MtLljKyzNtRPmjR6Bs2LGWVjsljyiLzu9f4WqD96u751+eTLZpTIZYlbe0Lv2+9UiRtJsX06k1NkUXA/2hQ6rkJwcGlBZcyAq4PAXpUKq4gVo2yvd1FDlG2oi4PXJqZbjJ/LVpCr88ZxQ8MasFRdp6t6VDLK7gszBUPB4qUSsAFZvkHt/WpAkcK8vyn7nQDjFOTzE+d2yenA5qJyElDr+7Vu55qV43O1ZJVOOy0ANeF/maRQeOnQ0+KSRIgzMnlgfd70FfLfcz+Ye3PNO8tWcqybV6570ANfMhDsuO5FBVAhmZvMI5HFOU7h8jHGfxI9KEMfdWGw8LQAgbeh38A/hT0MnlBZGwM0IiM4Ysyg+tSKrfekXA6UrAII1HzHoOlClVTcsfmZPrUw2tnZ0TilaI7F8twvq2KRJGy+XIpfoemDTQrYOdo6kU8RouT95T796kJj2j+JiOnpTsMij3KgCtuc06NWMjRsenOakLYwFXb71BcXBtgzybTGwwDn86rlJ5h07NHKjIy57L61Pc3K2kHmzqonccL1qhbSRz3KyFtyxc81Hc3CX04ZesfA71cYEykTm8jNuJkj3gnBGaq3Mhb5UGFPJzUN2HjRV+7G/OR60bZFA3t+7NXGIhkERjEjrtbvgd6mjkaNyQqhiOjGoo+FZkZRgdqZc6gIikc0K/OOJM801FkvcuPPMzbt6qUGAOxqJ7sbPLab95nIas8TQKjNvz/vHrUE93bRwRyNFls5ODmnZhY2J2M1gz3HysevY4rNR1jwE3hT096nl1Kymty0rDycDyxn5v8Aa/8AZa56/wBSYfNbz71boCvSjUOUl1ee1jSWBOB1YbqzvNiSNGjWQ5HzZaqNxcSXMztKvzGmyvL8qjgjpQXYlmZ9/wAxwD2qKfzNgVnXA56UIH3ln5lI6DvSDHIPzKB685oHYjt3aR97j2FSeZtmDK3I701ptp2BcL2NPEaOm5l/WkBJafK5kd2kP8qmWCRjvQ5NJbt5kB2jGw7cVcgDh0XZ23A1IhIo2VNzsrn+7nGKGVRiGNd0+efpUiLBJcllK5HPWp45Ha5ZgF3OMA460BcYGtrViipuOePeq9wsRu2ZTh3x8pp4jjjfaeTn5z3FNuZWVGzHlc8MOpoC1yGdVa7/AHaSIcfvAp6VCLeSG6EavnzOeTyKVmS4k3W8bhx68EVLHZzSXAmmulMoHK9/apYy9b+ddF1uWVQo4O3iuq0G4iazaNkYRKQRIh79+K5GIFsrIjbf7wNamnXJsrApEVeU8olZS1Zoti6CovJTGysT2J5rQ0tc7VXv1/wrn/DjSz38o1CN2jlXBdT9w9lK11ujQxASL0KD5QpzWb0RUUdLphfyUwuQCADXvPwa0149Ma+mj2nJI98//qrxbw3ama4jiXlVALe5r6W8J2os/DFrGF2swBI9qw5mNLqXn+ZvvHHXBpvcjHanP1zj9ab7nvSLG8dcYo57/hSsGwQo/OjB5wenemAv+6M+9BJYEbeaFCnp+dKAOoIz60ANJwo4zSFScHt6U45BwMEU1sAjPWgBqrtJJ6UHgZ4ApT65yaTtyv40AAUN2yMetRqMKcjvTyoxhScnvR9RwKAGhRnJOQaUhckk4HrSjGDSEBgN3IFBQ0YAwep6U/8Ah6ZpvJJxgjtR935vXoaAHZUqFYfh6UNjA7kU3r83XHX3ppcZ5BFACDdk55HX6U4MTnBwfelyOO2aQ7c+9ADsngtz64oCg5KtgE8UAtsBxSAckcDAyM0AKynGGOaQqeMnIPak3HqwwfzpwkUZPXigkU5zlu4wKa4Y4ODgUFw2AAcnk0u5uCvSgBoByNp75p565FM3HOQMHuaTcwySePSgVhSCc4xn3poIJAGAaC57Dij5cYA+bqMUBYfEvJZhz2zUyjv3qEM+MY46Z70gJbJbPBxxQMmbLAr0oHTrjjsKjDqufmzng+1BlAA24JoAeFA5Vck9eMUUxJTzk4/CigohHJPOPUU4DIxnPaoxIpJYjA6UocDJBBHakA/+PIGccYzQQCcng00OMZo3qDjO7HegBxJwQuM9uaaM4AJ6deKSR1XLLjIGRzTfOUY6Enk+1ADnXn5gRgetJ3xuxQZFbJI56ZzTVboTg0wHkKDkHNMJz0z/ACpdy7uMEUjuz9QBjtQA33A4HrSjjk8A0HHXvScdxn0oAOOAOeeuacf7o/A03HQg5oDHkAZwOtACkAAYzz71IgAQANkVCWXpkcjPWnIwxk9OtAD34wVH/wBem5GQSfqPShpVOARj0NJuHTqe3NACjhjjnHNLuUc7QSf0pA65POOlMMiBjk9eaAH9ScHA9KkAXgq3JGAT7VB5seQByT3HanIwbOOmeKAJQ3fqQaXeW4YYPaoi5yeM0x5DkgnjqKAJ+DTiyty2QQMZFQbxgMW4x60GRc4LY6GgCwCuMfkPWgglfwqDzk6dOwNIZDuJDZA6+poAskqCMHjHXFAz3PX0qo1w6/MoypPcdKmSTIyzfjQBOZCpBU5IP0ya5r4iaCupWQ1Sxj/0iIYkUd/f+ddAWGQAcZz1o3KpCu2FPBHXINNAeJXa7wsbKQwBGK57X7VhFyMgHIIr0zxvojWN+1zCmYJOQQOnrXI31tujZcZDdBVxZnJHmur2q7Aycn1rDuEuFQ+aF2HnAFdpq0TQKF8vcpOG9R9K56/gjAkVVwG4GeoraJByuoxt9sHm8DGQO1Y+qIq+ZvbcMcDFdDcQy4MbyKzJ2xWTeWqsm112tnk1pFgc3cRIsLHbs2jcT1rKufMi2yZX/dro9QtXW2njWVXhPtWM8fzq3t3ptAiKBk8ssr/L/eqaGXzSyRuwC9/WqLxL552nb6D0qyjr5DEcMpPPrSRZaikkjPlxthDyH71at9nLNuzjv3qhbzAStGyn1FXomOza/XoPaqQi3F5s8gk6FF/OpriJVk8uNSzbd3X7rVUj35EbKxHZkqbDGcyN8vfrVEk4kuvsi7o8qD8yq3ytU0TKj+ZH/q5Plkg/hqrHPt3R4YtjO2mGe42LtXbk43UAXXj8uBmjb5S3yqf4aoHzfMKsx3Yx74q7JN+/bEeYYl+Zf9qq8skjr5kcZXz/AJV96AG+ase2No28qP8A1co/h/2WqD5pb3zZGV4U6VLvU6W6qso+b5s/dqO2FuI13MuO6pUgR7ozPJJLHuk7Gm7VlhLCPDj7uallVnkdejAbqhRpZnRm4VPSgCWBpY51jaSKVsbuR0qzBdNFaTRyR+cp+baapnzZHd1ZU3ev8NLKyq6lpPLX2oA1I4mikgmZRKkke6Rf9r/dqSzaF5JQw/0ZV+633v8AaqGyYtGzLdKIz8q/3qhE1vHPLDGrKy9z826qAtCWL90se5ZcfKu3+H+9TiY7jcbFW8sN+8LfeqKK8ZkjuHWOIt+73/xLUt39oXLWqkRBfvqOtAiSBljfzI+Zf9WybqljVSF2ttkf5uKzXZvMikyrszfvOf4qs2s8hECSbfMLbGJG2gC/BGsZlYQtcS/e+996p7edo3VlaSEO37wYzUdtdMwktI4TDbqrZl3bm3Ux5JNkUa/vA3Jek1cDYsZvME4srp7fY2fkO7Na+h69fWN6onZzFlRvD5LfUbflrlJGkihT7AIo3K7i+fm/3algukVJMyCImP5SzfKWrGUQue++GPEzSOGiufLcnJGeTXq3hrX7W7hWC+lQE4xkZz7V8keHNevVt4nuLbyJVwCN2ce9ek6H4nBQRzo23HDq2Cp9RWfKwuj2jxL4Ts7wmWNWCtwrAZAz6/41494r8I3EM880duXSM4JDA5+lepeBPGG4R214yywFBtYkn9fyrXu7Wz1HVJVW4hZJAAYwBgA9zxx9aOZoSPlHV9J3oZJY5UUEq6sMHNcpqOnSRQxrHMo3n7vcV9NeNfCU1heS2NxGrxSBnhZujHqQD6dPzrzbxJ4WhSAvDbK+wnenO4D0+nFVTk+pDueMQC6jaeFkO9m2M6t92i3u57SPdC6tGvyld1b2r6DbwxTNArb5VyWPesC9gkjj8hG/dBcg11cyYG/pusrNAWaDyirBfvdR+VbAnZVDQtuXOcHvXHi4t47ZJFLRFo/lrasLxEtomLYJ96TjqKRuR3TMmDDhz0AqxENw/d/e6FfSsSS4k3b1+cY/EVZsbhiib5mzu6moaZa2NWPdkp1A7etKFDpuTIBOAM0SNGsWVPOecHmlikRsKvOBnioGAVthUR7VTqc0v3RuHPFNjMi79rZU8sGpkhywDfKOKAHZLKFY7B61EWK5VVIHanEeY2Rzt6DP604KzfebPqf6UARN8wwFUNSbUEZcckfw+9PEYEjN17UkZVULMNpHAzQAnPlllCsW/ip33Nq/eY96WOJlQYPB+alw5YZXaeqmgBxU52htpo2sz/MeB296aGDvuPyt6+tPAG7cxyRyaLAOkyMA96kDrGgyPmI5aq20uG6gdQx7U+XDHrnHVakB7yRqxZOVIxTfMXAZeQeKUs2AFCq3amoAp+8pBqtQAuqsBt4zx70s7IVAXjnBNNdvmGApAqHKvlg28Z3EUASEnBUqCB6VG7qqljjC0yR3MmZGEYIyPek+RX3MVJxQBIWZvnZQuR0qNm9GxSSqzsGLKxx0BqtK8nmGONvlHJOKsiT1LDSAJlWVu/40skrYG2XbvHPvVQ7VKpFtXPJYmoRcq5kjj+QJzvalyiuzUgvJUAEgye2DV+CaMt8/y5Fcpbala3Q8wS+XhsfMNv41csppIiXkkSWMnCrnmq5S4nW2fmAhdv0Oeta2j3LCeSMALxgN71ytlqCs+4yOMdBit2wuVY/uyq4GSe5NBD3Ottv3csYYA8Ak9ya6OznkjMSsyyRkgbSMgD3rj9LkjklTdIwz1J6A11ke5IkVSrEjlgckCsZ3HdnXaNmUBVC28Up2l+yY6DH4+tbv9m6haTfZRYtIDghgpZCPUkcCud0SZVtlKp5ihhnnr7V3XhrXTcxC3eTyudu09Mc8ZPesZFpnNeKNJaeBPO021gunBEMpwWZRywOPQV55rWlXiwyK6CVCMEAZx7V7J4ptvLniZ5WHl5aPJzwR8wx9K4K/QoZLqSQxxk52tzk+w/z1q4SuZyV2eOXtg1vFJJHGzxYyQT901h3duxjHmL8/3sA16drEIedpAu2NzllHQ/hXGapYs3mz2+1sDAjziuuOxK2ORPmQuV+z+WZOc1kX8KrKSwYtnhlNdPd2/mIEaTLdMHrWVcQXEcm0qoiTgetUitTJ1D97ZNG0cbxkdP4qxRLHkR3BXcDtX93XQT7YZ1t5l3Hdn5KoahMxP7t4kkLbVVF/9CoDoYF7HDFcyi2fdEy7qqPN5UCxtFkP/FurWvbdtm6Meaydqz/scw8tpI90f3l+ak0PmKjxhXWDzMrIu7dtpHj8tyMZA71ZfbJP+9j27v7tMCqMq3J3cJUF2GNHEJIiq7l27mKmmgR7yyr8qfxK1PaNVd41m/D+7T8xrAI42/edDWmoxPmScRxrsp9rGCjR7mZlPAzTXU+aI/vAL1otGaE7lba26mBeXb5CyNGxX7q/NRG1xCm2BlJ+82abujhI/eeYGXdj+7TombKzIcrt+WlIB32uSbO63Vm/vLT5JoX2ssfzt8v3ab5cgfarNG0lV5zi5LNuWNPu+9Ai1HFYPJNGzeXJ95f9mmTpJuC2372P7zPinR3FvGGgkg/1h3fM3zU9biNEVVtmiDL+7+ekBXdbfJVpnWJvvotJLCv7tY5PN3fL8v8ADU+C07TSW6xybdp/2qjg2pAY1+WXdu3KaAGhHgTy49jbm+9vqCeO6e4UKyzgtuX2q3EqxFmjUSbvm2tUUCwyzloGaJW/gqtRjP37t5cjKwb5qbF5djBL5jtJ5jf6r/7Kkc53rB8ipzmmTyedcJ8u9SvzbaAAuy2/lyLtiPzKd3SrSTOkqRxybYtu7d/eqGSFVg2/ejX5uajkWN7by1k2hm3f7tAB5nnTtJvZm3bWRv7v96tOLT4IZJbgNuiP+roiihitWaNVmwvyyf3v79Ui8l38rLsi+6vzUASpcTMGVdu1ff5qklZBcRSRfKu35hSGOFQIoyVG75m/ipJVMcG5o90m6jUBb+RppUXyWx6q1JfzRvJFCq4bHzf7NPeVmYNCvy/xPUO6SW88tlVpV/z81SITUIY1uQyeVJE67VdaiH2fzBt+bYu1qknEiR+W3leY33V3fdrQjgsYbIL/AKx/+WjLVajKNhbLNI+/iDbuV66Hw6rS6UJGLRqG2j3rEt2kY/Z7GPCeldJo9rdQoI7h4pYusYRqUhM2bCNbfHysXcc1Zuty2zO3CL0J6mltpRBbr8u6Tu1Q3kqzQjzGVVznDVmYvcrSurAbWz3qq8salkfgd6lmZ9+YUXHaq9ypM331ZR/rD/StA1G5bfHvbB65ouF/enZ91+lKxZcb4uM9fWmyviZI9rDd+lItFm3Mqof9FVRjrU8XmFiHbDntio4LZvvGRgo55qaNWbzN65PY1LKJAki/vNqj8aWI/OzfdOOaZEiyHb5jq3oaklY7BHs5HekBH5Ua/vI/vuOD6VHIwi+Z1Yydqc+3Z87EjtioQVV/lkySO9WA934XcuGem3LWscrRK20oM1BLvO53+8g+UVCWTiX75K8mjlM3uSXEy/KUViCPvVWl8tUKrFtJ6UPcSsYto2Kx2qtRTTlGMZXPo1LlDUsN3Krtk8v5fmpIkVUDKzZ3cE/+PVC+2RFVJQz/APLTbUsu4wxorYCd/WqIe5WcMshWRVKZ7VJHFEhaeNmAH95qT90kTPIzOc/L7VF5nnziKWPYn8LbvvNQMnkmw8fkNjf1/wBqoLe8RVl81WZfM6/3aiuPtHmqrSKGQ9vvbaVN8ERiWPcDzigLlqW5tZ5xHGHki27tyjimou64JjZuY/lNRwShY2hjh25X5QoojWaWNFtzhgvLMfvUCuyfTrZraJvNb90/YCpI422O1uy429+tUbbf5u2KRt4bv0qedp1ZVk25zlnDUFE88aqgaJ1ZsdDVuBlyQzqrbOo7+1Vcqrny13RuOtOSESWyozbZE5+XvQBK5Z3CrHwBggHpVyJVRFk3rCE6A8j3zRGIVxEG2SEbi3X9Kqmc75JLiRUXsOx/CpAvR3iKWaN/My33e2e9RNqCMZFi5ZB3rBN/50pa1Eq+vm/Llqic+ZhXm2t1poVx2ry7bgRs+WcZrPs/tKh41Zsn+LbT723YXpup2VWUf3uq/wB6s7U9f+zvmBsNnbTL6Fy6kgjtmja48kDqv96sO5vm8zELSeWn3fm61mXct3PIWuF3BvSmO08IWNZF8ofxNUtjNB7688srInDryN1QxzSMu1osKP4c8UimRfluJAQ33DTt52cowbdg1Ialm3nkSdJw7MidU3U97lmujIzZB6VCny5SVlU4zx3oCtu3MGKAbh8tAal61jkkPmKy/wC0tWnVUJKwq7Y4JqrbSMjoqxr8y/3qunblfLXYvTNUg1GRMzmNpY42WSPcrgfMv+zV6NZJCZPLZgBlFdv/ALGoYhEVjjVWZU6/3asW0TN5kt1JtPRcN0oYhsSxhi0yYk27x/s1YSZ1mVXjfa45wpbbTCo80O33AtWYi6hmVyEcdakOZjnkWNCfM8mLqc80Sx2/yXG/KbT/ABYzUMbSfvXVN/8AdU1K6o/yvs3P8wxUy3LiTMQ21d2Fxkc1JmVoAqnzWPINVkUbw0j7Rn+GpppAHZ1Zi38BqRkiSSeadw8w7McdBTIt0alfLaTB+8e1SxO7vtZ2KoM0jnd9xmAfqMUAPTazo67WU0srNG5fDMGOz2pyRPGRHtXaelSzxt5aqF3FDz9aAKsUMindGyyDPOOtWYo23s21Qcd+tWEWWIEhlIPOAKQIJGJ3c9fxp8oEMEFzLGLho8wZwfWrlurcqPmjHIanO0wTYzYZsbxQqyruXOEPOafKAjLHs+Q/KT96mptVmWRM8UE7hvi+702n+dVr2ZraGNmG/J2nnmnYmW5PvWCPe2xkfgfWoZrqMZ2RYYpgH3qm90gBjT5gX43dqzdS1CaS5kto9qFF6/7VVGJHMX7nUw0SLMuCncHrVJHjnnlVdxiUb8NVGJlkkVQ+5vrU2LltzssewfKyhtrba0jEkRwFQeUzHePlxU8V15cPlxx+VInJJ5zRHJbsvlxI6mPoKr3d4qDbJGy/LtPG6m9wLPmM6hg3JORuPFRSXCs7LJJjsy1QnuViijmkjbIbaqH+Kke4tFHnz9c9MVQRLs8qRozGUqhHOKxLzUJnk2QNvSP5vmFU9T1B7uaRol2xDt/eqqkkgudse0MR3qWyzRmvpJYPL8vcc7yfSqD3Fwd7o2IqZqN0rQGFHVGHB/vGqbyyNCke75U/u1QrFv7U/CxtlaYZGBLquWeq/nb+FXn+KpkbCFoxkHpWdygdX835W5NO+deV49TTRlYQ3WTNSvneEZs0XASOGRpS6en3jTXXzpgqny3H3z61J86ptQNntV5YGRIl8tcy8mmBQWFPLKsvmMTxVoWxjvIYSu0YyauLZx2959oUsUTDCriIs8pu8YY1DE7kFvDGvyunlg/xVZtbZlO6Z12/3asRwpeYiL4AOcYqQo2DIuwqDmP1HtUgZT2sDSOudpHzIw7/AOzSzRjygsT7Sg4OOQavm3XeJJB1O7mnbQqTMVySOKCtTIVXwvmL8xHzH1NI4khfzD8wxjb2rR8tgQyHDHAAx0NVfLfcypuYdD65p3GUHhCSnySrNIv326ikhtZJ8SPu/d8bhzmtyLRVkiVr5jGey55qUXOnab5ltbqWzg7S2aRJkRwsMv5TketXvmS0MrMmcY57VDq+oCaIRxt5GD0X+VYlxdTyGO2lbCvzxUFxOl8Mgq7TRKrHdzz0PtXe6NbqCNq5YnqTXI+F7ARJtyfLxkkivQtGhUFRsYE8+vNYzZpE7n4b6cl1fKShJLDIx7174ihIo4lOFRQAPpXnHwj01VuFmZcFFJIx1JFejOxy2V6cdetZOxaQEjnNMJBH3sEUpwevcUhAwRj8amw7DCT689qFCqnLcmjkDPf6U0kDB2kE9TQIdlVB9B2poKk88Ac0h5yCcD1oUZG0cnsaAHjPGPwzQ5PGPxxS8rjkMKbxg4GOfWgAJ7Bf1pGZRtUng96MnGcAEUjjKnj6CgAdip2ZzSBmBIB+vFImOM8mnbTk5PbNAClmIwV4pCeNucUYwRzxjNBxwTwKChBlcY4OetMfJfLHAHT3px2qCD17UzqRxnFADi+c8YNJliOMU/av3sjApQik7m4oAhJYHJBx7c0kZbcW6H0NTherBsegpCjKNz8tnoKAEyw5J5NIqsxJcZHbBoYHJPb9adhsDa1ADNxwGPB6YxmlTP3s04Y53DNMwcE9DQAvzZPyjnpg0g3YODwO9KA3AU8+tCbg5BHFAtBQDg559KQ547U4c54oPJAHbtQMY+c4BoAIA2nB7mlKqTxyaAM9GyKAFU4I28juKCeq5xznilAA6D60jHvtyPWgTI8c7SOPWl2Lu7gVIEGORgmlwQAGHHrQIQYHTmil2LgYNFAFMLkjvkdPWnFTk4IGO1PIXIZflbtSt1+ZR0z9aCiEkgjGeeKdggEDHrT8dCwznpQVXOMdfegCAgMcEnOM+1LsbAPygdKn2jnoAB1pm3AB6nrQA3aBjnPHTNJyMngD60pxnrgUFVH8RJ7elACbVJGAScZ9DRgjkHOacMgdefWgZBP06UAJye3TrSd+uR2pzkEjB7fSkyOTjmgAppXJ6kYp3IG7HWjsR60AReWvTt709FwMA8UuGOMdM80dyMYFADZI9xHTGOacFC8j72KcKDjsvtmgCKRWKk0zyeR3zVggYIDUEkH/ADzQBEibQQoznqaeucDjA7U8FDyoIBoK4GOTnpzQAyT7pAPPaoTnYQ2Ac8Y71YK4yGFR+UocNnJ64pARcsACDjOQKX7ytI34f4U/BPOMEnH0pUDAbccA4oAjBxglRkj1oVjnOMZ9KcYG5bdnmpQm0YHWgCBwSdoY49KkVsAqpzxjpTkQKQTyT7U7y8HevT0oAj3MxAI5xjjvSPub7zEMg4Ht6VYCAnOMEikEeQGYZbOPrQBFqFmNT042jt+8KfISM8+leXatZyWV20M67SDj8a9ZwwAdSM9qxvGmiR6hpbXcS5mUfNgdqpEs8e1vTFlDbmCMFyOOpridTs45DtbcpH3j716dPEyj94zFwflboMCuU1+x2s0oRSCexxWkZMiUTzu5tZAZAjKvPLH9K56+eSOB28tpUd9hKiu01m2VgXYYPK4HpWBOjRoUg2jAxtIrVSIOVuI5H81WiYI0e3I6/L/s1h3sarBHJO+N3A9a62ddt2WVstjG/tWLqdtuffOnzAHDetapuwGDOFigLdeOKWzC4VW6U67ikjKoF2oRkU1N0Z3MQOPlWl1LiSuwUMqqN2eDUltI5345YcVFub7SzL8y7aEmkj/1aqT600DNNJvLTbGgPfJ9atRzzRJ5+3zEc8h/WslLi4by0UZwfmq/PcSTRFWTzDnPHFMkmEs3O6NQ7DhqmdvNtIisZV1/1j7un/AarlpJEj3Js2dOetKHZYpR91mb5v8Aa/2aAJrR0hu2jkkyy8yOvzf+O00swv5d3zpIu6PFTTSSxI3k26p5keJn/vVFbRwnTmuZJPLdvkWqAnuVuBYFpPLUo23b61St0VndlRSAu6rMrLJp8jtJvbdxUJZ47RIZI8q3zZHFSBBKysryF+AM5FVh/wAe6CNGT5dwTpn2qdYo0D+WNqt0ApLh5PMy52ydnH8NADDF5oc9FZdoGaUNGkCqxLqow2T8xpoddm1pORyDTnZG+6m4YoASKPEG/d5fORUm+Roz5nBz19ajcYQ7+XxximXTKiRxx/KR8zFqCuUsyCQ7rdY94ZQG/hxT5LiQhrdWRzjaBVQOwYOu0/3s06NlZzKu72egfKX/ALRH9k8qRZPtAH/AajgvbdY5FbzI5N37s/w/7tV5LiSeNg2QP4vU1WQKI1/eMNvA9aCeU6Qzxx2ixqnlNKMN/F83+1Uk8jRAs0LKNu1fm+7Wakyx2Sx+Qsg9vusatpdRmQ+Zc8Z+ZW+b5l/hqriNNJI1kWNYchx9/wDu1XMEThnXEgDfdb+GooppriJ2K+ZHIv7zb8u3+6tWsvFFBEyrsddq/N8y7v71JoRDaTXBnSRX3SeZt5P8NdZZ6jK96qpNGsG3HmdCW9K5xLeLckEi52fMz/8As1WY4ClyjKmSDkc9azcSeU9M0TxJPbXKW8iowI4ZRzn1r0fwh4rVkkhkjBc8E5wT9a8G0u8mnIcs0U6HlF5P510OiawUuWTzGaROSC3IqJRuhn0/Bc6d4v0ltKvJHtZAAIpUIDoQOCCe1c34x8KrFEcQ4kUE716v9fU1594a8SmC8jZbgbnPIzyfavYtA8T2OrRCy1BOMYB7j8e31rHVCerPANf8LrcQbgqQSDJYEdfpXm+r6GwklITamM9K+vPFHgy3vrcyWlwFGPlyMjnqM/lXkfjDwhdaYwhnCyrJwc/w1pGoS0uh89XFpJCqRSQ+anZUp4kUZg+VFB+4Oq13+o6GtlebHjUl/uMrVxOu6fcaaLiQwRNvP7tlOWrojO4mmPnnMKHzH2gjirlnd2wiDy7sY4rBSSOUDzIZGaKPI+b71Wba4hl06K4lbaySbti/dx/drTQE2b0FwzGN2+844APFXLKVwjtIygg4IB5rn4r6KWPzI/3UaDcM+v8Au1egO6Fbgt5alcls9azlELs2IWw5MnOeRk0+Uq/zL93GBWONSaLAVCR2zzV60vGluRHcIiPjICnNKw4yLp+Qfu/vYFJuYbWYYU9cVFGy+ZJMW79P6UXE43rtOE6mlylk6Sp5LFVyc9O5quJQ6/6vHOcE0fJsJz5bHkU1pY14HQjlqOVgSRTSLuY8Ht6U4O+/czL06VXimyfLk2kdqdiOSTaxUFe/9KXKBLuyM96QNuDMjY461UupwkxSNclBk880iXJkLKq4QpkL3zRyk8xe8xnQfMrYH3aRpVZQdzGqG6MbUfG/HY01t6Z8uXJPb0p8rDmNJJI403Z3N2BqQN86Mu3J6r6Vm724eRfmHORRFcL5pdZFIPOQeaOVhzGgWPLZADDAxVaMGLcF43cGo45Y2cKj/LjBzTUuRsZnbkHA+lPlJciZzubc2CUXABNQHcI9rMu3rUd3crvjWPa+eQB3qle3ZXy41kjV3P3SafKw5i5IdqbS+3PO7+lVJblcmPzFzjpVe/gkEYWUtIOvB6Vk3KyxIyxR72Zd28t/47VqIize6kk25Q8mEGMr/epkDyyKkcl1uTbuZYv/AGas23uPNYw3Ee2PbmTZUNlcSRXUsm3ZCePk/i/3quMRmjdNcRSmRpBcFl+VKuWhuXuBcrtCxLlQP71YslzI0peJcEfwVPpN4ofEknlL1+Zv0ocQOz07UFMTSS7QxGcKe9bOnXBYK23A7VyC3S26efbrGTL2Na1leTC2E0i7SMYHrWcosg7ayvXg2rPMJEfso5FdRpl38i3CSgRkbRlv0xXBadfxgRzmNX38cH7la2kuzyCOMkFju69AajkdtSj0zQ9UWG4URyMDgEgnvXR6brEYldp7hYiBuEvofcV5Za6g8JMMkOFDcMDg/WuhtNQiK+ZGqyAAZB/maiURpnqME1xqMsdws6yAJtDE8sMcjn2rOuUjmMotEWRF+WRcdG7muK/tlmuRcTM64IAWHIAx7VqxairSq0N2yLIMkZ5z71koWYFfV9nzRiNBjqV/rXIavEqmUx7VXBJ55rqLy4WfefLAIJwScZ9657UUWUjcSykHgCuiF7CZxV/anKuiYWUYz3rMuGSV/LjZZAg5Jrp9VihkeNY9ylGzkGuevbEBGYMsaoCcjvW32R6mJc26NIWWMLIf4+uKoaj9naA28a+VKV2h2G7/AIFWtcsqhXPAxzVC7ZI3VVGVf+PFAmc7NsiuYoIJ0k/hI+7im6j5j2zFWVUj+XrWpcm2y0bKjzK3OflrPubWFknVpGEcn90feo6D1Me23NIWZtwAqIRwST7ZGbdu+Vx/DWkywxSQqp8wBdqhf/ZqZPZXKA+XHHn2/iWo5S+YpSbVujtXdt/j/vNTXk2yGYcNJ95akjXDt5K4jH8NSxxWrfvpGZ1HVdv3aqJRUdl2bkm+b+I1LB5g2s0a/wCzVuRtNewYNbt7Nt+9VUrtsFZZ8r13f+y0wJh5ayHdDuST+NadmO3Ak8zy2qCNZML5a7VC7qniRpHj86Fdu75mqZATvLH5UbT+af4lVabIVSNVkbzDu3K3df8AZpZ5rW3kMi7nc/dNVwzPEy/cZvm+7QImlhjT9+6/Kzf722i7YwvFA3zFU+Vd3zVWRZEiZVkzLu+4xpdzTIPMKs1PUZPP8ibpGA3dBmiOG3RG+VizL8u2lInkjVZGVI1pQfsvl4bzGP8AFT1Ahke1d1W2aXd/canRtbmRllVVZV/dtUd6+y5P7jZ/dNNt7dZrh4Gj3fLub5vu0AP23D488rnb/eqJ45LfbJHcKO23bTkTyrnaq+YPuq26o5OG3SLxuoASQSef8028belLavsl3LFuHRackSzT7tuxMZyKfPcR4TyZNyp/Fj71AEplZPKt1VYPtHzMv8K0yT9zcSRsd3ZW/hakSJpbeOa9f7q4Vv71RZXHy7sdaALNvGu/7VIwaP8AiSl80tE8bfN/ErUnzTsPs8eC3U04qflVY93ltS1AmtIfL+WSTEci/KgqKO2cXjM7eVt/vfK1LDc3H2jy2jiVs5Vv7tJ5Pnbo9rSMW++zfNTAhnPlSZYcyN8rNT5GwjySL5YVcr5bfepoEfln7V8xjk20si263aRtu8uRtxxQMmtLhWlto4/3cj/eP+zXYaNBHEkkgbluBXL+Vbz6srrAw25KhTXY26OqKyomNmamREiaJmaNmfjaccd6bqEcbQruXcKkSV2AXydoxzzUMref5i7enSoMpEb+TGTs3A44qokSw53R7g5yvruq2in7IyyrhgKrReYxDYzgdzTQhCXbCytld3HtVrYzFXC8j5Tkc1Ao8vKsuYvL37+vNXIFmZAZHU8DGFqjVbDnk+dd23FSSb3wyhVUU2KKJsmQM3uKmaExxfNyP7ualjGS7VIG1Tx96okD7GGc5/SnuqrnYvX1NN/jC78UhdBlw6LbsfL3AD7tUxNFIgKW7DHQ4q1cF2ikVQwO3hqrxLcCLy4toPXL1cdiOZkcrLsZpGYnHHFUrmXO2OIMEAy3y1bvJLpZ9qtG4xik2XEjrFIisyqp3dKoepHL+78uOP5j196jbyI2RXi5HT/Zqe78uOYSMcPjiq0szfaCrbeeQaCZDw0TSE2wVMdX9f71QpPGzvGvPGP92or1l2LbleCd3FFshUtFJ82RnIpECd/su7LbdxpJGb5Y2UsG4DD+GnSbtgmjVflXavzUeWzQ7o1ZV280FjUO2SSSONZW24V6WBbjyF/eRK3XdmoWJii+8MbfuLSlVKLN9nkki+6rbtrUaiJUklhbKjfEfl3rVcTx3Fz5ZaSMx/dz/wChVPYQSzXIjg/dbV3Mh/hqW62pckxtGpC/Mf71HvANRl2N8yr/ALdSRM09ukkcakd3LfLUJWTyw1x8wz9z71NeZVLGRWi2/KsX8P8AvUAi5LHJFcRq3MLgH5aiuLhV2xxFo28w7nY/dqglyZopLeCXc6yc/N92qsjAho9zSyyfMg+7RYZqx3aqDO0/7z0NU7jUw6LNJNtcN8sS/NuqM3ET3bLIf3+3/gNVJ74xRrItqqru+WVX+9/8TRYCXT5Fle7a4faq/Mv97/dqK9vI1ngZf3sYj3fK3/jrVWQTs7rat5275mlb/wBBqjHtE7xxr8wX7o+aiw9BNTuZr9wzTeWF+7t/9Bqt5Sxhfmj+Xnc3erCQ3DK0nlfu04artrZxvaR3zLtDttVGPNGotzKSJWnMjcMV+5RDbxtIf3fy9o3rau7ZjHI0bLK33t33RH/s1PBYxNdgiNv9TupWYHN3EamQL8zofl2f/ZVYSNNiyNIAPu/N/D/s10VlpYLsy/MHX5fl+7WPd2skdxLDFbtcRZzu2/LRylakMEa4J+/jsaSF2WTd5jKop0aytu8tl3J0NRmTyn3Z20xmnFJJ5IaVfL3fdx/FT4yybVaPB27mb+H/AIFUVpKZrSe7kZJI9uNi/eq+LYwW8UskjKzhVw/8VSGose6UCQcQn5SPu1bcLs8lFZc9Xql80QaKM/KfmyW3VP508a7dykiqEWot0ieUw8vHI96bl/s5WQbDntSRbnw0isZsbtualEM7SHbtVOvzHNZkhE/yNt3Nj0NSWgh+0sy87z09KILe9yztbxGMr8r1di025yHaZRgbgPWixXMV7e3Plea67lfoKsxLGRt2fKlWLWEqu1nDccUQRyM7vcbVj7ClKI+cbbRsu35Vy5qdICwKBMNv+97U6KNVQ/Nk9qm2mOMS+ZjHpRYOYa5iySu7KcZpCu5A42k9iakRofuZADe9PkhVoQqSKuw0C5iHO5wjcnsT2peF+Uy52dMVMbeOQ72VWZOARVe4EUDhWuFXee/WnZhzaCHd5okfnjHPFVLu9lhHkxjzHJ4GarX2pqkpEk6mAdGrFn1aGGR5LeXcdv7vHzZrSMbj5jXvb8q/klWjUry2aoT3BeASo8joD3rEguJluTLHcfaGdud5+Va3kubeaxkSMLGu7azbt2arkQrleWaNoQu9Q7HKnNQQY+1zwlt77d26obPY2oKy/wCq6tWnFJGskrSKoOTVctkZSvcr2kEc+X6MncCp7ZNtwNi+aPXNMSRY9sMAwj9Xz8tPmZbMfuDnnBfPWgeo+/YxwbllKHPpWPcarJawSM0ayH3NV9Tvd1yiscjBrMuWMkJy/fr60myuU0L+8nkSO7YKRGv3azHmae5RZs7HOaY8uyIH5mx29ar3Lt9vgZV3/NkLU3HYtXO5QUVdiM2apea3zM3/AAGrbSea43dE+VTVZId05Ktv20DImaSTcGRN39/bT/maT7v/AHzU8kDtHsU4PTpSRQun+rkEi/3qllaEMY2Fv3O1ivWrNlbTyW3mRxs8KcM+f4v7tE7BXSMtteSuh0i6ksdDNqkKnf8AMtCEYCh1wzxt9BU9umQk7q21mwoxWykU6PHdBNspX8Krz/69pFK7E+Zh/vUWAS0hRp1XG4OO3aopSsF2jxbnQcGpPKjGzy2kEx4wGqxpkflF90TMn0pXKLTTKICyMpDruXcKSCN7pY90i4Q5yp/8dqS22qT+7Qj3qyFDIT8sY68Ckx2QyfdIjKp2tnqBSSJDlU/1eevNWijKnzbgMZ4GTTI0kk3KiqVx1ZuaQrIZI6GXaiN8gwB60yLY8TKigDOeKufu9yxFc8Y3GmRwxwyMiFR6Gpe5JTg8xtwRcnOR65qETLbebNIv+kHgY7GrskEn3myOchlrIv42kAmCsFQ8H+/SuUMuNQu5druM46k1QnJ3yXG1Sz9AT0q1cfIG3I7cZ4/lWaG2xNNGjGQ9VbjFMoRI0b5pXAOc5qbw9aS6jqSrBHyDyzjAwO9Z119okIRYuDzwa7nw2rrHHPJHhggAx+tTJ2GdLpEBP7ssuPukgdxXd+G7WSa7hg25PG4461ynh9EW5LFNw4YgfjXqPgKzDkTA5Ln5TjoK55O5UNj1vwNYrZ6Y0jDLNwDW0yHJZTyeoJplhEtvp0SRjIxk/WlzuG08n19KzL1B1YAHjH1pBnHJGPalOABx9ATRtGcjg0BqIdpwM00555496U4zjcAfbmmsCeooAQhcgtyT2FORdoO1ce9M5ByBinJjqzcmgCQA4OMEn1qM5z2HbjvSkdD6HgigqvJA7560ANPfPajoBSHJBXP404jpk4wMUAN/iBA+tO6nBP6008nKtzQQCCBw3qKAAHJoPdSMjtSgbST2x0pcDIIOc0FDevGOaYB8xIHSn9WOOgH506PpkgH6daAGgAMAVyDzSkEH5Rk9qcVOcr07etALdl4B60AJxgkjnvTD03biTT8MSw6DqKac4Ixz3FADEYtnIwaXIwT29aTDZ+XgGpMKflzjAyKAE+bPAGO1OG7bhwMdsUgGSMnGR6Ubeo9PegBB3HanKvGaEP4e1AOM54FArAc9BUfPLdvWnOwbKrwR3poPyYxkUDFKt/CMUu1cZWkBbJYfhT8d8YFADOe3BoO3OR0/rUj5wSo5pNuU4ORQAmdpKscN9KQ5yAecnrQcNj06ZoBI46+lArDxgcZopp+X3ooGQHrjqD0pTg4VhwOaTPAYttJqQrgA53Z70gEPb0zSYGSB+dPAGOTUfcgc85oAQjn5RnvTOoLN+Bp4dc/KfamsRjb0Gc0wGnaQBjHvSqMHAGQeKQHB6ZpwyTgDigBSAAeM4o5bG3AI5zmkJYg7hgDp70Bcj7uDn1oAacZIPPPUUhz6cGnHbnpgdsc0hPG4kD0oAUqMAbsUgBpdwbG7OacOgC8gd6AGbSCcHIxTWzxn0yPepQOSQOMYprAkevGKAI8kEZ6U8EZGeBSFTwetKPXtQA4qAMA4PrTeRj1FOIGARkk9KTHQnkUAFO5IAIzx6031A6HvTssAFB/GgBoB2Zx36k07HHIye1BHAAOQTikyc4HOD/k0AJtIz3x3o+tOzgFcZHY0h6cUAJ2O04NOC5QMeDjmmnIxgkHrTix5OeCelAAOOoyaUdDgZpPm6enelHTO6gBxY9BQuQQQfekPABAz60ozg0AK4HAFSxSbSAFBjxhwR1zUR3YAHHbNG07wF5PXrjmgDhfGGjrZ38vl7TbtlsAHIJriNTtVe3kCluAa9w1OzTUtPaGVQZMYRs5P0rynWbaSxvXhmTAyVNWiGeXapblVKtkntxXJajA3zMi4bpXqPiKzXYTGuQRnOK4DUYn3H59p6VcWZM5RwsgMLLiQHk1m6wsjDYnzKO+K17uFYmZmlYvn5uKqXm7ftRkYYydtbRYzlNUhkd1Z/kPQVmbWSUrIec/LXR6hYyXbme1ffjoprBvYFDhpG2jJ+oNWyhBKzA/lxTkRI0OF69TmkjVWG6N1x/FQFkTduO5T60hkkX+sjaNsNnqKuDzVTcrcnkKKpRbWf5BuHrUkULQy+ZubIpiZqJMyxq0zbkA59aY7boAy8DtmqyPuc7fm45WlLSCIfL5hB4pgXPtFxIkYWRQHXDDdVrUYrhII4otrWo+UtH/e/irLdWW2jnXawYcitBL+KGyhSN1LK25t3FBJE9wpRI4VAQfxf3qapXzjIw47iktxH5gVo/l6ghqklBaQq0flhO9AEFxIyyswj+SlvV8kLLD8yP8AdpXdZT+8iZjt2r81CNGqFCu+3x9z3oAYPNw6+TH0+8fvUm/5PKaLcxHbrUttFcpAbiRRj+GLNSvJ+8QrGq4X5vWgrUrfLBt8xsFz8tRuZd/mNtZfSp7na0j4Xcv8LNUJjUEqsmfVaBjZ/NYbljVk9qkQqsTKq4yuNp7VH8yp+7b/AOtTfOdUCsuX9aAGBmaBDtI2fLuP3qfjzo8bcKeu371DqwjXcyqv8VO2qsTK25qAJWleGBZAu4DhUDU6xcylllhK4+YGq8W18K25VVs0+MMsskkZyD0oJkW7W6kijla3X5fM+Zc1rPNLPJFCy7XPzRn+9XLwIyfvNzESHJNaEU6sQyysZUb5ctimibHRqJGin3/M/SpLlllj2btroF+ZGrMOpRSArceU5G3D/wB2pfNSJFZZGlz707IDUt5LeH5n85zGucnof96rekal5NzPeyWrRllUbP8AP1qjbXkDMsjW+zEeN/8AdoLRjTjGFbZjdGvrRyoR0un3qjUBcSzBHMe4KDyFruPDHiy4urgrIZI5IWxGxIAceprxuJbe2lQZQCVdsjt8zH0WtrQtRa1uIrIxyszjdvcfe/8AiaxlED6r8EeJobt4FvuRGQwUkgZ549K7nxDpFjrix/Zrc3BfklcAJ9cn+VfK3h7xC8Tm1uZMKT8sh5B68fy/OvX/AAR4+urae2y3nxoMZY4BBzwPp/WudxJTVzD8e+Bmi1Bo4vNilQ5AAHGDyT7V5v438NtFAo3LcM/3mUdK+wGj0rxbpq3AURTFdueCy+oPr7V5n448HnzTtjDBDiRwMhQOhJHTiqjKxpJHyhc6KscDSMjbkX5WHWsS3t2WyWaNYlaR22gr/wCy17t4h8OtCkhaIxHd8jAZDj1FcDr+l7bkK0OY+ox0rojUMuU4K4VY8xxq0743YofXRJYC2WHyZMfL/EtbGsW0z3CQ2qbIyMu4H/jtc7bQPcCa0jTzIif3cuPu1rzpomxpRSyyyq1wEzjHWr0E4jcL5rMU5B9KwIo4/PMa+aJo/vZb71XbSV2uGijkVDjB30iTcTUI5H2LuMYwd2etStfRrP5YXPGQc1kJFsceWE6dqedshDqcr/fo5S4yZri4uJcGRUYEcY7U7ezZ4UgdfrWPDdwxvu3sOeFzVmW6DIqr8pPv1pcoXZekYH5WYeZ2qGWQoEVWy+cmkim/0Rmm2iROF5qjJcJFOVaXAC7lO2nyhdlpriNfMaVN6OPvbuc1Xl37PMz5bY4Hc1Uu38m4jlWTfD1ZP4qW8uldJJp28uP+Db1pxiId9oeP5QrCTdiTJ5C1WfWVjeXkkx/dPQtVOWS6uQzblTK/e/iZay/Mi37pl+VOPmPWr5Rcp0p1Zo8lmEbkcZGaU6raMq+aoRtvLIeprk5p41yrQ/Pu3fe7f3aYZVaM7o8B+nNFgsjsBqdukxU7i2zINNGoxtACpDRO2C/aucgvWi2yZ3SBcH+7T0u5biTb5kcMfpRyj0OkW+EQdfljWNcjPdaz9VvLdZo2Me+T5ZFfPWs43VzKVFwY5Y+ny/3aLn5sc4X+CjkDQuS6hJPMV8xlHpmonux5HlMzOwXtWeih2AX5j64p0CqszKsnBXBIp8o9BwW4mfdbw5i25JH8VMuZtztFCvlxY3Md1J/aLQKbGLlX3HNVgWRSqqCu2qsTIS28xZfMZvx3f+y1d3IzoI13NWdI0ilJo/lA/hp+5p52ZW2Mf4losO5rW0lwUmWSRd3Zq09EvLjUJYtLkV8bOXDdK53/AEhw8K4C/wB4damezljHmWtw0bRr9/d96hxbFI7mO/GnTyWMaebBAN8bb+ZW5+U/571tQajNJahxJFZuY1Zl8zKg55VT3rzfTNUaC4ZbuTLSDdlvWtndJcQBkkhCSL8zkbh/wGpcSeY9NtNTkk8j7Q4LYxkVoxak8MkjR58tCFz65ry/T9RtdOIDXN7ei5ijEO996QlR/N/euvtL1pLmFZ5VCuN3sTUOLHc7ay1Jo7ss0qeUR0xk5rTtrhZAZYWUFjXA2GoRmR4XjxcRnMbA/Ic9q1LK+kmkAnbylRhu28VHIVc7A3iMm0MQoOSccn1qBpoZkLxMrqR36is+K+AST7OcowwrE4NR20/WJF56k5p8oiG9hRpCIpGIxmRWH8q5+7WLbIoUlfc1015jH7wAKQBx3rOlt4njlCqqqB8taRA5S7jhkdUZN3HYVTv/ACAuyELG6HdhvvV0SQW8kgUxqSg654rH1O1M0rJsVQDxtp6gY7BUl8z7PGHK8P8Ae/8AHaie2kaItFHuKDfz/FV0QstzKHbCkcO7VW2ybh5rbZO2xqAMqe3mQJJNGgkJ3bVX7tZIgk+0DdcS+ZI3y7jXSTtJOjSY3bOPesuRRPI0E8n7t1+ZV+9UFamcLGa23SSTRR/3U/vVAFc2kv3l/vJmrDwXE0gtsLJFH/q2c7WpZA39oC3kVlZl3bf4WpjK0DLsWNmwwb5aju15kkaPI/uipri3ZZWkt2VY/uqv8VXEsVSJhd3HlS4+UMKColGS4kuHTauyDbtVM0+RZPL3TSbD/CaImhHy27eYVanSw3HmBnjgnH3tkg3bf92pkUJttYkPl3aS3Ei/db71P81ZI4yzI0irt2r97/eqIztHIZFt2G3vj5qmSJ/PM8q+YGG7du+agQzcsWZtvn7l+VttNz508e2NYpNuajebaXb/AFe7oo+7Syec3lbto96oZLL888cbSY3dWokdmz825o/9Wv8A7NTHLbJPMj/i+Vl/hp6Wq71aOTam35U3daACBi22Nh9ojQ7mbHzUoDu7FZ4Wk+823C/L/dp9tI6GRY7f963y7u61WdZ/taeZc5f7uc7qWoA0apukgDFB2/u0iW6xnarb0PLfNU0kUcMklsJf3r/N/s0vlbH8vyYn/vNupgVc7ZViX/8AXU1rEv2eeNVXd95U/ipGkVZ9y26x7flzuqbTLmO3uZJGj81tv3v7tADZnzYRx+Xtbun8VJJHIu35YtrrtUbvu07bBPJt8z52+bfSSW90s6vtilt+m4N81ABYywbTGrMu1fmp8aTvH50c/wAyrt2N/E1CW4e+K7cfw/8AAav/AGe3ii2zssjfe+X726gCmFUyRx9bhvmkH/POnyPJ5cqq2XX5lP8AepbV/s+6Rof3jNt3dGpkm6OQiaDb83y/NQBHtTDj/WSyL9zNSW9i93LBE3y4430t3AUu4slP3n3W/u0828/m+T5reRu+Zlo1A0fDUGyVmE/EvO3+Ja6m1VYUEci5+nWsfRxDHbxwx2/lqBw3pWzEohdWkbzCRw3aokzKW465kKzhl5OMRn+dMjZUs3xtB3UTAqQqvjnIqO4XZc/MuYnGcVJBVEki7mZlkY8N2p00cZQPu8vH60PbF7wfvEVMZAoWCWaJtrI5T7oz1oKH24mky1umE/hz0NW7eKQfNP0PpSW25oh5YzGnVPf61M6s2WZioH8NBSE+eMH5WG/tSx7QSVVy/oxpN0olC7uSM0qOokLN83pQURElnIxlqbPJLDCWe3XI6GpXibf5sj8ueMVGW2uWkbcqdqAexWi2xqW8xmBG4AnpUUpEyOcMhQcelKZEYBkj56ikS6bB3x7I8d60jsZ6jWjVRBG20Svz9PrTLiSdAysyrJ0BFRbhEjLIzM0/fd823+7VdNwcox2rGu1f4vlpj1G3Plsis7NuRsD/AGqfOkbOyxryRxuNLDby3CFXG0p90Gp3jVXVPlfC/fH8PtSIZA8bXDpF8oQD7392mIrKjNj+LAz3o82bbInl7Y/975qjY3SoqqqkbflY0DHhdy/LH5agZqGRby4i8uGZVK8yFv8A0Gp3ieURiRwF/wCW3/xNRafbPJJNBI+GRvmFVqBVSzuopBIsm+SpzFM5CzMpdTvH8NWj8rsgZdiD7471CV3SLJLJtbb+73VMgGTvdkf6PMzP5e0ZqJMw58uTlVzIzk/eqwfMXHmbU7jFRY3pgxqyt1oFyj52VmT94zvt3ZHyrVWRJJH3TLG0Stu3t/6DUibmijVpFADNtqN7VZJIla4zBL8yirGRSskoKquMfNxUfnMERfLVYivyy1NE0UJES/M2dslMdNvmwsu6JeY6kRFOkslvK1qsUbRru/2qradp884WNX2xbfMYP/C38VXEcRvFIobzT8u/+7WhFbP9nPyq7P8AMf4aLAc/HDNbW72tj5U8TN8397/gNX9Ls5LbYtx8jv8AKqkfMq1rCz0+CzMNtGzMw/1q/eBpEjX7Osl1IrywDd7/AO7TswKj220vGoU+ifdqWw064uoCG/dw5xU8liskUMzH77bsZ5FWDcYikVd8cYPZqWocyInsmj2STeXJCOOKW5kVZk8mNdpHem3GqLJCLe2AKv8A6ze3/s1VV8zaVWR42zwD96qC5Yld/swaFdi7tu9R93+9VNLK8hY+XLtH8W5fvUsmo3XnrA0vy/xJt+9Vi01WOFJEnk3mQZVQv/s1MLld4VSA4iWNz/Cp+9TI9OjX94ytIo+Y/L0rUNzZyXtvI8m8Y27v9qrcCKUuH25BPHPWpkM5ySztVuft0UbLL91UZflqwd06KlwoZ8/f/hFarM0a7hbqwxmT2qGB1nhUCPhxxUyK1IUi2SsvlKy4+/mmx20ZdJP+WmcYq+Ykzt87ae4pAo8pWRlaUHnjtQJkH2eRXcSSoo/v/wB6rVnaps3t+8UjsaFSKNwq7SH7t82KuxxxpBjcvXIwKmQhIEKoFz8o7UzbH55Yh8dB7Cj7V5cn3d0Z70ya4EY8+XaFOEjAb+9U6gPHk5PkryOBUm0Nk7idlQu0in5FUkDIpskrMhXZg4zu96oC6d3yssadOcGobqRtjKdqjviqjysrReZM5GOmaiuX3xFfMVRRy3AtPeIsRfy124ypzVS7vnwJo4tyY7N3rPubiJdqb28tPmx70lzqQisxIg2+a23FNRQCXGsaisUcMZRGnb75b7q1SvJWeVlkcSSLxG+aW9vF+yrceXH97bsH3t1Z8fmb2vpG2ozfd/iq1EbLmsxf6NHEzL67sfdrOMMbwLJGq7mby1qzcCG8lVZJtq/K1XEsbGctHHIqFfm+9V8tloBn3dutvJDHuVX3c7fmzVtI5Ly9kijEUMKLx833qs2lha2qTNLJ5tw0e5jurHeSazRpB95htZN1K7JNe/thpqMrKrxSr1H8NZEV4tvujjjluHK7Wf8Ah3VPqGpyyWkckChW24ZG+7Rbr5QjuLlvKgLL5ir/ABNT6AThGtdDja4lXzAPmRaravewpFEs+7bIu1dtS36Dz475WWU9Ywv/ALNXP3TXF1dztMy/7tS+w/eFeWSSfzI1yv3Y+f4f71RJLDCnlzFhz1pSkkUa7fpTZVXC8bwv3akrUk8za33fl/h/2qeyeZJDIzKjLR+8Y/dwB04og2mT5V3+jUDJCI1fdtymahSFVyduec9avyLG6GGMqgk/8do8qG4k227ZYKOPWgCkm1Zfm3AmrKWy7FaOPCt7/eq+I5WidljieEbVWVj/ABVZitfs9pFtuMlZN0nP8VTITG2dvNbW8ckdg10JZsK+3+71/wDQqebiBCVjO98FW2r92ugs7l7iVNDtY1hUws0zqfu7ulZckfl3skVpBEIxxGF/8e3VNwiUppWGzcrLb/dXb/DTbdfMupluLftw+6rDyKk4VSsilv3g9Gp5jC3Kxq2TOf3fy9aLl2Kj27y3KHcsaIvD7fmatKNhFb+UgUl+feorW3ld7kyyYdD8p7VcS0keTzY2UnyvXoaeoWKwtftMgQtJg457LUz2soYxxp5mByTVuytxbwKJNhmxy1aCBpHCxNtV+o64rJt3KM6GFlQMz7pEGM1JFHHI4kc+W2MGtc2EasCvHHzGiWyD8BV6UXZOplvGgPy85HGKY9uzqyyR7dn5mteO1Mbxq20D1qJ1XzgJGyW6H1pFGKCVDR7m24+7jmsa5VpIhhsgP19K3tTk8tNqqozwOa53VJ/s/wC5X5W6uoNCWpm9zP1OZVlKpK3mnptrMn3+VIzSbjj15qxO4a5V/u54zSWNqty8yNGw2fdbOc1RcdiXQoWuZ4FVmZiP3gr0SysvKCoVwB1rL8NaekKxSLHhgvcV1lpB+4VnVt7PWUmM1fDdvywVMZwDx2H/AOuvZfBWk+XFBEFwzkHA7DNefeD7NpJ4xtG0EEg+le0+DoQLlpWUDy021izSK0OolAXCKMAAD9KYFwSQvapJGySemTk1ESQThuOlQWgJIA4zz0NIM5J2896QtwRvBPajzGyNvIxzQMRscsqgY9abzwQc5604sWG1gCc8YphYZK4wO2P5UAK+ACB1PpTFzjGAfp1pDhvugE9/UUuWAzuBA7d6AH+mM4HWk7nH503eCQSuaPOXJXa2P5UCYvAO3qPalx7ZHpTPMVOuCD6CgSLgkHBPrQIeSvKgc/SgZHFNJY4JYE0gY88ZHrQA/nIOKXIAPYnkVGzsFyp5HalH3CzHkjknmgoV1GAxbI6jFOPCDaMZ6Go1dduAMAd6cj5B3cUASjGBjn3phJyBggZ9aaD1y2O4ppkJAye/FADxuZsZxg8e9NkwXLZx6UDoWHr1pFGeM/nQAvPrTkGDnIOOtMO3BBz+dLuCgYXH49aAH9M46Hn6Ui/NyT9TTS3yZx3ppJJAzgelADiCM7RkUmRyCcGhy2RtOAKT1NAC7Q3HelPAOBx7U3J9aRvlPy96ABAM/eP0qXPBqDe56DpSq3z88+1AE27cg2kD1pcKv8XHtUYY4I2j2oDHsMUAPPZVX5e9NxtcgnPoaRmY45Apvzbyc5FAEyEc5IA7UVFu9qKAIyNz7QRj3FPChfutx6VCGPJHTPFOEq7yzLjAzQA85x9aTdtcYXtionl3EHdgYphkZc/MCe1AEiqQ+Rg88UrbRlWUnPeoPNyMhlJHpS+YxyNrHFAEg+9kdB0FS4XBZuDjPFV1bA5PH0pyO2SQMjHFADjjOQWJxkUfLgMx5PXFJuOc98Ux3OMADNAD+x47cc0DoFAXJ6k1GHDDIOKdlR1+ooAf83U8+lAz2OMdqZuXtn3oMgBxtJ96AJ0JYAYxTgo7dag84AHA6jOKPPbGdnP1pDJCqrncQSemKCgUjJyOv1qDzGbL7cgdKVJGPPQ/WgLkxYE5H0AxQVYLgYwTUYYE4JGQKUtuA5xgfnTEO5HGe+KXBzjp71HnoetLuOPxoAe4GzGOhpCWGOg460wk4OaY7sCQMHpigCYMVQnGR9aaDuGB9TTN443DB+tG48sooAeSOcngd6XmogxwW6rQ27AYHjsKQEueaUMB1HFRBupHSgyBsBfXrTuBMGx0NKSPvFsH0qu8wEmOgx1pFbcTnkdRRcC6pVsA9fWnjGTk9KoB2V9zHjtzUiTevGaALiSBAdpye5Ncz4/0tZYI9QhQMoHzjvW6ZDhgDwRipkVZ7WS3b5kkXHP9KabA8S1K3Vo2AXgDIFcDrtljcwGCFOMCvXfEWntaXroQcBsDI5xXB+IrLcjKFYKTkVcWYyjqeX38A8oPtYyZ5U9KxtYhZbgrBH5SlMAqO9dZq9syOU24Cnd7msXUY2kYMsrGP+FcdK1i2Sc1dRpENvz48vb8ny8/3qwb9d1xukVd+Mb/AFrp7lf9IG3k9we9Y+qwpNOd67celaxd9wOeLW7Ody5+ny1I6lArR7mjJ+9TrlY1lyyYbPWhmONrfu4ycDFD3LWw+LzBnY6hAPSpAzbzuGajG5Qu4KOOKlRpcfdRR65pjGxs0bFkGfWrsMm7/VLtY9KpMzKB8yk9KsQRs3yK4x69KALFsF3o6suzGDnuaR0ji81m27xzsZaEysgZlVh056U6dTJcbW8vdj+91phyiQbvIXzDtGM8UjspALz5hb7rd/rRIq742gLNj8qd80k6SHyzIT+8H8NAaiznzJ0ZdydpGp6KuxlVvkdflp5XcZVZck+lIPLjtzDt5LfK26ggUJI6JGsuG+6ajTzI53VW83Bwv+1VmdVgcsy7oI48ybWqV109beJ4ImijkX9381UBVniZvu7cH7q7v4qrIrKROx3D7uyr6RWyvINrN8u7lv8Avqqd1KC++GPbERhf9mpAhgUMm/b8pOVp22NZWbO40rbUjCsrbU+b5aVCu/8A1G7jIxQVzEVyrL5SjbnrUbeZwrsGb/ZXbT3LNGW6uG/Khx5jhY/lz39aB8xKhKoFjYOv1600/ugdrYL9qcItuVjjwo/jxTZl2hPL5P8AfzQLQIJZIUeOGPKuv3iaW58x4Y1aOJR3YH71Nlk+QqOo6Yp0HCHt3FAaDY/LN2ysoLfe2Ka0DLIz/u2WJuMo9ZiK0bk2/wC7lb7zY3VfsrgNMV1CBdqD+H7zVepJtWzNzDMysu37lXrVzK/nSx/IseI9rfxf7tc8Zo4pUkjCk/eZ3b5v92tWG+jeTbJNEkX3lx/eoFyk2oTeXF5kcayOOu6obS31G7EKtPmLcrMd2GNTzfZ7+J/Lbao+97tTtKZri2fjaE9KLXEbVndW9rK9ujMbUnl3bcU9a6fwn4ghXUGsI5mkTbujbIwV9MVwzK0iFoZfKJX5ganspJNMvVlBY2knCsDtK/7NZSiTyn0N4P8AF95pd5HdQ3KzxEBZFLfLwf0PNe5+C/E1j4itGilihWd1/eIcfN2APqcV8V6VrZg1Jbddyq4YhQeDXpHhjxdcWN5b+U2ASAZCSArHoOK55RNYtHuXjnwKlzYSvYgYXLImMhfbHpXiniLw2ZImgZfKYjHI6H0r3TwF42hv4zaanMFmQDDsc7s8ckcVpeJvB9hqwMsCRQyNlmZQfmOBjHb1/OpjKzG4p6o+KtX0+W2eW1uFWK7jBUxociQeoNY9pYrDA0NuyR5BJYCvojxf4JWVLhfsLLPbZARlKggjse5+hryLW/Dd9a6nJcW8BlVo8FWOCPatYzM5Lseb6nYLFIDIMydJD0rJ1C3Z/mMeVX7ro1egTwxyANfK0c+3a4UVyuoW5jknUz+VCg4xXRBmOpiW160aE7uvFKk/2eM/M6p/Dtqa7sIx5LBvkl/1f96kt59jfZI1DKDtw6/M1b8qKITcSeXuZVEY/jzUqStMitu2snzD5qiuUt4541aNmj3fd3baW2EfmP2/h2Zo5URclurll3SPc7A/3fm3VYSaZoFZ5I2+XCt/7NVCf7NNcpFcR7Vj6N/eqyJLbDrCVVdvyqaOVD1KW6S2nMzMZNvy53VYuZF/s9/tK7W6r83zNVT5kuAo2ldv31arG9hZFrhld2b+KnZFFOCS43rLH95zjFLdM32uRfLw/wDcz0qxZtb2t3HcM/mKoyVqu6TJuU7fNc79xHVaLAUt3nu25lPFOf7iK0i7R0qZGR925IwR3qCZldGkaPBHSkTykU8oVmmZsoo+6KimcNbq38DfeWp41XzFP3WxuqC43PJtZsCgC0HVEUR8fL8q00NJ5e6STa38NV5NySBfvfL8tWd0LH5l31QXHTzTLbBo12H03bv+BU5MJ/EpiI+b5qjwrB/L+an72aMR+Wo9akZBH8iMsbKEqWOVlCqsnWpIVj2Btvy01/szFYzjP3lJoAZHt8t9y/u2psDbbXdGvOdtI8skk/mMuGHFTSPtjdoNrN6VQgjZVCc+ZIP7pqxbFvMZpmxF2GapwJJHJ/o+2R5F3MaSO0uGdfLk8xutAE1zDMBvMDLk/capdM1CbT79ZJT5tqx2sn92pbu4JgEcjO0rfKzelQG1RUM0nynHy1IHXaRHHfXgmjdY4ouI/wDarZZmaZ42PmxHpIB/F/davPtHub6xmViFyy5+f7tdjod3HcMF/eCbbuZGbqaL6k21NGK+aBVit2WSVOo7VqadqMso3SSQvFjDsGwawdQsskGRlMmM7kXbTbIeSjXDyfu+mzNPl0EdvFfW1zHGkMzDZ3qzb3apNtguFkbHc9a42O+t/I2KwgYc/Wp0dfLj+zysrdcqfvVDiyrndpcvcxb5guR2FQyCWW2Yx9M9PWuQSTyLv7Qty8bEY9jWvBqFwpjkWVlj7gfx09RgW5VZ1aPJz1qnqEMgvS0cm2PHHOavy38U9s0ywKxzj3qvqAgkttsi7VI6imBgzxXbs7SiIqF+UbutQpu8pJNv79P9YmNzKKtXX2WW/j2s5kTA+9iidVWaR18vPfP3vpQBRgmjlnmIVtm3KhP4qozpJG4kW3aDzPvcfMtW5o42Cs0f2YhtymL+KmS/aN6x3UjSyH5i+Ki4FJ0WbO0bvL6vs21Uu0865jWT5dq/u8d60LmNEXbjYS25qjeU71WNVUr2Zd1O5WpkXCyLOzQwYNS3bz30f2K5tdjS/dfd9+rRjkEjTLMvkf3F+7VS43Q3CyLAka9nT5qWoyvBZr56xwRnbH8sh+7TpIYcvDumUfwv/FVi7dXkjVbhWl/56J91v96oQ4O22USmNH+Z2+9QVzEhbbaFWl2xL8zN5e+Rqroi8zKryRN8u3+LbTxuj2rAyyLIu7fn7tKkZh2zwXCu275ttFhcxBOkLcMy7B8q02RFj+VpOe1TxxR+ZJG0XmK3zL/e3U77J+4DKu7y23Nz92jUfMRqq+WzeZtPo1N+aWMxr8zx/Mrfd20SSRzeZeEvINyrHxSyLK8uZl8pmPy7akOYeHaQ4hlMS7f3jufvNTZGG9FkhVv4v7rNRJ8z+Wx8yCPb/DUoMKyNJNJ567f3f/xNAxLn99esnlujbf4V3NSRReYY28/buba396i3eTz1jmjKsTuj9qk8mOFpLiSfzmX+Bv73+zQBHP5MsjxsZWaP+JFqIhY7AyLH5kknyqqtVp5ljk8y2l8szLtKr2apY7Rmx9pUxqi7iyfw0AURFdqhWW2VeVVv7y1dtI1YtH/GvzZzUVxFIfle58xpW+XH3mqVLbytvmLKsu35kagCaO4ZTI32fa3rv3VFH5crNJJH/tfep/EO2MyeZK3y/wCzTLhVTdAsnmTyfd2r8qt/dpiJvP2yLJIu+Ty93NUB5k3+s+7/AKxWb/0GpILfZOsnmeY27DL/AAr/AHlqZ5GjklSZVkg+6qntSGPgdU8pVjWSSZtrLu+7VmIxs0plZo41/d/ItUVWTz7fdGI51/hX+7W/bRv5DSRwxhkk3HP8VMRc0u1VIgLdmaM9ea1JflCqFwMdKbZQeXGXzhpDnAqSVRkr8x4yfape5m9yvOq7yI1yX681XkZG+WbeuOBVjiNRJn5CcbhVS3Mc13Ju/fKOtSSJEv70tG25wP4hVqwiHyyKq9eTTgkEhjR1x/tLT0VEzsb5U/h9aDSMQkRjIZA20A9u9StJFJ8rBulRoiqQ2dwB3YNVpbiNopSrZUHIxVWYPRFgFY3jZnUjofWo5ZH5RdqjOQM81RuZAyKy8A8+9Q27RByPNYzdct97/dpqKJuzRluyzxKPlDx5XPPNRT3h3+XtUZGHFZ6O04TzH2rF83+Wqw8yr877DI3IFPlQXYryMQrRNt2CoLlpJ7TyxJ8si5xUiZWKedvL5j+UbqqwPNcRiTbhJFzTJuhYl3PHnc0KcNIKtXdjDl2RmDFdvBqpKLiGMCIBYCu7H8W6oIpbiUyNMNqoM7t1Aalw7U2pLIzbQo3D/wBBqOOJcm3iZw5O7aabbKu1ftJZVc8P/FU1rIHimjZduG8vzM8sKeoyEMzyyx7d6R/K67v4qjEdxNLt3fP0A+7UzIqIy23zCP8AjPeokuh+7uJV2lPmb5qOUC3cWrW0O5pI5D8qldtVtOVlkluFb5N3zMV+81VXuXaOWdl2yTj+991asRyxR28cccm/jmjUCaVI5JAqfLnkiknWNUw23YGzuprbRte4ba56CrSqrEIijb/FmmBWt1W6lEirvx90FttRz2rok0hkXyeuVrSljS3w6qrPjgKaznuA1s6bNpByPmoFcltrW0tY4QP3oHG7/wCxqtLCn21m3eUkS7VTb83+9VkLJkbjvL/Nx2pkkZiR23ec55Cn+KgXMVhFE0rNEqsGXaxp0NjtDK7q+RVlIBEgjij2hvm2CpZYYld0b5Hx0FAiG3iSHDMufQVGZHhmMsm10VcbRUjeZHA7RssirHyufmqqsyb1uF2oNqqv91qsos2yCKIyeYqwH5ixXb81MiCyYaNl3E/Mx+bNTvBPPp0jTfJkZjx3rLv9QcQLb2oWSQqsYX+JmqCSfULr7LJ5kvzyxLu2BuKy5Zr67nwrbIvL8zAqE3TX0n7xvKhX+E/e8z+7StezJtjhVYhu61SRRaivrd4WUR4lj+6HX71KboRgZDSOwzUT+ZCjM0y75PmVlX/x2m6dNO0Usk7fLH8yvt/8dpNATyXG2UPGuZJOFVh/31T/ADWM4WVIyW/iWgzfIskPlbWX7x/hql9oXYsdvG0cnTLUAaV21rbwmHycy/eXb2qz9qYQQBlZYztHyd6r28kEcG1lw33mzTZJ5FSJVXbLGdw/3WqXuNbGskDwyie3l4bgxOf51JcB/tYkjaILtxsHasaW8tUk3XDSSylvl21M7Wvz8zN70coF941hkkZ2ViR8pFPtCY3VlVN23G/d/FWbLPDaz2yxO0rTdMnduWpgw89mRtmPn4X5WqeViZoxeWYDJt3HuKQupfakeQMH72KoWEzxrHInQ9c/xVGjSb5Jbo+UpbMeGoswLwKyO0KpxkmlWBVwm7O/u/QU2G5WTy/MUkZ6J1NVrjVZGklSOExRo3AJ+Y0WYFx2aHc077H+4FxzVa5vFYBjuWOLg471T8+f+zzcGHKSfNHuPRqhuGha0SQqVfdtbd8zK1KzAs+ZZyu4jdnJDYBPSqcUU8jo0gDtnHXbVm3hmlkWS6XEeOv8S/7tVi0cKSbmz5B3D5vmrRR0Ar6m1vbGS3aTJZvmf+7VS4ljuEt4op5Qn8J20y5uLeZ2kuYJTLIMeUP71Shdsm2RvKP/ACzTb8q1dlYojsreb7bJ9n2zxRMvzH+9U08c11ZtFJtW4Mn3lpuhQSXV4I45P9XJmRB/FVzVpLdZvMt4pCV+7/stUsTKElpcW8a+cFYKrbf71MtxLDdxSyIMf+g1Jq90ZUikk/dHdtkU/eqtJ5i2T3Kp5cUn99vmouxl6+uRcQMsjRJ8330+VmWsudI3jYrub+983zNUKTqYUkxvXrn0p8bSfMzMr5/1ZHy7aQWRZlMjIrbs/Lt/4DTJ9QM89umcJEvzfLuLNUUD7sr9847VIgjXa0Q43fvD3oGJqLTxWwuIVVM8Ku6qLt+/XauBt+b5v4q0NRjjnIkEjGLPyn+9VYQqJSqqxLjigNSnHM33W+XmrNpHDO77ZNm1vlWrkliuF8/b+8j+X+8KhSCOG2DRruLttXbUjH+TG6eSkvmGTjbVwWcP2YKzeX5XOzHzVXggEUY8uJlLLuU/xLWlpyyfaFuriPcHXbRcCn5Ed08kcK4dI92W+Wr1jtW1FzEFEAG3e67WJb+GnSLHMVaSPb5LbvMxt3VYlD+YfMj8wP8A6mFRSYaljR47WGza3Nu7Wk/+uRuhNQy6RdWd0v2aDz7R/mAZ/m/3arw3lw14PLjZTB8uxv8AZrXk1GSOARxD5pRvzSbHGIyK2OjW0lx5nn31yMFv7lVpYts6sZIzK67ThfmpEWS5jEqtI4Y96sz2cjXkB2fKfvPUMsrvCk8UckjbDt2hGp8CMsqsvOK0EhSMeS0fmYGKQQRK5ZXZT3WgCIwMbeRl2lic1N9nRdqbWUcE4q5YQR8swwMfnUssW90VemMdKmTdwKUVnFM5ZXdcdutadvbyxuHULjvg1JDbrhfl2+tX7SFBP8wyV6elSIj+zzEF26deaYVONw5XtV95MxsrMu7uayZJi0wjVtozx/WgAkXEiyfKy4rPvSyzhmXaqjK981fm5aQ7gOwGaxNRdllH77IxginEZja3ciedVYbY0559awNQkDM0jKwYHG7rmp9XuHZJI1G7951qnJDJMn94A5xVJWIYQQQXV5G44jPIP0rpNHsUSRim0A+2arWdm0hCyqm3Z94dq3rCCOPasYyuMfjUyGjW0yEiNSRgD2resI97nI+QYxWdp0b+WPl3D+7XTaJZma5WNVyCM/SsJFLc7bwPZKqB3wP88V6n4atfL09pGYhpDzkelcZ4X0w5hiVckkE49K9HCLHCIlG0KAAKyZsBwXGDjHamc5ORz6Up3bgFXpzmiQMSGDYGOeKQ0RMCOSv0NKFVT1JGM0/GRgnJBpAPnweaBjPm5YDj3NNOT8wGPY1M2C3oBTCoYjnGD0oAjXoWAbJPOKdgAcLx3z1qQE8qMCl29MHIPegCJgMbgOB3pg5yOQT6VY2lW24BB5prqWIyq8d6BMh2sBjqaQ8Y4yM96lOAeGJJ4xSFCSSDx0ANAgTocLkA9c0jn5cDA9hTh02qOQPWmN83btxjrQAA5xSYySCeM0KBgZOCO3enpgueM4oAUKvIxwBkUwgqckH2NSg9e5Hajcx4YfLQBGVz944OKdxkAjj1FKcbxjn2NO4OcgAdKAGkbe2VPP403P4n8qdIQAMHOOAB3pm7L8gAjrSKA4wd3AFGFwCvI96XghvXtTkUkDaMYGSfWmSIOhHrQFIBZjnHQCnAcE96Aec9fagoikzgFeAetN52+1SHGSSM0bF2/Mc0AMGTwB+tKPubiRinhVyOMHtTDEuSC3HXFACDjOe46UDA+bBqQRqMFTnPFO25AxwBwT60EjfK3cl8HqMUnH3Rk0+QKTuXgjikAbJAGKChpCnHcUbVGcdRThgkcY5pSBv2jnNAEWNwBNFOZCCflzz60UAVRnoBk54pT2JGT3FHAwVznNPwMg9B3oAiIJBIUcdjSEAY9fpUrgkHacAcZprAbhzjigCMDksBx16Uo3AfK2M9TjNNy2SrDA7VLGDgdAB1zQAwBcHcCR2GKeBtHYZGACac/XBOF9RSeWCc7sAetADSAMAnPvTSNwIUAH1qY7S7bQCMcfWmIhyA2ASPXvSGNVQAFxwRmnfKORyR6im/dyGBJHPFL8xxleCKYhOc5xwaTnnaM54A9Kd7g0HqMUANAAznntnFKc4+XkigkA56DvTjgLuGBQAwdyD1/KlIXqRzT8dB2PNNOOQOPSgBPTAp3HGO3UUg9qX60AJ6ketIc9unenYPJHIxQBzyccZoACrEcDH1pm3nOAPWpOSCSaYOpxyOtAAFG7J/KlKjB29e1KOhyM09c4LA4oAidcJtA696jHBHzVOVz14Hak2e340gGbTj0oEeQNvBqQA8cUvPSnYCuUfJ3LmgBsfLyemKs8ZPrUaBV3ccnv6UhkWxmI3Hnt7U8xuvcYxUqRr1Lc4xnHWnBcDH8+9ArkGxsDLfhirMOY/untxkdKNvOdvH1pQBxnGe3NAzG8Z6f9rszcKoLgZOO9eX6nahgVHJHFe1urTAxlQQQRxXm3inTzZ6iV2sFJxz71aIkjyHxHaqqllHzdjXIXcfl7lZWCdcjk16l4osOCQMqBxXAarZt5hUNwa2iYs5W8t/OkxGfLMY3ZPUiuak8yRJVigLc/M3pXZXa/6QzMqsVTaCKzAjLEyKqY64xWkWBxl3G28puycZJqpGskYAkO+J16V0esW8tvHuYeZJ9/jturCuYZPM8wnaTz03VTHGQx/uBui9KlRPvZbKYqIO3ysxXB4206P938zHkmmWKVViuxcYP41Mu2OTbnIznHeod7Krqvyvn5XFSrtiIVmVpW+8fWgC2Cslz8q/JjkU52co22Nc1Wjd1RizKox1qzbvKyLIjBW2880wGW4do2Zun90cU62LKSzLhA31pBv3vvxsT0NPDLHKjMuY3oCRPHNJI5jX5S1G1EtnkdlDI3BNV2ZnZZWbMb/dYdqlEK+ZLNKu5FXEJDfeoIJbhNscUyrhJOdv8VGJPLI3bk+9z/DTQsnkI3m9RTQpdGVfl9TQBLBPAY22t823bTH/AHISGORXV14oli37prVVSLb1aozDvuI/l8yLb2b/AL6qgFRmUtGwX/epsbKsBUTfxcbP4asG1jMzNHD5kQ/jk/honhMT+d5ivEPvJ/F/wGlYCrtYpsxtl+9z0ao3SON1HRum1Pu1cuIIJUjkWbHmfeR/vUjtHhYlXbGvyrTASe0aK2WaS6xu7BaqhFf92reZ/F6VbFwGgaGOHcA397c1Vxv85mZVCyfIir/DQBA21IyI+AOFNXRZRmAPcXCMWXd8o/8AHagtpoWnEjR5iRcZ/vUXEy3EIRY/Ikb5l3fxLUgIPvsyNlTTWZVl2rGzyfw1KEjaFU3eUB3FLHJJHmSOHcvTfQSRPu+0BGjy/wArFt3y0+C4UM/y/e/1bH+9UBa4IkDSK69Tt+9U8DstkrCNTtPyoaCia1Z2xb3TMzD95tjba31rStr/AMvTGjUbGeTCoW+aseGNlnMzt+8fq1SPIolXdyjcSU0BuwXKPllkzldrfL/7NVry4/3QZ93y/wAX3aoafIq2in5RFu2qverdq1ush8uRZHZu/wB1aZJej8w3tu1rKFlHyjj73+zurY0vVb+DUSss0W1Cp46q393/AGlrBkihjy/nbV3ZZA23bSQBor2TLbjj93UyihbantXhTXpVuwBIiM6/Keoz/SvYPBHjnUleG3nulEYkXzVmUyEoByEIOQSPXNfKOm66baKPdIplRthDHbk13Oj6+B5a3EojDcLMhPBrCdPsaRlc+x7ux03W7ORPO8xWYNlHyUbAx06cY4rzPxd4BktCCjieAgYJUgg98nP+fSsDwH40n0+4iuvtEbJJxMoPyycYBI7HpyK9d0rWtK8QRRQSEJK/3Yy3LEDJx6jHfrWNmi9z5l8WaF5crW8kaiQDK8dRXnWt6DJBlVjjaIk7g4yK+tfGvgfzJGnVEuLUnCxgHzAScgDA6f4V5V4r8Hy2QmWaJmQHaynIdD15HpgitYTsYyhqeB3tkGnFu6KdgzGQMVg3unMN8m1laSTls17DeaRYtut5gyEoQHTnHua4PV9JvrL/AEd0lmt4yDHIx5Ndcauhk9DlBZNJPFNI3m4X5gvy1JBbPbwyBo13bvlzxW6ljCsQUALIO1Z10jrHLHdsGT5vL45/3auMrkmG9qIn3XFwXO7cu2myR/aJXZY4o/lxt3UnzQ747iHaPvL81JCEk2bv9b3Oa0jG4DYYGV/L28+tOsvNe7WN4vNhbvSI9vDetsut3zdakAmw6tN5EQX5R/ep8oCaqkUlw3kW/wDqfvbT/e//AGar2Hlzq1wzeZFEdp52tUiaf9qgRWkw8h/hb5qNTs1i1GKCKRmhA+bBo8ykVDFGz7o1ZF/lVW6ZoivmL82793V9NyF9vzHpyaV4g5eSbaWVcxv/AOy1DApSRymQScS5/h+7tpmyNr/MK7gvzNUifaFZW3RuT/dakfy0lMlu3z/xU9RFmw0+31CQtcXHkIrfeqvcxWqXrR2LOsA53v8AxUHi4MiyKB/db7tNiw8jmRtsS/x0wGhViJLNu9xTsiePczbl/uU2Vm3eXGvympcLvEithP8AdqQF3s2Wj+8gzVfyo0KSSN87dfl3Ujw7JGkjdlRm9aF++v7xWX71UIuhdz+Wq5P8W5qimijiDNGue33qYg8x/Okk3D7q7aWQLDFl2+agYukW8xuvl+6y4+992rKPDbubePcJF+8x/iptqVYE+Wy/LuzTp2mWESpGrF2+7UgRlf3w3Nn+LFTbPtMb5bzEPbtU3ysiSMq5+lQzK7ndGuxP4sVQCwRW808f2iRljQZKf3qvWMkuk6jHqTzSsgHKr121m+fGm63kgyuOHar8btcyRPHhpY9oz/DtpcomdG+rC/X7dBIyxu2zDrTZYI9nzP8AP97GayJ5lil86Nfk+8yD+9UEepRo5NwzBXPzSL/DTA25ZlEkayx+YAN2/wC7ha0NPvbVXZgjLGBlXz/DVOFoptrBdsO3Cq3ei4i+782w+g9KfQj7RutN5zNEqBocboX9f73/ALLUEUsypIkdwwbt/s1UtGb7TCqtiADjbUiM0epqtxNGi/N8o/iqLMrnLEWouoKBslB03dTVyK6Yov2hlXec/wB7FZWoxacrxbS4YtlmFMW48glZY90QPD0WYc5taxBC2xo2BA5zWdH9x1mZGY8jnpSQags1wiRsBBIuB/FS36lpgqDeqfKzBvu1VguV3V1cNJu29Mk1GbmR5vlTr8u8t8vy066ZFtvJVvOkfoi9qQMslttkj3FBsaH+JlqJREU7ubfuURtuanI7JJFu/dpt2t838VTeTIN4jzFFH/q9/wB7/dqt5cJt5JJG2hvven/fNLU11InkjUMqsyxH++vy1Qt3V5FkbzVG7aq/wtVxJI5ssP30ca5VKZK++DaxWT5flZfl20wI5Fe3fcttCIX+/s/+JqSJ4LwhVZZFT7jSLtf/AHai0x44pJWSSV9y7XXbUNosL5WBZT82N+3dUgEavb2MkdpdLLJF/ffZThbvbpGyx7mkXc2z+GiNbZreW5z5UO7bu3fe/wB6hUxE0sWIlZdqrv8AvUAFqJnG2Rdv3trUWu5JXWTcI9v7xqSBJ/s4WNl88dN3zUzfcuWZpIirDa1KQxYNsEiBm8u0PEeF/iqOGS5keWSFfPkb5d38KrVu7VZkgItz5i/dh3fepZMwI8FqhRfvMu7o392gCFCsiRBlEW35f96n28MbXUqsu222/u/l+bdUkE3nRr5lvsRfm6/Nup8E0jwXEm3LfwL/ABUD5mQwW077fMZfu9P4qjSzWV5X8zy4Puq7f3q0Et22CfhoHRd38TbqnSC2ijHnR/un+7ub/wBCpDM6O3/eR2yquPumXP3mqztYWkjTqJB8y761E8hnCyxqdq7Y9n8NQmKNIzDazK7D7wY5amBn27KkcbSL5k8P3W3fdqfyW8zM7NKWX7+akTTA1u5kby0+9v8A/sarSRMkW2dV2r97+9QA2NP3Cz27rI27+7/q6WJJmnaCOP8AefeX/Z/2qelrfSbhC22ILu2n/wBCqXSluGt1VvvSfedf9mgDPGI4pZ0ZjHn+795/4qmktWTZHK37o/vPO/8AsauPKqySwzmLZ/eVf/ZaZi3yqSSNt2rhWoAik3b4rpW+Zfl2/wB6t/So2zK5JZXOR/s1kKfMvYlVV2fdHzV1FlbeXuWRlJ9PWgCwkjEIqpgf3u1MlZCWUPnnlh/Kpj/qgq7QewqGSNlZGbYsZOOP8KzMpEEqrMnl9IxymKlRfIiVo4VDPS3KmOL5E+Z320pIUqu7LEYoEMRhFlV2kZpF6/73FNK7SV25CdaZuRpQm5l9Peg1jsSOJHXarBQOCx5qo8aRXIQBGYn+E/8Aj1SXsiQxzh2ZgB27GqMEBYx3EbbGWPr/AHq0jsRMJ5I/lbOFqtPNHv8AMVVYj7vPzPT5Ycou5vlP3kP8VTLax+YJ4goby+Q/Y1WookPm7X8mWJQhXcfm6bqR5I/PbYu7YOpq1dx28SLNIyyE/wANZ9zdxzS7Vix0wAtGoEhjguLYiR2Bz0pomllleKMKq9MHvTn2xyGSVow+emahk2tePJ26ijlEyRFVnYXDhZUX7ganoysBGkf7tuWwOtQW8arci5uJEX+Jk9aXeqzzMsiCJxuj5/8AHaZJL5kw2qU3oDwB2pLqZvshVRh/btUcSXEUfkI3mSOuc0hBjjdmXc+MLigCO9aV0j3JsH3eG60skccU8XmLkSLlaeLeSQ7pZl3INw21Z8uO6tnj/wBWBzHjqv8As1ZRWDrLP++TZ8u2OpYNPl+xhSqHMnLCraFI0ETRbikeapvdeVaCZJPKJXdj/ZoAsSSxtOyxw+csS/f6Nup1zPFE4ZNuBHlqp21zM87NINsbqu3Hy5prvExMecvjioJFSbHmN8xV+PvUadFtiJY7yG4BqCPds2xriXd/FVm2ZYQWkXLv90bvmoAnRpJLjCphccVHMtwbkRLIu1N20bacGXcrO2ccYBpgWHYBFMzHPL0ALbyP5rbtzEU9wGlaUfePDc9KhubqWDHlxqAeMvVWbUyiBjH5i+ZtZ0OdtAFu9jZpAqnZFjbIP71VLk2Ufl+Xbyzxofl2f3qp3epNKhO5UjyGXcazrm8kuJ1t4/3koPyvH8tVcs09T1i5MER8mUMW2vGv8K1l3+1Sxtm8+WSJtip9+Jv71Wj5slx/pNw8jMqqyvSfZFCSyed5CyL3+8lLluIolZm8pmjYfu+f96l+UxqZt0hb+7U3nTwgwRhhGi/ff5vMqq6SN+8Xj/gVO2gCbJC6RtL8nValur2by2hhXy4D1T1qsqyS5iHBHO+rcDRxSCSb9/8Awqi/xUygs9vlKqtvkb5dlX4t9kN0h3KzbVkb7zVUeQsjeTbrB/Fuz81Vws7WC5uN2yTdhh8y1NmBfvLgSRu3kOJA23dTjdypFBH5qtOy4H/xNVBJdMjbmiZf4aeQsUhnVvL3t9NrU+UCeN5kkBHl7Y/vN/dq/JNGYitvJvP/ACz9d1Z+2PfIWkllDfKW2/LTbJGYNDhU+bru+bbT6AXfMuPMEyxqGX92f7y1elW9awN1Iq+V0Yo38X8VZLiY3EflzfvI/ljb+9/vVpxsy+GH8u58xXl23B2/dapJZAk3nOn2eYBBHubP8NMn/elZHk3v93yquRQCeyVY44yuFX5ehpjxLE/leVtYndn+KgCqbeR/l3bgf9nbU3krI0Cr/o4i+8/3t1On86WybyG2XaBmVP4mFUrW8Z4jbq37wL+83n/0GgC/cMrXUTfavIiaPy8bfvbaoyXUKRMslv5e5SI9rf8Aj1LqcQigjm3eYsYXaj/3qy47va0fmbgNv3vvUAbFxqLbo9q/OPmDH7tQR2jX0xurptnlnJ2r95f7tZ08rFEWP9/L97723bUSSapHbtMs3yN+7ouBoWt1NJpF7rLRwtJE3GP+BVnwNcXUAmnkWSV/m3badqlxdXPlWatFDHGu6TaNvmVVS3kb/UybE3fMtF2VHY1LDUhYxywbUlaXadytt+7VnWr6OewijhXb5nzKifw1glG+8u0gP96pJLmZISsa72HC9qVw5UH2hpJ1kl2mVPu7huX/AL5p9wft0Ek9w2F3bi275f8AdqnBayXF2jLKu4jBrRNr5UAtY/3kXf2oHsZyWj+XJ822JqsxxTSwRsq7EC7qlgidvLhmby42baW21ZeKNm+VtsZHy4osBUIK7WXaHPUpUR2KzeUzEAVdNvaterCzNF+74P8Aep8cDQ2sJ8hd7buf/iqAKXzHylVcCppWmhnZY+Rt25C1cS3X5biQ+YI1+XFTQ2iyBbhW8oN1/iqRGdvXzBGxZs7V34q3bQtYurKvnuTlSB8tWrOxK3O5F2r92Ms27733qsRtMZWhCcY28LUtmi3L0siW9kkSNDLI65mm6fhtrNiS5m8ySPaEHY1PBaLFtZV3svRqmtrbyw0jMzNLubbSuw5RsdojHcGzEfm27e9WIoo432mTG/5VP8QqRFbaq+3YUPCWdc8DNO4WRHcIsqO0e3dF8hfuf9motPg8yQyBl2IO9XHQRuCUyN2ee9OVAN23b+9/hHakUV4Y5ifMTaoBzVkzH5pA2WP3FpECqrRltigdBQgt5E2Rbg553GpkIkLSuBIm1T6YoSOSVwrRMzddwojZt5HbAqwJpEVREqsT+dUMkKSMFU8ADt1qxb5OxSMHPT196gAMqBTIxbr9Ku2Ui+WzKu4jgMazkItIsZfavXpUkqbUAV8cdarNKcZ24HTIpZXDRj+6Oc5qQIpZkG47vw9ahk2eYqjbkjO709qSeIFQ67W79aicIq7mLHI49qfQYy6kjjjMfVjkhvSuU1meQIVCbmf5QQe9bGrTfuzGsm0/rXNz/vLhmVtze/8ASmiWZqKFyssnmOflwo6PVuOzmURxzDaZBn5Wz+dSQWaXDzRtK4kSTNathGYjJ5jqynGzI5pt6FWuSWlt5CRnd5gI2kCti0gaQKin0HTtVa0jKhVVVANbumW7B0yO/asZNlKKsa2nwNHArM2QvG7Hauo8GW7fbTKDlPesKOPoij8K7rwxatFZKwXaSck1mxxij0bwNa/6S8jEEIuRn8a6WVgScDOKz/DdoLXTVfHzSDJOegrRO4jdgbRzxWbLGBiCSTjih24+UcYxSbSO2c89aUjCk7efrmkUIOcHOCBSDruPPpTsDGeFb3pG4FADSSTnpTcjOe+fSlOevQHvQm5Dg45oAeVG3LDI65oG4ElVwMdKRemM5FKWyPp3oAaeu7GeOeaZnJxnAxnJ9fSpRnGQOnI/wpjqSMMMZOaBMDu6YAOOtJ2IGPTrTgDj1PvQQuORz7UCIzkAY4pcE5C49c56UuOpHIA5zTUU7Mgc0AKI+uSCcZ+tO2bQMDBI/OlwQQQe2KAWzzyO1ACHg5K0jk7f5U4kdOaTe2MBRjPWgBjZA+9nGDxThngvyDzShcKQo5PWnEA4AHQUAMK8hwMAHOKjG3JJUkEk5FT/ADdOqmmnauQoIz+tDGiMH06U9OmMkZ5B/pQQDyRS/MBxjA5zQhi9OSKDtxu6ZpdxGCeQRnpTXYsO232oAYQRgdTnOKVSSSCuD9aAOM9+1BXjdkg0AAJOSKdycDAzQBnr972o6YJHNAB3x2zkUc8tkk9cUE5Pyg0HPPpQJhjILY9O9KBjBJ+gpBlmAbjj86d8uRgEkdqAQgJU4Pfml79OD3oc5IPYUgyT7UDEYHPXH4UUMSD1ooArhcAs3IPQUBQBnHNBz0zkDpSuTsAU4JpANILHpkYJ6+lIdpwWXtmnYwpwCB796TBYZIwemPamAxwRg5znkYo6gZPHelk4I28ADFJwMcZH1/WgBRkDJ6dh3p3IwxA9s00ckd/SnBtoKsMjsaAGvj7wGM8YFGdpyBk470p/1fAxk0hGBkDJ96ABQT82AT35o2jIK5IpVGCR3xmlbgf3e+KAI2zzmk5PPbtSnDEdx0NIRnOegGB70AB475NBAOOefSlB4JAwAKVFyAepxmgBSTjA7DGKYcHr+lSHdzgc00KcHjoM0ANHXn0496cP0pOABxknmg4ycdPSgBehyKXJIIbAIPHFJzxzijH40AL9eKbF34wD3py+4pMYyD9aAFycbQKXjgH9KUYGaAD25Oc0AKMdhSYB9vSlGTn0oJGdtABg9DSdD+HejPsT70vUg0AIAevelCjZu96cucnI4+tDbe/HoKAEwOxpQCSMnIoUDHzcenvQ/XIoAUEZIzkfWgfd6ZPrSDPcYpyAEd6AEBZRuUYPrWZ4z09b+w85R+8QDOBk1qjIPy/rT4kWQPHIAQ4wT704sk8V1W2SWCSJs70BwK4DX7NcZHGOGxXr3i3T2sNRZto25J6da4HXbCNJ2eP5RKMkHpmrTZnJHmOow+Um6JcqSCfWsa5hdbln+6h6c12Gp27LJMrKoyflwO9c1eW7Khzy3df61tFk2Ofv/KLl7+4kYD7qJWPqUb7PtFvGUgf7uW3NXQXdpAf3ij5gPnBFY+qW5bEwb59uNueMVqBgzxLnMa4YdeaVJdyfe3/hU08bxghgrdhg1F8y4XysAfjUspMUsq4dV68YqYbdittwp6HvVfe3luew/vVKWbYqqPlHOKookUxPGys25cdKf5jSRxqrbU24NMtVA3+XtBdtxFOm27mV/lPoKAFg3LI/l7sY4+b71TeZuEe9cgcA1WgXy3DMvyetWk8iUlo2YIDTIJWVvLCqm1Ub1qSFoxvjkkzkcDFQrFLs3eapXdjmlBbBKdfpQBObdoo/MkmBAH3P4qckfmIzL8qAfMueaQoroskasF+6WNSusaRfLJ8zL/dqgI3uI9ka7fkH8X96k3RtIJYePmxsofzPKj8tfl6Ub43tpV8vzGX7r7fu0ASSH92gZjHF3Sq/lRs7Zkyv9x6aNzOiyR/7pz95qeqru+0SfMCNq0AOTcLrlsqq7Y8fw0y3aS6u44Wbq336bB5hkkU7Qc/KP9mkgVvLPYg9qAJElVLa4lVdyo/llv8Aa9Kr2nzhQr+c0PLs3y/8BrQtJI4XMJEUkZ+bY1TG3k/ezx2qyReXlVRs0AUY9smxlj8vPGOtNu2WaQFlxIny76ne2uEigknEak/Ns3fMlMaDedzcKZOitQBW3KvzLxx8yU+A+bHmPahPzc/NTp9sW+IKsv8A47UEscaxoFbYPWpAjndkz5snzL/s7aQ/MhbdtPy4qedVdw03zR7fmWq8iqqfe/d+tADvtTMVVo2Yp3FPg3JOJjGzIsmWWiLzHUNt2x/w0kcvlXQZZN0f3aANW7mWYG/27pWPyxL/AHarW07A+Y0eVl+XaKjubiRH86NsIw/hpYGw6szcHkgVQHQ2d9p6SC1eCUnb/vVYSST7QzL+9RhhSnytXNPOPPMi7VlI4z/DVuC8Vdq3U0reX8y7H+7TuTKJswWUe4ySCKRj93cfmj/2q09Nu5IbJbT7R5oJ2yLL8276VjJqUMse5rf5tvT+9/tVJbSw3UAZZGiUdGT7wpSjciN0d9p2rT2vlLJG0TQnIVW5xXpnhDxJBM0ElnfM0qksYnOOe+D61896VJJFcyyyXLLmPy1Lfeauj07VLqGK2W7aFbhlBtpoxty2PunNc8oGkZdGfZ3g/wAeW95L5GoSbMqCrMOhHBz+Y/Kui1rQdL162aTaFkkXK3EZwc9Bn1HA/KvlDw54z2uUunjeWMhXdRhd1eq+C/Hs9mFMMrT2pIJQsGGSeQD2rC1maX7lHxv4Pa2kMKW4jnGSSBgOM9R6/wD1686u7O5lj+xXVuokAJ5HT2/SvqG11TQfE9ksdyiCTaW25yUwR0b16cVxni3wSRELi3BGT1I555GQOlaRk9mZSjqfLep6O0c7XLRElDjK9KxbuxCyiW4bzIic8fLXtepeH5AZIJo2DH5uRlevXNcbqnh1zhmjI54GK3jIxlY8v1m0iiikmZP3I+VlH3vmrCjsSiblkaOTG5a73WdJuEMm4KQ/3R3Fc2+lTwJI162JT8oYV0Rn0Jfkc9LZW4j27fMkPzK4qXyo/IAZvm7cVfmVraeONVU/LtU1SvYWG1v4a0EpMqSXYhvY2jVkWP5ePm7/AN2rGr/brZUu5LGSGBxuWdl+9/vVQdIYbuC6kmwEkUqVWuhj8R3GqreQXNt5Y+88EzblP+7R5FalPVbO0t9MsrrawluV8wfNWb5oaA7woSReE/u1FGbiYRi4m3pEPlT+7TtsbA+W2VPFSUOtCEHlxxxR7vlb/wCKptstussq7fl/9CpoTY43ht2OoqWNfOTzPLZMdEz8xoAZHbRpG6xsHfrUEWWjZZI+n/j1SW4ZS0qrsO6p3ieTdJGqoMZ+9QIrhnaNWXb0+9TnjSOMNuG1/lzU0duGVDHymdzVHHEEupEVB5Ybcq4qtSNRtqjMGXy9zJ92rMdhHEhku4Y0dl4X+Kr+j3FnYwS6gzK8rNtUVm3F0st69xOzSSydOflqiirbwkvIrD9wnzL8tK7RySxgx7nX5hViBZHA+XeTURSM3Z3KySAfeqQHedJMCy8bRtwGqzIzTQRwsmwxLv3f3qppDJbgAr8xHzMtTxZdI5JG24+VWpREhTIxfzmGGPtU8Sb9m75fN+b/AHaHTGQy7Wjb/vqpN0ciLGVZCvSr5RkepRxsW8ttyx/xbfvVWgado42tZDA/etC//wBR5EK4jxz/AHqqxwssbNbpn5d3T5v++aAFMzQO0ayeeX6GpoJLdrTayqRn7q/LUEqr+7bdu39HX/0GlR41xDHH0+b/AGmoAvWV3efK27MEfVatR6ksmzzG2k1mRuyOG/gf+ClvFbzdsa7Vx8tMDfRlnt3EbMkf8PzUslvBDuWNPNkaPG9m6VjadfNb5Wb50/h21ct7q2mt53LNEqjd81S3qTZFk3UlqiyMqBQv8Z+WrH2kSFkDhk2r8ij/AL6qO7TzbWFVlWNMbvm/iqGVoISs0plV29fvt/s09AshztHGjiORVj/h2/w06PUWhkjjWP7R/E1Q/ZI5phPN8i7W2p/dqvHHFC6yRq0cf3fvfeoA057poZIt3yvu+V6S5JIa63fupG2yMG+VmqvEJFk3MnmjduXNSX86CDdbsvkN/rFqJbgRyPE0wVbYYb5Vdd3+RTY5/s92tr9ox/Fub5ttVbq7uVt5GjPySJtjH92hFjlkju5Fi/dx7W3N94UrFIsukks7TFvMA/iX+Ko87Z5FaPau3coVqijuVT5o08x2+6v8K0tvLczW7RvKzfN83y0jQsbzDu+aKP5d27+L/dpnlvcKeHgk+9sVfve1N+zxTYXzIiV+9/eqQRmNmaa7xJ92PjdQIrrbrJB+4kSSJeqfws1D7ltP38PG7avzVZsgsUkscflCIfe+b7tNdZ7jTJGjRI4423I8jfe/4DS1AitLW1aCTDNHJ/ExanGNdrR7flH+r2N96pWhWSwVZZkkeb5o/kqWKFYY4o/Ni82P2/8AHakNTNu2HkRmFQWjb5pV+8f9ircnlnY23y1X5h825mq/p9v9nuWLeUtuW8zG7rUF5BK9xPf2gVgw/wBQf4f+BUEla4tlkvE2ytG2d3+9V37Owu1ZlESbdqsv8VNIlHkrMyNJuXdsX+9Vt2kjmcbljgHQld1MrUiS1ZMtC4Vl+7T3LLGyvF5p25XJpuxnLtGwVvvMv96pB5uY2kOd6/w/w0WDmBVna5MjNFENvOerf7NMEkTTurLEF6+en/oNWUhjbBYRyCMfebu1EkEv2bb9ni2yt13dKfKHMPLJNE0XmK0IXPPeqttHbyvJM0m5e6L/ABbamiis4DIskirHEv3h3p8H9nypHMsX7wH5T0qbDuI0kYtizN8n8Pr9KghkD28m2HywT1VvmX/Zqzcxrc3nk7cA9Mfw06OOKCJIgu8H/vpjVai5ipDGjH5oUEQ+Zj/E1SwQ28shaReUOQKbu2tIMqBjhTT7SGa5uPMRogiR4JUUMOYnsYVa4EqQbc9R61tIiy4mZunAxWbbTKSHZtijj61cSPydzpJmE84z3rJkssSlPmDyYXGT65qJ/wB2p8j5zIOd1INzIrhVkXv2NNDfPuC9qRUYj7cH7Qr5aQoOlJb2d0QzqNpBzzRErYLj93IR93P9aZPdSLbrC83lyA9Qc0FWRLZhWys7NHIx6EcVUnZhIWVeIzzUtxNcXkJVosQIf9b0JqrPhUzJJ5aY3kfeJ/2aaFsMdYLiKSZtwUH95zVV5o/IKqG29vaoopWuWBjjmS1k+Zhtxk0XdxFaxKJomVZx/wDs1vFaGb3IZ2ZbcSW6s8o4y1M/tlWiMdzDiUt0H92q1t5z2DNuYMRxxVtIFjnhhbbLld289aoCK3kkvXeGJcSfe+b+FaWFpI5HZm+foKWS5kt7qdoI1Ef3VfP8VRCPfOZ5G+Ucs3940ARusxeSZIfMYHJG771TvLGyLCjKw61JBcRruWNWfeuQdtRWkO6N/J2+Ym5hu/ioAd5VoZo5JWYyN8qqKSOOOSFo1Xyj5n8TVZhiVEaTao+XLMv3kanjT7iZ1WNVJEeVfd97/aoArRw3EQ+a4+ZOmP4qmit2F2LhSwi68/xVcNvZLAjStvHRWHy80jycbm+WIcYNQSU7f7Ity6xr/FvVj/6DU7Xi26MXi35HGyoLl/Mk3NH0G2PFM8iGFlZrjcdu7Z/7LTkBWlmuZbmO8t5tyqu1k/u1HBaXEtwzXDBoxHhatBXuXKKnlHGcIKnMc6lBGw4GCppAQIGW2JlmVYl+7SxRvKhddoboKJlhjAwykM37z/aaklul/wCWaZTP3fu0AE7LAFhmbcwG6RQtWE8/zzdSeWGfasbf3l/3arqsCSm4aTevVsr92qwljubstHMzbfugr8v+1RysC/qMiecI1bAB7VGVeLfHZR7jndJv+8tRW0rTX7M0Kq23azN93bVGPVzFO9qsDyL5nzXJf5m/vU7Dsaerf6VpEMZmyZG+Yo33awhLcWkaxs3m20f+196maxNHGPtMd3tt3by0hVP9V/vVBLJHFFB5fzL94jd96mkMYrRzzwLC3B+VmxuZV/3a2bm00+yQ2VrNudv3hnZvu/7NZN2Ft7iO4sVMW35t1JcTTrIrMqOrN5jbflDP/u0w1Lf2vyf3ckeS6+ZGG+9TJL6O5tJMRypHu+9uqjObq4RWySR93+9TZ7j7RIqybgm3bsWqigJP3kMbMkarHt9fvUwbrhPLywXGc0yC3ZA6yN8n3qmdp1VdqqFZcLuamA2OdlbA6dKIreNnYFWVB/rOajMf70Wp+b5cM9W4WXYxjl8tsdP71SxoW0eRRKGZ5Yeu1G4/3qfA83zQxv5pdfvt/DSfZ/OkjjW3VZtv3lb/AMdpbljFHt8xdn3dgPzLSAb8vmrD8qyRry7N8v8A3zRmNpE8vc8TfxN/erWs7S1Xy1aP94V3Mzr96qr2YV3+zYQbv4m/75oC4kEcyuwt22f3mb7tW5FM0oZliVUX5sfe/wB6qiIvCzK25m2qob7zVfR38gzNGqru25LcVLbESWjQNdLGI4vmXy99R2knlSCFmzAdymH/AGlqKZmkIjjj2MW5ZVp13hLhJpY/KDvu+Vd33f71IiRNZh3Pl/aNibm4UbdtPguY4ZSrP5q7dyvu+aquozWsdlLJA6u1x90qfmWnac9jCGlTACqrMM/eqtQ1Ltusk0Ekwh3D/V7/AOL5qyLRtt3Hb+TtjiZhvYfM1X7jVrYT28OneYWC7hj7ua5yO8Lz3TXDMZ/Mb7p+Wk0XYm1fVJZphbt3batQeUsaM0hUmP5mz/DVaK7k81tsCsqt99zVi5t41kjkjlDeY3KY+ZqRVh2jwrd37sWEcUK+Z1+//s1Zju7c277ht8z7qbt3zVjxXEyGeeTdGki5+n+zUdmMSNvVgv8ADmnoFkWY5ZXupfMj/efxbmqSfbC+6OQ4/hOaYis8ccrNtZl4+b/x2iS2fyH3R7lxu+9U3HqJaR+XJ5cwO123ZzTfMkZnVV74q9b20cssTdGaP5R96rCW8ka71j8xm+VmP96lckqWX2dYG2x7plb1q9BKtvaef1EnaiwtjkKy7eP3hp6acd/k+ZtjQ7lzTTZWo5RPL83lqUkXcqkbdtEdnKjxMvzR/wBxf9mrhtWjkaRpN8cn+rQfw1LAs0UhuFG5l/gI/wC+qV2KxW1GBmkW4Xymgj+bb1b/AHagSOSSAwu3lFvSr1pDbiXcWfyvvlT/AOg1e+zW0c5nWPeOxqeYLGVbW6xo8Q+ZVX5cfdqaCKT7O7RlcY7mtFLcszSmJcKvRamESbETy9+GztouVYpW0XyLIPvDlanjhkMI+ZQ56mrqQIiFWX90OgApqWe0Bo+R/dzSKIEik3iONenOfWp1hzFuByc81OFVJW2dcUm1N4j6fxZoGQGNodqr95zUi7t/MOT2HpUxA3lm7dDTH3MGVHyTz/8AWqQIzHuGGbcc011Kt9zgdxTztwsauu496arMGO58jpSGKIYd4k28v3NMdPkZGKx5PDU91j8rbv5HI/wqOVvL+RhnjJ5oAV/kQeWuFQfe6/Wn+Zbgxqsi7pMYI7etRmRvMXauInH3c01YYxKHSHnvigC7Em5nZTnYcZ9asQXKiVkMbID0qsm0qGiZlA7epqeTb5YZfvUAWhMrAINrL3NNf5lOAxVe2arlz5YwMYOafH+8BYP8x5o5UAJIA5ZlZUwMf1qld3SRowLYycge1LcycfLIMH5ce9ZV6z+efNCER8detGmwGfrE5nmQRL5ZfgHOaoQSNcSxruVUQYlapXj8/DRTKdhwPrVyG3STLLb42Jgn1NFgHw24jT93IsgA+Tsx9c1YJ3eWyqoHf2qG3tgbcNu289f6VbtIFwY9rMN2cVEmBo2Ue/azDHpXV6VbpgMWAwKwbCMF4t30Arq4EAQLsVTjg+9ZyHFlnSofMvRzle3FekeH7dt8cW3IJHFcX4bs2adW4OCM4r0rwvF5moxhednzH3xWd2andRZSBIxtARBkUFh94cgjp0qN5VwWAyT2Bpof592MADpWb3Gh5ZS2M44596FGSAM4HvTEA6sMk84FKGIJCkEUCJGAzk9fzpp3c4GRUe8568inIzAlifwoAG24DHO3+tIeCAy4PYdzQDwysAQDnFMkkDEEA5HGaAJBn0wMcUpJIxxnGaYTsTAYEH86aWAIAbJ7UASFhkc8DnFIGySW5PbmmBjg8cZpA+HyyZGOKAJS3RgMDvmkIJ6MMVHluVZuOoz/ACoHOCWwOoFBRMgU5DEdMnmgcABSAKjJbDMMAU0k4B3dB2oFoTFucYz+NINrkt0A6VHuIzzkgZ/+tTQzFtoGMjnmgNCQZ+ZmxjHFLkEDDDFMHzHngAYGe9NkVxhlGBjmgRONvPPal3AFVYgE1T5Jzkg96BuyWJz70AWnYK+0Ebex70oZR1596q5YKflznoadHvCbtvBoDUmOCSTn6UHBG3djv/8AWppI4XOT64oKHrnPOR70BqOPTb0yOPemlgODgHvTgx2Hv2B9DUMisDuZgV9fegaJPMRQCTn+lHmLsDHAz0qIE5wVG00hXnA6e9AyfzE45z60ocZAX9ahCkUbe/egCUu3PSjcuCehxUJznuTQSTgdB60EkyuoQMTz6ZpROqjJHPriq+0cgHJzmja2Rjke9BRb3BgMHIPt0puQufT1qIO3Cr1oy3JIwD2zQA8sD14ophHA3MBRQBENmAcn2pyHIB46cD6VRSR8HLAip8krkYB9KALGTncSCKYZPn3dTmmEgIVJPPIqLBUcDA96AJiwXIwDk5HNIGySDjGKi+bGc9enFBVsDJwaAJkPyZHXNOyvIDAj1qBuqqOCeODSpwCozQBMwIIPb0oJUgdTz1pnzKAM5yOtKCf4TgdKAHHZhscN0BpMnIDEE44NNYsDkbSB39aYO56j+tAD0IBOeM8fSlLLtCj86ikJ2cDOajfcAAqn160ATtjcTuXHX/61JHIpQsFwM4BzVaRC/Kn6/WnxRtgKWyRzii4FroM9CRQxAjBLAHp9aibzG29Djr2pk4YgKPmIOeDQBNgHvkjvQSDgL29qiAfb8xwfSnjpk9aAHexFHbjg00c5oJJGAM44zQA/IGNxJ56UEg5xTRu+tBJxnFAD1GRleRS/KOc/jTNzbNq4ApFJII7+tADzt7cU4MBhh3FQhmwRj2pHJBPPAHSgCYvwKAy7Tgc1VDscjoPXNORiEznNAE+eAOhp248D0quS/Hy80jkgkBuKLgW8hvunnvQPU8+nNVVLtwrY96VQ+Qqnge9FwLp4BBx6igYBz0GO1QIWyeTgjFO5A+9SGShl4bP604EFht5NVxjv0NSRnHBOBTEZnjLTBf6WZ1XMkYOT3I4/wryfUbVZYJFZiGjOVHrXuELK26KQghhj65rzLxfpv9n6mzeX+7fJHHrVxl3IkeTa7aFstGCxAya4vUo5PNacct0wO1eq65aBSXQZVwRxXAa5ZbGYKMc9a2Rm9zmb1fOiEaJtA5Letc9ew5DMkckjA5UV01zBJkLuyB0rKuQrS7nkaM9MirixHMmNpopp2g8pYvujdyxrLjkLOyq2Fx8wb/0Guk1i1it5I9lxuj+/trCvdwDbTsBbI96scSvuaLLMfMj9KlAbD7tvNMdlCL5kmRu3Y/vVBPJ57rIqsVX+CpvYsuBfJdWVvm/hamyMzRAt8z4+Y0sG1k8vd831+7Ttv3hEc+tUAvmKxGPu/wAVWBKqRqqx8Y+5VdWVcKx5FORtzlguPSgXKWU2y/Oq/uxRPK0QPlqxJ6d6RP3aGJen3m9qljbH3mXApklr7QojRXXAX+7UM9xGrhgu0GoIBIwZmbHPFPudrY3c470AOFxGh3bm3H72KNzK7eXu2N81MHluvyrtapYm2gKZMjv8tACfM33pPk/hf71ALTS+XG26L+7/ALVDYQ7mjdF6Yz3p1lG0TH7qnPGPmoAWPbBlppFMh+UHbjbS2CMkbXEYzlttRx27JP5kg3tu+b+61XPshWxlubZGLK3975aoAaO1meQFW2bfmwN9Pubhre2g+zbltuzfcan2ljJ5qyWrbp9vmf7P+7UNy0yXMbNtkP8Ay0T+GgCO7Tcjz3Hyu3+rH8VOs081Q0i+VJF/49SlGaRljZXK8rmoP3i28kjSMctnH3qACdml+8uG3fepLvnLSKpXskbVM7bkCouTVaRG+WRlwOny0AVjueXy27/dNMuYZMLGrKP71TqmyTbIrbqiblnb7qj1qQG+X+8JWTb/AOg0fMvzQr+dPgHyMzSKF+9j+9TJd0oZh8zbflRKALE/neQjSeWo9qj+bzNsf3f71SJteyIjXJ+7UJ8xNu5lX+H71ADwMOGkZAp9OTRBInnupkUqRmmiOFYy25d3+9UKCN03LHiWP7rGgDU0692odyuv8Ks392texfhvIbzOa5iOWRnzK27notaul3EkMjSBcnbVJkyibUDtLKfs53mNucir1nf3ttmFo0kiX7ueMVg2UrvIVtY2DM3zNu21q2iLFuZpAyH3qiNTS0x7hbAssoFz5uWlx2/3a7zwhqkkMRlVQ6Z5CvyT9K87eRbcGaCPDNt8sN/49TtLF6J5ZLeVFWXqRJt+asJQRd2fQfh/xZcQlbgQyxKDyGIJAHfivavDXiuxvrGKO6m3GRMbSBz757V8d6de3Mdku29mlZDiRlYZ92/4DXc+GvFFyHaMgGSMfPjILe59ax5dQTPoKfwws2szSR3UUllKhZQBlkyMAenWvNdf8O3FpLLbhVaIHaoOcgn0roPBXjYCVU8xDlATGxyD74z24rtrmfQ9asTcyEmcgqFQEc9Mk4pXaZEkmz5x1fQnMQSaJnYKcPjnrXFazo8igjarL2BHNfRfiPwxNGS1urMpXKZ5zx0rz2/8NXUgM8kbRkk5iQ/OPrXRGRm4nh+r6Wg2NBHidehqhd6THdXiuzbTjlfevTNZ0HMrtbt5cijJBU5rkb2xZbltwZiBu5FawmwONuLNk/couQzfMv8As1nXtizzyxq3lH73nH+L/ZrsbiGVp3kWPcSu70b/AHdtYmtqHtoo9vkHd8u77zVtoBzEMSJ+58zdKTzUkDMJ2hZdqjtWlJBK+2G3t0WVfmLbqj0+yup7uUSN5Tr96jQLspxHzXkhkHH8NOctwxl/fdKmeCO34abzX3feVqZmESv8vG2mMrz3EilY4F3H19f71PSRGRVhRni780Stz5UK4j/hq/a6ZeraztcstsyruP8AtUAVv3gT5lwvtST7XtP3P7uQN8z/AMRqFJX8ssreZ64qaJkkzIzbWxuw1OImRW8TKgjk+71zRJMqOjLHu521JJJ1Ma53j+9Rt3SRSxnEv3VA/ipgWHke1QKp2s43VA8puNvnLiQen8VPRmlna3uMhl+9SRjbIVWLzHBwKAEj4jfc2M+tVUjZkYNu2bt201o29p5cAkm/ePu+ZKZKiqVmhXdv+XYf4alCHwXEmxZBtYbsDctXLZZLifeYtzbvlrMsUluJXhUbd3TdXRi/W0hNnDH/AKR5fBb+KqQ0UUimWe5h+ztv27t1UQkk0kYX93Iv3W/vf7NadpNP5iyXM27c38H/AKDUVxbSJJJJD8p3fdpgZtvAou5VDbhI33f7rVB5kn+kxxq26Nf4fm/76/u1swbUMlyyrtVf+BbqWOc2vgiUtDFHdXZdWl+822lYDK064hD/ADcKvy7f9qrk7zy5yNjKazzp0sgigRts+3zBiteN90CzyIoeM7WoXYEUY7S4ZPlGB9amd7iGRLGZVVmbqatG1adF3M0Mn3lC1akhtD/ywDCRdu9m3UrAF60McQChJpF/5Y7vv0kkciyRtC3myP8AN833lqOJra3vWkVWWRY9uakgvGe4ZgrSrtyrrTJGhL5ZGmmXzUj+9toe5YW8ctptmXdudR/DRIWmkjkj3L/sP/6FSCYqPtEaYh3fvFZt25v9mgB0890LRnb5h/sL93/ZqnG6uDAowZvvN/FU37zb+4b5pG3bG/ipXfbbyLvVRn5vlpcqKKd+ypGtvCzrJG3LU+43ORLIv73b2/ip6M32NoGjVl/v0wI3lmbcuztRYY+0d1WOKRooo1+bp8zVL50qK8zL5mR/d+6tMgWGGRr2TypI1X5U/wBqh7lbi3fyd4aRf++f9mpkgJNkPlETXGV27lVqQKrxsAPlj+bZVeAZ+aTP2dBt3N/eq28tqkDNat5jMvzMq1JQ9fsyhZIjtaRfk4/ipbtftNtIzearBfmVm+VqLfa0QbzNny/d3USRxujRqNqTr97/AGqBjImP2aBZI/L3f6v5qnC2sibljBnVtpbdu3NTZzOYIobm1VpEXazj+7TLJYo/lC/vGbjbQLUuQJHny5F3HG5qIGwYl4UFsybP4qaHjWX94201KrlEH7tfvbqWoaj5ILfflZM/vPmCt822pLhmd2X78LNxUSANjy12se9LPGwAVTk90pgK6RlzJEwYY2mrlpNGsG4/wLjGOtVC7C5EVsq+Xt+bdVlo2kz8vCDIcHG6gBfOtAh2tjlWwaR1WTLrJ7hBUe6NkIkgy/608i18uIfZZJGHRwvzLQBEip9thjkiVm3eY3/2VWkjKySSMyhT0SoTHJKimW5K7DhGb7xpi+ZHaHy4ZpT9ylqAG6H2ORlRuG2hv9qliuGEzSsuB/Dn+9/FT7aZlt1ha38rno1R3rxqGW7OI2baoTNMBsl5ayXYDxr5yd26VMkkjyOthJHGc7mwOtQKFEACxb1+ZcNUmnWUpR13Rp/dwKTA0YzCNqMmZP4WzxmpYN0ALP8AvKjtIzEC8qqVzwRU0vlK5dWycZArOSJkO8xpiroyoidRTw0kf3Uy3pVGNkkQuw2g9s1bCuz+Wr9P4qVjRbFm2iWV/wB5Nl8Z471VuWs0u90amTB2nFRToyXoaPlMHnPWoh50MTOqrHtXI3dTRYmUtS1dtNezRxwMsNuADimyRrZ3qrLskS4457VVNzdyMG3KoK7gg+9UdzYu8rNJOzfu8MS3SnFai1Ir26aOd4o7hSvdPSqr28t7LBDI3mBPvE/KuKnf7HFcRKLcNJ6k7SabqF2yaezbFCvNt4rezsIjVLb94yyNsi/cruWkQK2Gk+4OBimymVilvFb7rh49xqV7S5jitmQbf3nzIf4qYiB0j8+Uxr8qrt5/2qmhjRXWOVtwEfUVJetJKSkUaqSN7f8AxNQpGzOsr9PQUATQLEryLHtxtG3FJLbyvbPDDMqy9fu4FOiAjzLFGskZb/vnbST+bIY5FgCvnG+gCWGKxhtyjMzzMMSOD/47StNIcIvCnjYG/rUZs0gRGuI2+fcdy1NEsElv5bOqxyjg56GplIkYkP8Ay2eHzHkGAEb7tNdFdytxJsDdgKtW1u0bmOKdgc/lUF1piNbyyM7FkO5iv8VICB7ra4WZc7OAlPe1meTbtRo+rVZjjtt0XlR7mI5Ymq97d2amVCsnyfKz461XLcCSOWO2tmkaSNhu4I/9BrEuZ2ect80e8/MajjuLccxsNnmYw7VQu5ZHDQfvZZXk3K277q07FG4lvF5Sq0i7Wbau6kktZni8uG4iCt3+9Wc4kmmiWRVCxvlV/vUk90iyfZbdf3u7bvzRYC/LK9vGzTKsar/B/eqtJd2vT7hK7mxVSN5ri4l2MJJI9v3/ALtV94R/LMe6TdukXdQBPcalM4jtFbEMn+r+X/0Ks2OC7UGSSSKFh8y/x7aS5kj8xmRfLf8Ah+b7tI8aTO7f6xZPlq0gL2yA+X9r8q4f70cbf+hVHB9paJp5ozMsfyrbKf8Ax6qEE6R+YLj7o+VXqyLu4M4njO6Ly/lb7rNUtDJkJheX7SyGTy9yov8AD/sVVljZTHIwaNmjpMu8rSSrjePSpYTPJHhkO3du+b/ZpCGzp9mgjhhl8yYpuaprCyjeULdT/PIm7cv+zTJ0+zbrrbul6t/d20BGj2S7QVk+X72fvVXNYBJ0YS/LJuk+VV+Xlqi1FJJJjGz/AOrO07f71W5rKeBIpGk3N95abb7pLhV3KV+827+KldgRRQyMIz5bKg+89SxRTPJL5cDTtt+Ur/DW1aWG6RZkuVa2kX5lLbakgteXjt12vn9233aVgMdFk+WOZNkjfd3VreTbrGFnPKLu/wBmryLBHF5NyWnnjPVvmxUMzMw3xrHJn+JT8tOwEMQaYHy0bftyqt97/dqvb2bxhZn+WWT5Wib71W285rZ28xYlPCZ7tTke4mjMiq8caR/c/vN/u0wITC0PlzSbVYbo9rfwrTbjT1vb0srB7Mx5ZN38S1K7NKkbRxrGoHzbfvM3+7Vnww0cIuZb6ZIkj+bymO5h97ms5bgJps1vIHZYzHsjDbH+9VPU2uZLcMYopxJ91d3NRvrls+qXDQWsyxH935rrjctZ07CV5FhuUt0En7vI+b5KghksESi5kKsyr6P/AA1C13HYAW8avKcfMFX7v+zRc+ZAVkMiTy7s/J/7NTPtTRpJdTRxtIO23mtY7F09iD+0GXzLhI1Yfwovy4qr80bhupfmrs7ySWXyskhC7mTP3aqfZ2lkjaJV3Ad6UhjUZlnbemxH6DNPCN8vlrvaM7vmb5lWpfIeGBmlZTs5FS+QjIJVDCVhu4/ipFalVYlmuzA7ObYLn/eaiOJhtMhYeZJ8q91q3tkZ4vKK47L71rrZSbGWFVZfvM8n3vMpNIZj29q0qH5fKjThS3VqntrNUyzXQUfxVtRwSbHNx5UhWP7ij+L+9UCWu2ONmjYhV/ebalitcbb2sz5NuYpW27kcfw1PaQZQtHJFn+JN38VWCkS4WESxs/y/hV22tbdYhJcK8jR/KpPNK4crM2SKVZxGIg0b7W61owWKZc3UaAE/uT/dq2oMkqu2A23gVK6rwzNhh6jpSuVYp7IRtQqofoSDTolRZJFV0OB/wI1YVYlyiIJD97/69TxRRSRb444gw4LY5oFYoRW4YfvY8Ap+NTRW7eUqIqgdwe1SwI3lsZG5z3pXJjY4O4OOazdyiK0hjaLadwZWOT61KkK8qqk8dR1GaPulW347HinrsDl93saNQI7cPHGYvlkC/Kc9jSuq/KpbauaIlKRksmG6s3rTNpCSpI2cjI9qYC7kVyrttdx0pE28LuWRu2DTSsnm/vFRlx8lIsageYi+WfrVAESyKSrOhGcih7iKHKrEpJGd2aYSkYMjLkd6WWNGTzcblx0FLlGRmMR7ZNw56cU4zbl/dRYPqaTzXMTfIqgAbFIqN43j4aTIIBxSsMHhkZGd0yTzxTZW3fKyM0oTrSxbjuVWY/7OaHkdnCrHjjGaLABV/wB1jqBzUkLYfAbJz2qCNSrssb5kxyCOtSuN0YyqCTAJpATkKeY23LUqPuTc3aoXZgVTa/Tr2pHdTGoXt2FAFp2U4Vm57c00yjecKAyjqGqCNkxuX5v6UyWZWXjoeMjqKAILuZo1LMB6nNY13IvkmWaT5ovmH+2PSr1/Iv326DjkVkSbJfln2n5uMdBQu4EcCxXCOVj8s53Ed+a2Y2c2wikB2n7hBxVREVk+Yq5B4ZeOKspEvDrJkjoB2olICyse8kNhRt+T3NXLZCiDby2ApZe1U4QrQrLK2GHYVsW4RUVgu0Me3esgNfTogxjG35l7+tbuedpGSBgCs/SoRxlsL1HFa1khknLKMsCMCspMI7nW+F4Vjjjyu045z/KvSPBdnGI5roqQd2FFcRpyKlmsu3JCZ+pr07w/bNa6VFHIrByNxP1rPmNify1ySBg0iKeVbvT3AOfmoAAwTSYDQFQ5Y9sDjrTBgZyMZ7VMeuduQelMI5LDg9/ehARjG7AHNLngqpwfXFSbScE4HfNNIAUheec0ARdsKCT609UbGByDTxk9BzTht5VcnFAEKxZ3DdyOcDvTSvz53DGO9TR8bmHTGOtRuvACk+9AEZA5+bJxSkPgLng804KoAy2c8CnDOcKOh5NAERX5A2cnNG48g8VKACSp+UE5yaYVJ+bqM4x3oAAU4B5p4APXGB0ApAvJKgE+lPT5kLYwKAI9m1dxGeaXCq+WyeOlSDGQp5HfPanAAkkAEjgGgCIMCOmD1FBzkbifXFOfqAME9/akA4OeGz1oAjk5wRgCmnAJVufTFSlVKEY5PTmkCt12jb60AMywBA6du9KCeFAIzyTTjsBzk9OcUgHJINA0KcBjtyT7Uqc84xngc0gzgnGPf1pe4x06/SgY4LhCobvk0x1B+6flPUVJ0TcvIyBTSoGSpoAbIvRlbgcU0gKDu4p5AwF6DrQFYghuQehoAjjPJPJFPCg4GcDNKi44HNORQpLNzjtQSQknJ46cUoHIPQEU4bOS3Oe9KmAQMUFDSuT8vHqaArDjOR14qTaPm3D6UD5cAY9DQAwcYbHPalOAMtyPSjac4HSkODxnj3oAa+P4hzRTgrEnpRQK5TSFVTCgEHnnipNuDtwCMYyKDzk0nHQDk0DAdxjPoaHycbuo6inH7gywz0GPWkXJwW5POaAGEdMNkduOlGPXmnEEfTrmkNACIi53DORTicZ2nGeuKQZ5OPxo5PvQAdyM54pOMnPI/Kg9RgY9aU43YA47UAGDjg8UAcdMY5pRn7uM89qUj5gQeO9ADCM9eR1z6Uc568fSnHvgYFBwEJxz0xQBHhsnaMgiggZAwQe5pckYyT07UZOcdqAA9eGwO3vQcrnaOT1NG3GBjHNKM5JzxmgAzwM9e5owMZbg9qPUYowcZJ5HSgBfYDBxxSoOuOKOwGOevWhevBxxzQAoGDuzik5z1pwB7EGkOeePrQA39D60jZHfH6040h64Az+NADcc43ED2FBG7IIBHrS85yePxpR9O1ICOVc4C0z5tuO1TlemDTQo8w96AGglQW2sT04pO24DBPSpj0PpSFQQMcUANTdjBUA+tPTIG0jr0IowexyaB8v3jz2oAkBIBXtRTU3fxAexFOpgLThjpigL69acFxyx6UDF2rkNgZFY/jfT/tmli6RcvGfm45IrYOBhvWpNqyRtE5yjjBBFBLR4ffwjDKBkZ/I1wniS1YGQMMAnIr1jxRpxsdVliZcIclSK4bxFatKWYqAuP1rWLZDijy69t2x5kbquzg5PWsqdG86XfHmMLyh610uo28Yc7o87vX1rBlV03ZDAycZPNbxMzA1WFJLbcsbL9axbuO4V/mj2qB/EtdBPLJ5RWTcY0kwcrWVqdtPJcSReb8rnKvu3cVoBhn7zOFUvTd8exWZsSkf3aW4j2yZVtqZxn+9SSlYipkjz6VEjQe4Zf3itj3qUHy3Xa21T3pnlx/ZlZOCfmWkB8x1Zh81MCaQqBll/Gh9vkEx/K1NR2Z3X+6tKJGz0X+VMB0ZfeGZv++ankZR83l7h/FzTEbdnjHvUgZpNqnpnmncCaVlVx5bZBXpUbt6t+lPL+WN23A3fXNRu7b2VuRt3ZqyHuSfdjXaNu6m7VGxdrfO23buocbI1ZaICXvF8xvlj+YcfK1QBcdI/I8ln3EfeDCooGVcs0e7Z3VutNMrCOZx8y5+Vc/LSwFdu0ttBWqAk8q4LrcQw7Vb70bNurU3s6Kqy7ZJFbd8vy1m2BuJrgpHMvC8qf4quPKywmGSAK0m3c9CAQ3ElpF5jR7Y9nlq3mVW+WOLzWbDH7qH+KptQX9x8wVV3dW71Duiwu6UStu+9TAfbySpGs0cKhk3flTHZShj8xOeeKeM+Y8Yk81X+6MbaiktrbBhZWikRcbx96kARvsn3RtgY9aY442u2EPoKV49uPs8m5N3O4fM1O8tUSSRpt65+UUCIZ/3I3FpGU/7NUozbuzMzSN/e3VozzjmPtjK5qkWaWTdMyxJ/u0xkcCrG7NGu6L3pcOp+VtoZvlZPvU/5pR5jR4C/d20Ih+9tYCpASMs067l2r/sfxUXCsvlr5a/vG/3qHSR4t0f7v5qnRFVisjZIWkBVmzjO3d/urUUSN8zRt8vtU1y8cQ5k2sw+XbTULf8ALM8bfu1XKBJFux8v3j/s1JBKsXzM2WqKBid3mPhh93FTQbpY9zqv+z81SBo2kq30TL5zRuPmXau2nQX7QoBGu50+ULWalyUYx52yfwutLZuwdmVsn+L0qkyWjoYL1rq0edlMQ2+W2G3LU8Aa3gtprWRcxv8ANuHytWQkkUsflpyo+Zhj5auxuslszRjy8fd+am7AW7bWls3jurezla689xKu/wC4nrt/261tP1XWC7NHdNHZ+ZujygZtv93dXN2jXCyLGsvPRnb70v8As1e0u9EjxhmAG7cYqhxA9P8ADfiBYblVmugC4wpI6+1eneH9duLcq0MnmKuMfNxz14r56sL6KMXqNH5hZWkhjxuU8fdrR0/xHOLnT7dZGWdIlklhJ2hciolAzasz6/8AD3ivT7+wa3vCoCDGQcsDz04rN8Qaas/l3lijSZOHIPzY7HH514roHipdgkkYB1OD+Zr0Pw/4wkkh2x3CneMAuOB9KXK0Ju7sVtU0+5haRmiQZJ2sR8348VxWt6Y8krTNHFFIeCAMg+9eric6nbtwrn1yOD6n2rH13StsQeN4pGxyoPINOImjxS70x42dmXIrm9d0c3CeYI1OD/EK9mv7aMFme33FByuMVzGr6VHvCqyjnO0DOfat4y0EeYSWsbuGkjxIOOG/u1Qu9OWbUVn8z9zuXcfu/LXoF7oqEt5DImAScjr7YrIl0tZozJIydcGPpWkWScPq+iH7b5kLRQWuefmrIuzG9/MsS7Ej+XzPWu3u9J/cFVXcDJuY7qjuNOjvGjsr61U2coyXQ7WVqoOZmNaW9nNJBLAx3IN23b96qeo3l1NK6/63+FmrqdfsrK0kFxYxhXKrEzA/eC1x+rRyRXE89qpEfy7sNuoux8xS2SK22NfLaT71P+zSLlrhVIX0ognlmjMjSIyH+6Kd5VxcIoX5B7mgbEb5squ1X9Kms4280yLtZY8fxVW+bzF3KzyDgtVi4t71Y1NtEuG/hDVQE17byQj7YTEys3zNuphlh82WSNvm8v5D91qWNZIYCZLFpI5flX5vutVwaDPAW+1zwZEe9tv3l/2aPQCldSugSRW2y7V79aUs626+fDyx3Ltai0CSzqzRt5Q+7TiTGTNGrNH/AA0tQLMbwwuqhVkkbbub7u2mxx3T3ckEZ3BW3b3/ALtVbScXkskbKoZV3Gr8kvnx/YoW2yMuN1HMK5BH5nmSW8DeYVbdt/u/8Cq7bLJJujf5+6tUNudSVBBaxxA543VPFMqxs0K7Zf4l3UxlWdIPIkb/AJaFttRzqjGJY5Yd33mV2+9tq3IkMcogdWDMu6pERzbGSO2iWTdxxupgUWh/0tWjblV+8tWjaW7sdsm1fvMn+1UdkY2u445psCRulbniKy0S1iFrp7L9skx9oPfZ/nfUsXUzZIZ7iUMrLFHt+U7v++qSe95aC3j3JF/FT5LKPH2jzGZo1byom+X/AHt1MgZUtI4baPzFkHzM33qOUY2SRZvmkVVb5fl3U2N4ofMggbb825drVoPpsE4Xyo/M8pedrU200149jbdjOdqimSVd7NLtj+/Iu00nlTTX0Mca7WhXc277tWXguIppGkaKP+FGZv4qSN45I2wzZjbazrQAy3gV5GkmgZpI23M6N/47VaIQTW8rSNlfM3Kv8S1ftI2aeWCGPeduVoS3Vo/s7Dcsn3v7y0AZnlzPcPBB5WGXd8zUuyCEhdytFIv3d33Wq0NNsFncCRvLjXawD/MtZ8sNqgDWKyvFH8pP96jUsREjSORlXzIlVvm/2qajWyJtMvkbo9yNu+81SukkztDHJFFE3ZvvU1IY+bWdVZXX7/3qAII/MuAse39x94hGrUtVXLQ29qwikX5XX5vmqCBcIVWJEi27Su6pvD940E5sizRlm/cgf3qh7juOitVkkVgdyrwpX+Km3MJhuYIJ22x+Zu3fepkl1eyuzRiKOBW27U7U+CYtOqsnmxbvmf0pBcdJNJ5m5blZ425XHy1JbTKsbfu1Zk/ut81VSkc0/mbVj2fL/s06zS4iu189VEch2qyUDLiZS8XEfmxyLu+981WJVWRztbaBVeCQxr9pufmlaXyY9n/jzU+ygg2ShZWlVS247qQEtrIixlgd2P4vWnBVbbcKzZNRRJGsqYVlEn3gakuI1SXbFJ1oAkR8ofLVWfblaBJcK4EcO5c7vvf99VDbluVU7Xjbc3H8P92pJ5VRlaJZWaT5VSgCb5ZZyA23auS+7c3+7TZHX7EZlklT5vlG6oZvLktFZdqh15/vLTt0fnqfJYsFVc7vloAfceW+2CR4vsq/O0ucMrf3aYXVE8w3czZ+6qfxUSDbJ5P2VvtG7dv/AIafcR7p87o5Jj80bD+KgBA7QxrNCzXEcnC7/vL/AMBpPmnn8u5j3D+9/CP9qpHbdPuyvm7cMlVpS4QMsmxG+U0APuZ3eOJbVcqerj7tWrdRDYCVcec7bPvVQNhFJaCDzMOFYr71dfUPstvHBbw75Aq5D8qKTDUnimmhG2Rsqf0p/wC7hP3mbnNUJLl4beKGT55PMzJ8tLHckpOzNvjfpSDU0pGULmKNGzyFBpyTSSPFEiFfm5rONzKsYW0jwdow9XftKxoXaVA/l7ttFmHMTS3QEzRqPk6Z71DfSO7D5d8aDhTVUXkUl5EPMUhl3K6U2fUTchkh4zxu20WJHC6iS8ieTgt8ud21aH3fZpHLSCRzuFQRRpHHJI6q+wdC1WraSB442BaUYwDVxiK7IY4pp51guV3LjIdVqW3tLe3sJWkdSHPA3f3akubyJfkZWUoM/Wq6QxTSh43jjQruwxqgGRXXk3IupNwfdgBfvYp7rdXLGUS+WJB8ocVblhsrUq080bNL8o284qnqV2jB1ZccYG371AEq/Z1JlDsF3bM1E9wrIfKVSgOM/wB6mp5CRqufMD7QN396o/8ARblTGVCop3ZH95aAH2Syf2cu47MvtUbvu1PLcSw28cK/MmcSPVVLKU2rSPLuwu6PFSi4kazEUsWI9vze5qeYkWW9ZoFKyq8OdgG6rVvIkcCqIsb+f93/AGaoIbW1T/UIC/zR89WrPuZNSuJGhjjSST5mWptdgdCmo2ZDXBmjAQbAA1VRrFs8Tpubk7d4+7XDyzzzuF8uSG2B6N/DTIZprORVjukAkb5h96rS0A6GTWBgSqzJAcGNl/irPvL37Ve7VkZBt+b/AGqjuLpZrRbZdu1PvbflqvI8ewFVYyE/erRbFC3aL5oXcNu3otPjlkjkZd21tu3NPS0nitJGmba+3d/tf99VTea4FswgKlZF272+9SAfBNceYrKzSH+HJ70fOLsrJJ+6k+aTav8AFSyMJJUjx5S4/h+bmiNjDcMt0yq5/h20AW5DHFp8i3shSPduV1qiHVkeRW/d7fl29afa/Nf+Xqi77R/u+tR3BUXu2JUiCttK/eoAbpyrfFtsM0s4+78u1amu1VIka3U5rZttTbT9KMKxxNO52xlVqGzvpPLECRxStF83/AaVwMGTyYo/9IQyxFvmVa1Etp5BHb26KbTbuR/4l/2abBY6a93JO1t5iy/MsLNWynl2+28WTMUUeyBCv3W/jX/0ChAYluvmbpPm/d/LzU0VvJFaG6mZdqt+7WrMaxxx3MTvueSPzG/+Jqaw05rrTAkJ/dn5m30gMe7H2yOSOGfy5UXzAjfdai3WaZo2Rl8uNVZm/wBqtqPTWRFkVVHmfe+b5qtR2Nu0j+ZuQqu1Vx8tOwGZ5BkeKe7cCKNcs2771aS2awSSJDb5jk2tvJ3bf9mrVpbQfaVjdd8W3aVT7tatvHH9pZ2ZuY8KmPl/3qaRJmSMsmnrIYIVCfJ/u/7VMhQKiNbbt4/ib/4mtGCNYomt1gw7n74b71RwQCTUY0jXygjY46f71MCSbS2l0+W6kl8qV1yxH3jWdAtvLiazbymRvmiZa1PEF99ocWSNGkcLZZzWNdzeRGZIlWRj0C/epARTuxEsZjzJMG+TZn5KddtcRJbsjYH99m+7/s1Fukacq0255F/j+Wo/NWKSRfOzaxx/Mv3juoKH3l6lq0bGPzS/zAr/ABVUmkjaBtsiiUNuTcvzfN/DUBnuZY3iXe0Uy7l2quz/AL5pI38nR2kaPc0f3kT5f++qmyGINqu2+4xFt2yK1VZ5USURrAkrRrt3/dpvmJcLHIkIiUj7qVYnRriQ27fK+N1HKieVFW2ZpZ5WWMeYV+6rVaS3bzc/dXb8277rU+3SO38mO3j2luGeSrb29xIE2ruUtUt20BFd7aP7O9xCuw/dWoUj2fM0LA7dq1qw2svlH598aSdf/Zauy2m63LzSAgtkJ/FS5iuhjwWdxLIJJI1eALTobVoZzOrOyR/Mq/8AstbdxbBSkattiMedo/vVJ5YjRP3W4EdalyKszPgtbVZ1m+4G+f5RUkiFEXcSEJ3VqR28smEiTa2M8/8AoNS/YZJJVkkTbHjlfepuGplpZyMDt+Rn/jzWlDGkCRovJcfP61d/s9m+ZmIUHIH9KnFoEiZVjUr1IpNlRKUkNs1yHU4fH3am/d+UFKe22p/3ezcsS4A4NI8Y8hWfnL9KmUhlV7dvNVoPvDqKuCJWlDyIucc08W+1zz0ORim/vOWx9aAEVIzlFXCf3vX2pNyspVI1UjsKSVdkW6MZGeBTlRoVM6/NvGDQBGNpz39utQySNjcsag5xUkmIeU+ZSeT3FVizN5hVH6qR+tWAqSfO6zcY5BPSpyyrGqybVL9BVcqzwSGReT0BqOCWHzwzv5ibdq7+x9aALQ81pI0kbanOfWod02JFdRlDz/QU4NGDG0s27HOccn2pj3DB5CVAQndI70ANl+SMyq3IHK5qP5uFkfK9eKj8x2DbhyevtSRRgyh2YFcYNIY4zMrsEVdvbNNN1IYmRJF+fpikkEiSnbtUHjmootuTJGFfjp6UDHedM0Sjt/eoRn2b25bpSedGtuqr8wx+VLLuVFZeQ+OlADkZt+5du/1oGAgUP5kn9aTEMOfm3GiFS0SsI169c0AKVVXVW3eae47VJbgtK6tzgdaZMrxqXZtxHNPG4Sqy8K2Mn1qWBOJLgxKVXIxxSHb8u0r7mnlv3+5lI2DHHSoykjRZXZjJIpANOzcVVtg9qiuVCx4VsY5X3pzr0LMgdO1UZpJJnd0fcqvg8UwIJsyOEcbl64zVeOFVdvl6mppEaOT76+obtTo4Jwn3kYHnNAD4o9sTfKuMc0J/rAYUY8YNPkByVLKueKfGjLs+XZxiokBYtI08zzVXcc8+grc05FmcKQvWsuzi+TaUzjvW7pCyM6/xIDxUAdBbJ5MQVRnIrU0S3aScMvI71nncdoG0HpXSeGIWI3KvBGM/zrFlRR12g2rXV3b2i85GSB6V6Y+7ywrY+QADnpXD+ALMtrM90cqsUe0e+f8A9Vdu5GWO044NRLTY0I3BDhc8GjoTnoDxS5J5ZeAMgU07iCT0P6UgFDgkr+tBwEJBHtUW09N3X2pwCkEdKAHsMkL1JGc03+DnoDgUbgT0PHFHmYGGUEeo4oAd908DIIznv+VHyjO1sEjNJ3KrnkcGkBwOVBOMZoAPl2DHA6mj12il+YIAArADt1pD2B6+1ACErztUD/GmMWbGOD3xTzgYxwKbzvPoaABSGAxzz3pQOWCnv09aaNvPGPSnjkjaQDQUA45XvxQODgcDr160EEEbuh64NIQoB2jJ6daCR3GM7ck9KU5PAGCOTg9aQZ3KeijrQeckHAJyD3oASTkqVHB5z3pBjJDHAp4wBkjPNNfBfO3igAGVJyASOlA7HHB7ZpDu3g5wfeg5Ocnv24oACoAOGABOaQjOAMY7kUp24woyfejgcZ+mBQNAASQpPA6U75ucLmmp8/3eAO9SIQeMHgcH1NAxpUgBRwCOlKAeBTiemRjtRyc+1ADSPm4ox2HTtTjx9aT26DtQAgyOAOT3pPUN1pzZ4wcCmkLnJYmgCMrgHPIzTuh2kc0442njgnj3p3U5GBx1oAadzYJOPahvu8UAHkkfrSE8YHWgB4HynuOuaiI5B/GnEHGVPHemkjgDkigAzuJ4oo+hooArA8EHr2oG7acYNKQ3VRk9fpSDOemB9aAEYDkdsZxQvOAOBinEddwzznikPfFAA3BG7pimnipIxuypOSOabxnnkZ6igBB15HFO2gDK8UgXqQcDPFO6HHXPcUANKN2HB5pMLjlvyqUZB4znHBpuAE5XBzQA0bgDgfQ96RiQAD+FOKsvVsU05OR0HrQAYO/GKXj7xGe1A3HjOMe1PA4wOT60AR7SG4Ge9Ki5JZuDxig54weKDgrjPTkUAI4wTzzQM8UZUtnPUU4gEcECgBp46daXOOByBz+NAGBzzxihcDB7jp60AJhupUAU7YPfHWgsfTHPFOJbjmgBmMAsFP50h7gEjIqQsQCpHGOtM7cdaADt7U05zSmg4yMGgBi55A55pw+vNIDycL3pe5IPFAC9SOMYH50ozk0gpaAEwM5IpfwHFBHvn9KUYznGcUAIORS89uaQ+uMetBZidy9P50AKPc8U4Y6du1NGc/Xn6U9Bk9aAJFzgk/nSZHJI47e9IM5y3HYUvcEHJB6UBqPBwRjrinJuZySAQBnFRnAJYc56805MhznIPUGkM534i6eLizF5CoDrjPHp1rzPUY1liLlQB0PvXuVzGl5p727bWDA447+leO6naGCWeCQgbHK8jFaJmckeWeI7KNZSGbK447Y9647UEbPyq2XOM5zXp/ie2UnzPLAC8YrhNagaP5lVccAcVtGRi9zkL/zJSYN2Y0G1ccZrNv4dxkWJtnyY/Gtu7gT+0VXdg+WTs96xpIZJJndvkUHIO771bLYZhS2yeYrPuBX+DFRyHaFLNvP8q0r9mnuWk2rGqr90Vnzfu8M23D88GhlxIzIy7m21HJuh2qrbmb5mpC+yTDcL/DxUvq/5UhjY32SSNt+Yr81SSIvybfl4+9Ucabdsn3t1SHlOmdtICeNsAd1C06BvInDKu5CNxFRBW+VVbrUsrSfeC4AGKoCaO4t8OzLtP/LMGoUVtjeY3yntUcrjC7huY8fdqVfmi2/dzQTIlt5Y8+TncVHWnOp8jyzJ8xON1VNmz5j/ADqyJF3h1wy7V6GmL3Sd/l/cY+bHT+tR7ZFAVfLLfWmzFWZZmbnvRJ/q90a7B/C33qRZYi/eRrG37qTPFaM7tNp8sF0/7yN/lxWYtuzQhlky/wDFWnPNHNaCSNcyKu1k/vf7VWiCo6bkWNWb+Hb/ABbqZZSRrK0EkO2X+7L8tLB97922053KTV9Ibe+0+4+1Nuj3b3n/AIqAKUrRLG4jXEv8Lim7macN0Zxt3N81NzbpGv2RWFvGOHepE6GRPm5yqfxUAQXb7SFjj2hOWerHytta3VXzyUoyXjnkjXadv3DUcD42srLE+M0AR3KyeYGG3ZVZ9v3lX5f7wNWPKklfzZGwm7pUNwseVZs4PTFAAfN/1c3y/LuXH8VJ833o23Cnys/liNmUf3Xp9rHIqSYX5B3qtQK0krzcqu2NfvNmpHklXazKrJ0qGIMhMif6vHEainb2bHy/K38NLUCW4SOWMN5eQo+X/aqFPLjk3bqeCok8tpG4+7THRsuzKrL7UagMKsztJnApYsIqqrtIv1qTaqKv7zah7UkaCN24/dn/AGaNQGT/ALvcywOy/wB6ktXHn7lZcsv3d2aegykibt0bfeqDykDhY0wq81DAtfaUhG6Jdv8ADU0s1yB+5jZgF+7VHc3mDb0/3atfbbpJGZcqsa9c0XA1beTUXtEWKNV53bz96rmj6ltCxTW+1w3lsy/xVjQ31xJEJR+6XbhantrxiiJu+b1qrilFm9cxxrP+5Zo9zq27dtpFgQ6ml1LcMk7HbuRd25ayhfRTuvmO0i7auRqsw3LNgqu5etMz1NzR9ZW3u5Ft1lYRt8wc813+n+IoykRVGcSDhlH3PXNeRRvNaxs0vyq/zM+2pdO1q6s41iFwiwSSfLPJ/wCg1LEfQGh+IwJC1vdFkIwecY9c109nqyTR7mbcHGAWPBr5+g16UOZLcbQDsmkf7v8AvLXTWfiKbS4I7ORJZyRuCoMk0rEtnrVzliuGDKMEjAwRWTd2YYERqFXsTXP6J4it3hYKrQnoUc5YZrYi1aG5iHlSbiowcHpTsTymPeafKJX2AFcdRWedJkvHjM0KkxH92xOB+NdQWjkiZDIJG6hhx+FU5dwfIZiMfh9KtC5Wc1e6TIkZk2oATxs6Gsq60suQN26Q85zwK7B2bIjwRGem3nms6eMQlvMViaYHG3uk2s3mLMJZEB3Y96w9S0yC1h8610xpJnwrZPCiux1ezuni862ZlWTt3rFez1UWx2s5G77u6i7A4u8sLfP2kv8AKF8uSJP71Mgs400wNJub+7u+VlrpriykScq8cSQbdzMv3mas+8026lu0aZcR7cKorSMtAOftITNcBbeTb/ttUkFx5V2r728gtt3/AN5q1Uspo0ktYI4h8u5m/ipf7KhNgkEb7j8sgNF0AzdHq2o2tm2I7dZM79v8VbHiXTLG0tJbprp2nC7cH5lai+WP+zlNuqYG3P8AezT9P0uzvEP2i4kmlAzsq7gcrBHJbyIuc7l+amQxTNIbdeQG+7/drV1iCNLpI4W2g/L833qZIksFtItsyqqnLP8A3qdiTNFvHDPKTKqNHtZWz96rVhbiOVpJI/l2+Z/31UBSymn8za0asvzO396pReqtupgk81tucUuU0HW8qyPPuZtzfdVvu0W/lwx7I49v8Tbm+anSyHy4mZVWX7ypSyKv7vcrebu9fvUASQSeTGWuV/fyN8rmlgXbO0du7zyyD+992mvdvNOsbW37r7u5qSJfsaSyRxqynuzbdtOJDJvs6qgjnieJ5DtXH8NWbwwW92jTK0shjWMN/u/xVn6bbwNL5lzctJNJ/qFDduN//slWdm2dG8xrhSu77v3aTKLPmrdpKsY2sPlZ/wCKmyWrPpyBZFi+b5falgkkXzWjt8RlPvZ/ipCkrCKPzGKKuWU0xGjp09tZ2LLDhZJT5e8/xNUQ8+YySW/LKu01Wwu0rJukPy7V/u1a01XZy1u2AvXd8tAEH2JRAtxdyyxyzfKoX5v++v7tOngjODNHjy1+XPap7m2SQiM3MoSUfMynad1PkW3MscdwPPMY+VmP3aAICCqNGsnmSmPON3/jtV2it5JFaPhljw2/72avmOCaVfLZmdfujONtV3dtkkskCNAG27x/7NQBSm02OSP5bqWNm/1n+1SPa2yW6xyMsUSNtX5fm/3qsOyyIZIVw33VBbq1SIy3FkJJIZYgu0NuoAoJYW0Nu0l3JLdyr8w2rVe8XzoI5I4Fjb2rW1eCUCOUrujcbTxmq/2C+a22zyb1PZqQGekYaENI4j8z/Vq/8Wz71RQRMHja2VlVm2szfNWnPp90tkVupcJHzHs+/wD7StVaASRXCrbxrHHcLtjw+591RIoZDAsZjsSGUQDIZF/1lASyeQ28Lb8t5kW7/wAeWrFzbLayrHcSSr/t/wC1/daqRtlcSLG/lyZ+9SAdLJIYzuctF/vU+xbzYi0rStGvytj+FaWy0yS8uTFE3DdWf7tXLmyNvcm3b90B91t3yyNQwuyza2EA0to4pI7iVxjd/Ei1PbCWCwMTJg4wXP8ADVAKITbyRr5YMn7zaPmarcsrO/2dWUuZN+1/vbaRS2Ay2zwBYW3v90sfvUz7Oi/Luy/96pEzJcbWdXTy8hV+8KUbo0RozvOePWgeoxIJ2c7ZNif36dE0zFleSNxGvUfK1R3KTqnmSN5W/nY1LCLZo4ZNrLn5G+tBINt8pAq804gN/rH2JjqKlgt0jmYPLsx0Qr1qN4SZV2vmM/ePpQAse5oOZpHkH3Wptyu0O7MqJ32VL/qQyxtvXsAeWqpHG0kDrIygsOATQBJL5awBd3PysPl+ahI5JFmluNqwu37vFK58tF3bT91eapTTStPulj2oF+UbqQAjRlLhZJMxoq7X+7u/2aVRLNHF83yt95f4lWhFVowuMM/zMHWm3cUj+b5bbWf5fl+81UFy5BtW5kWZsoRjON3zUQKqpHEyqQG5x6VBCsVjB5/mSk7dsiN60wu7Rl4m2Z+8NtIgnaSOOZlZ2QditVruXfd2cEVs0huV/ec/NsodGvrNkmmlgVG+8n3jWdo0Tyastzulils+d6/xKf71HMUXbe1e0YpHH5Ucatgt83y1ZikjSyaa2XJjG5R/eaki8t47h7WRp0kXcwZvm3ei0qDfbQ27QgHFMC6sSxwlpdu+Qh2/2mpyKw2bdu/zM/JSkSSxiWKNW2R/cZqdA7xkr5HyEffqgC4igDmeTcfmz/8AWqtc7dhRod6/fXj5qEdlOyVc7+vNTokgvx5f3in50ARKI4kCrAxLr0NO8uNp2mcbjFzHn/0GiWV5nMgZVXpzSCTyWVd3mKOcj1oAhvZ0+yNcbVWWVWWq0E8htPMhXyuyo/ei68z7HI0caHMm5i//ACz/ANqoJ9wmit1DyKvzenzf3aLAWUlu/spt4/KYocs26ohcXTRRKsm3DfMxqJ3WMRzSDymP+swc1KNQt9nktFuWRfSlygPmurVcwtLvMQ8xj/e/2arapfytJHb26rAHTzvPX73+7TLhbdNPVbhUaRW3Ntb5vMqmIY5snc3zf3V+61WkAt7cXt23k/u23LuyveqUluqfL5KtP/drQddPiwy3G10+9iqVyI4bh7l2lWQr+7oAbLEqXEduy4z87f8AxNVZ3k5Xy2Lg8VZFrcTBLrc0pb7pp07TJOCsZH0X7tAFWS9vLm5EdxGT5i7aA6vcPEXWNFVamNvMribbvWTjI6VIlrb28E4ZTLL97eFoAZAsMckcpbcf4s/w1GzrLbySzfvHk+7Wjb2drMnmCRWfy/ufdWn3OnyRII7eHOXVm3fw0aWAyJZ98KRs25f/AEGhADPtdtoI+9/tV08HhiWScNKY1Vhnev3RV4aHHJMFgt1kgxhpu9RcDn7SwuEKzSL8q7VV2rV0vS4I4pWt/wDX9Wb0WukvY7Y2AswivHCvBFQaW1uolVV52YkpPQCnb2VrBp018qeaPLaRX27cn1pllpUF1pVpcySFBIgkZW/vYqeXbLpLW0ciOWPyjbyBUtzbsYYLbzd2I/uH5cU7skhSztLdzcKqmWQ/3ucLUMknkBoF+9K3y7f4RU0cXlxxRlclJOcelTSW1tdXC3zFltYhkbujU7gQJCslyFkXbEBncaueXbGQbGkO7se5pRJAz7o5M5z1qIq6vul6J/dp3AfPIba5WOC3jHaTHNQi6Vkk+fDfxAfypZVaSOS8hkEabdrb6pPKsPmxQWjXDbd2FbpTuBes2uwVW6liit3+VWH3qY18y3DqjxIiNtj5+/8A3qzblrp7P95LEqbdzFG3VTu55JbONVjUKP8AVtRcC1Jhbh7hptqn5mpk9xFLBuVtvl/K3zf+g1V+1TxWTR3MEXmSDblqreS1tbhJGwqr8qsv8NSUXY3jkj3W7RSSK+6Rnb5mqrdzR2byeZItusittjVt6/P/AHqpxbbgM0G2Nl+ZdtTz2QknSTyPtDP80iBvu0AK8JWKKYWPmR+X/rUbZWfK7GMyrceasi/d3bttaN8rTQyMqtHbxrtVFaltrMTRxLFatK0q/Lj5dtTKVhkFlFKwXc22Ly9yq1WfsqxeQqsl1dO252J27avG3iukjSMJ5sbbf93+9V028cZEgDPLt2r/ALP96lziM+yguFuGN8qsZWwtXrSNhGY9xGD+7zVyK1ha8gkl+cIPlQfw1N9j2ykurO+dwIWs5SCxUsbeSLdGwy+7dGq/+PNUiRgzu0kO1ivzN/C1aFmsyby+3ceOO1XDGrJtuI8dAKjmLjEx7O1eaRFnUIV5Xb2FTwwn5o1ViGfcK3Y4Y3O7Zt2DFL9nZFDKnBP3vSjmRZlzxv5RmSRhIj9cfpVqOI3D75mbB5CgVcntQEaPKnvz3pyLtRV+6falzAQxW8hch26j5OelSvDtj8vdk8cVNEQDIVXdhc5pGfcI2UKARUgVXtgqfLEx5ouolB+7tOKkeSZRtVuOpqK4dWlVmDnI5GarlYDJDttgqD5twBNMw2cHkdhu60iSeY52soPdfSmTyjzdrcccMOtMCG7k+Xbvx2x0pIJVtkVfMZs9jTdynLyKpbsSaiDR72IXcSM5FWAs07YaFG2vjOfWo5WfaTJIwJ5XbTUdRlETBI59qhNwV8xQrEEYQikBNBBHPcRp58jOFz8/emaibMOqW8TeY67jn+D/AIDVdULTRSKzB05D+lGxpHmtpJMErnzf4jQBOsjK4gZULnBDfw05Jlmkmcr5p+48DVWi3SA/Kq7I9u2lMdx5itAyxug5cnrQA5pE3lWhVm29zzSXcK/ZNzXGEPIG6o3V0gDsyyPnJ9aV9jYTbheu00DGlZ4kWPd5iEghzUrxrGXEbfO7bsIKhiw22PG5kOVSppGZrkhF28feH8qBjYo7dckDB7qaYu7fuzkCnxIsm5ekvVs0IqqjNuyemcdDQAyJt2VaPaSfvGpfIjVTtlzIefrShVXCt+896lETC0I8v5v4G9KACRPnG8YXbg/WgRqNoHIQYIpSzMAyncAOfrSFm+RuzdagCZNzShmbKdM4pkjMweNQvyfrUm4b9qr8vWq7sq5DK/mDnNAFeQ8MuznHXPSqjs0J8zop+X6+tErPIDGqsGz941WlZnQxtGzADjmmgJHhEeEjkwDyM96dGq7E3zMRv6+ntUcsjPtjZMYFWYlWSNQu0BOSPWgCS2hj+0FnbAByN3OanV45rgJhmCfePrVcyMoXaitvJxVu0Rh92NueM1MhmrBGvlnyf9Yw6H0rd0K18u3VX5YDJ9jWNp43FX9MKMd66qwjCxbh1PJz61jKQiyi75QDxiuu0wrBbIFXBxgEVzGkIGuCzcjPNdfpiCWWGILgFgB+dZMuJ6R4LshZ6JvkHzzncxPXHb+dbEjYIVeRigR7LS3VcACMDj6CmFsHOO2Kllitt4IbJximB8kKemKSQYwFGCe+aYqOrHGDgetICQgbyF+uDSDvzkdaDwdwPOKReQe1AC84ySCcdKOmM8g801kJIKnkClPQJ07/AEoAUyhW7YFN3rzjvz1phVs4C9Kd5Y+8TxjHFAD1I7NjIpS+0YCgnpnuaiKY6N24pwPyEAYPqaBoD0y3FJu546Y4NBVs4ZsjFMGVzkcUAx4PrSjaOVOTTMgj0PakyoGQDkDNAiRWXBAOccn2pBjqrZzyKiO4+2Rk+9PwTtVOABmgBxyHBzweopUkPLHnB4FIMEkkc560pC4x684oAPNbqF5z0pGkOMtgk03Jxnt60hyRhmAwaB6DsjnJz6UgYgAnODSHIIY0hPYtgfSgNCVGOdq4J680M/O4AccGo13CQsW7cGjuMcjuPWgLj95B+UZWniQ56ZyMVFjsWx7U7cTGcrgdM0BceW3YOcY4+tIWf04PSk7L6igk5JHcce1AxxZsA+nBppcg7uoHFMGQSWOecig42bSepzmgB5kPI7Gm5Cn5ulK4UAD9abjqevpQAvmHhlOR6EUc55JJPcUm04+YU4Z/hOcdaAEywBXdRG5ZCR1BxmlC4JOB60cKCqrjPNAAD1A6d6YflOAMe+ach4IX86Xn+L04oAbn2opx6AD60UAQCRh8wIyRTS3Iyfypqbs8jjHNKepA/CgB2QcBf8KRzjPPHej5uDjBFIc8kYx/WgADxjPLZpwI52tx1puDjO3PFIAemB0+lADj/MdqOwweabgZ65+lDYGQOR25oAeZPlwcmjzFIAIIX161H3GaU9x2PWgBxZj1PFGQSARkD0pvOBzmgBtuVUfiaAJNwP3TzSFuCqtxSFm7nrTCikjA+tAC7lzjdQHVvu89+uKb5aYORgZpCikYBwRyeKNQJAwP3QD70uQMkjI9aZjpjn2FLxgADigB28HBUYBoyT+Peo+OmOnIFKOhHUHmgCRGXqenejcOSO1RjODkcUY6DB+tAD94brxR6Yph6gY/SjbyW6HGKAHlsfM3agndggYPfmm4HQ0D7xHTjrQAvfjpTS2CRjHp70o4GB9aXDHtQA0MfTA+tNMoD4PSneXkcGojHg7Tzz1pATI2c9x608kbOMCq43EHbx9aXkJuJz9KAHrMOjcUqSJxhgAO1RPhuOppoAUnK5/GgCzuXpnnNOD9MZFV4/mfkY71MQB27UAKZD5gXHHfmn7wp5OCarkDfhulRtnzQFOffNAFxXUHg8fWnmTBOOc9KqrjB45p+7A+bgGncC5bSBSNo5znk9K4n4laSvnrdIu2KUZOB0IxzXXRbs/MOO2OtQeI7drzRpl25KjIzyeKBM8T1218+2Mi8YHP1rzrX4i8aRyfKwO6vWb2BWDRYxxkDP1rzzxHahX+dcYrWEjGZwmqxs0m92RTGOWx19q5vUdsLq0km62l52p2rqdb3LGxWJSpOKwb6MFEjeJQw5wK6YyE9jBb5ndSu/cdsdZt0qxurNycfgK6STy7qJLe1ghaRx+7y21iawtX0+5sXto7nyyzx5/ctkVW6FEqt0J27qW2VVf/AHuu6kkH7wbWyu3pRDtkby24EY3Mak1JHXafmpv+8vFRQuzbpJG3f3WqXfvRSG4/3aYD02n7vXtSHzFdVj+Zd3NHzKNy0RyLMCyrsP8ADmgCXOZSO3rRGWy0m3Ipn3kVWXbj/ap8m1v9XJ93tQA6ORllXavX1pWK42suX3buOKZ5mEX1HSjLf6zzF3UASB1b5VZQq/xGk8pGlEbMzH733qQBRnccr9KlXa0nmbtrf7tMNS5Zsx2/NvPRX+7Ur7o5HZZFyV27KrQMqb90bIF+bhqlcdNq9RnNUTIcFXZt2844apkePyGjXfuQbsL/ABUxG3QBt2NvaiANMjSIuwfe3UCIkC70kmbbGT8xrS0/TV1BJJ5riOCOP5ufuiqey1ubxleZViK/KjtmmQN5Nnc21vJ50co8s+Yuc0AS39vCtyyxXPnxo21WRqrzFnQblj4+X3pQ22Tb5ar8uGKDbTSoWQMq78jvQAJFLcfNIyrEnzKoqtLFteLcu1P4eakeMW/7uNt275mP/stNZF8vazcu1UA0q0s3zH5F+7US+Z8y7vlVvvVJCVhu2jXcY9v3qH8sfu2GaNQI8+ZJ+7n/AIdu1qbv3R+Ynzbflp5HHmRqv50rbTlo4/3b/eqQI1a36yPkZ+9UkB2bVjR2X1JpsrRrK37ncvpuqRJUAfb8ny/doAgu1Z5FZo8D+Gp5Nyx7V+UUgZfIVtrO/wB5aRN2wszfTmqAQpJjjb8tVpc+X8v/AALFWTu8sNGPmDfNSSRq0jKrZP8AdqWAyQbrfbn5/wC9TBv8pWeTc38a1J8393aaiHlCTY3zN1eokOJMGk2R7vu/xU4yql1G23p833qiTaJGXblaAV2ccEURKkWnuUeRmgj2+Xj5aktvMUNM8u38aqRHbIwb5VK/eojKtmNun1q4mdjdsr263ZlZJ7fH3afcNaocTOs0LfNGNv8A30KxoPMWTbHJsj71fS8aS5XdtECbFXPLf71CZMokx3xnzJ5PMjLZeFm6rWrZa3qEl6kkEnmodqsrt8tYNzH52omGOTzWk+ZmX+Grm5LWKWOJNyKvyx7/AL3tVWMuVnV6f4ojhupI2TEkZyytwK6bw74j067TzbL5nn4G7rXlFxNJNDAsaboZPvtu+b/gVbdpeLGIglxANi7sRH7tJgex2F6r2iSBgCQMgnp17VoQTwyfu2fIPPHNeW6ZrEn9pRmWVEiePn1Jro7LVVnTdG/lswyB1piO5jhjaLdCPlz161lzp5k0u75nx3qHTNaA04xsVDnkDPT1NSJdROoZGV5HBDNRqRqVpGRtoaPoeq1AlujBpNqEZ4z1GateWXiHy4AGeKltrctGBt2of4uvNGpJz2q2sAAjaNmYjn6VlXWno6MVQbU/1efSuqeNpSzBgSrFfpjvVA/NciT5do4254NX0NEcdHZAI08UnOeSaSeGNdqtF8nrmtu5tUuAXaPywTyoPSq5s41gMX7x0J++e1MdjA8h7Sfax4l6CkW5ltYJSGWOB+GfPzVrXUO64GxNrI2M+tQXGixuGVgxV23FFpxEzK1CHfGzSDzHaPl9v3qxzNut/JaOZmt9v3P4q6mNFSVY1VsJ8vz/AMVCWEUaSS2/y72o5mI5RJJCPIZfLiH3cileGO3iZo41lMj/ACFf4a3JrHKPDFtkiDfNv+Vlqjc2f2GBo5r2JA/3VVNzVSehRWkSK6ZJG3x+Uu3f/tVG9xJsbcxLR/d/vVJFbKqfLc7o933mpTZx74fMy0sr/N/sr/eqhaEF6bpIUgZ8RzfvN237tQyss9vEsisyqzL8v8VbNw4aTyZLVViZdq4/iqBFMMgjWPy41425pWGJYJBDJHcwfu2VflXdV2CK6XbJcMqD+H/aqD7PHsWSS3bzGXduT+GnxN5OxdrSRN8uHagku+a2WjjXckRytWJhDERK0O8v8ysD93+9VN/LjkTa2F3YH+7/AHamnVljZrf5j97b6UwJY/s/mLJbx7m27VctUsPlxzGJl2yyjGf71V1yxRoWXaV5/urSBGNrE00mX37t/wDFQBPt815I2iwEqD7QqbXMe4s2wJ/eqxuaTMjNs3dPeoo4lkz5W6Qg/c9qAJNItnZ2ad4TCPm2OPmP+zVy8aC2tDBbqxSbkpncqVmvDsKx/eeI7F/hqWJ7eG2lDM0caNne3RmY/MtACQbWIX7NsAOY/mpsm9rSKORspj5v7zU9J0aAyzqY224RG+9U6JI6LJHIgBPy+1ADrzMloSGUlD2/+JpDD54VmGS4wP4f96m2+5buSORWbuRVhPOuJiyqoVB0/pWbbKES3t/sbbFYEnaf9rbWfJb2sSlpWAKN8vHzfNWpbx3C5jj2gdfmpiLLNKilVV05k9D6VHMwsYD4mSQZZj/qzvqt/ZtwiHy1y38T/wACr/u10l5GLxGhjO5weyVF9jFvcRsz+Yk/ybAeaLsLGXpPmWcqw7mBYfLDkfMasapCv9pu1wixttXjd/erYjslheKSRVkuRHt8xh0P96ql7aJBH+83Xc4OSz4/KndhYz0hmWyeSDa0n3Yy392obPzMLcSHLf3/ALzVdFtJJbPGiN5bNu4b5v8Adon3Q7IbLZxwUPVaWoyPaEuXWNtm9t3utQvDcNEdkm0ofM2fxmrT2E3lySyt8yDezetQ2+6SdWtw0YK/vN/3v92mAlzewb9piZTJ82H+b/gNR+a8vmwsMfL+7XFTzvuDtFHkep+amyTtDs3SbTj5f/ZqWoEcFxJdWnlyNlEX5v8AapYY7Z/lknkEecqi0hlHkRqrbmkO7b/FTEEP2lYiNzjmjUByKtrO8xjacP8AeO7G2nCOPzItq7gfmXPWoprqOJtqybU+bdx1qSORVC3HUbfypagMkg+1PItw+0g/uz/dqtextG/lqykO33s1a3P55H98cVDbqs9zFcPGvlD922W/ippCIS0fn583ChcU+JZHDM0bJ8u3f/7NVt4bdJ3Ro13D071CUVpfLaVkON1UAMWZlXPyoMH/AKaf7VRXLzI7SbMI/Cr3qxBGVDs6rh2wvzbvl/vUoZovMtXO89Y3b71RLcCqkskUCR+VIw3fnVuS5i2PH5fk+YPLY/xVDPNeFHwqgbfl/wBmp7SFrmFvmVnQZNVGIEUaQWb/AOiwNMxVc7Wqxbb1JjZsfxpzubbT7a1WPG2fahG7PerNtYx+YWWRXlH8Xfb/ABLVgQ2G3yTMw2GSTd1q0dxTfI3yDhP8aQ2qLOzIcqTxTrja0X99c7aAKMyRfbBtDFjzmplj3CWW4Zo17eq09PIXLu2MccVXlnigvCqzebH5Y3KaAJJLmO2sjJLCsojX7/8A6DWWl5Hc/ulGx8ZGFqa4kt2mIuFaRHH3AcVXCmOGSOJdhXje9C2AqGK4WdWuLjbE4+ZOtLdvJ5XmLNzjjFSXfmNEGPz/AC/K1RO0M0LQ48uTbu3bf/HaqIFbyLqbdGyj9427NQeWP7RKM3lRq6hvm6Vcga6a0eRcsrLt3f3ajk2mNY1gWSVRtZmamTdjp4ITcM2Pm+Vv95qi+0xt80calmf5j/6FT/s8lxua5+Vj8uEb+GtLSIYI9TDmEkCHap20FEVpp8t5mVVSTY21omX+H/ZrVvxaW+mtci3WS4jKqoP3qr/a5YIzaWcW1X+VX/u1FH9qiBlkwbmMr8/3lpASW1vcNuYx+QZ/9XtpDp8MIeQSea6/521Ik8ks/l+ZmFucj7ytSSSD7Sqxrv8AUf3qCRLhWwtvHaqPNXjZ83zVRi0h/LMEjNE0fzN8u5ZK0/PjTzJLdWSX7u6kgmuZZ1QNuQ/e+i0AZdnZQb1na3YMFZv9lKuiKeRI2Kt/uirsA8x5Nsi4/wCWY9akgaSAfNGjMP4zUSYDLeG4Z2jafCYyf9mrMUm2wZIpPLXPX1p93cxRiPc28uOWHSqDxRtG9v8AvCNuYlUVID7mZIUcRsy3Bxt4zmp1do7YRPHsHbjmq9vZvcGO4UbPJjwf7zVcAZnDMmTjvQBFxb7miX5sfuyKu20cd2ge73PJis/dcSXj2vmRsNvG0VZ0l2a7mtmD4gA+fH3qALTW+RttZGjB4Oe9VbmIBCZQohc7Wwv3qsXF5HCUkZefZuKwbv7S07Sz3GxHOVH8K1a2A2bmC3jiUIq4/jyelQSzRrIGjjE0X8MqmsTUbyDYwmlEiSfu2ZBVSe8gs5rZLGQC327TT0A3dVupzHukZWhjZSU7NVOVra7DBpMxD5WcLVUT3TJPHMygfK0bLUYmnjEiNOsqs27Yv3qhysLUjupJ7grBAFRV+XlfvVDFaRr+8LS7V/g3fdartxEfPjjU/NIv3V+9Ve1sZLjzfL3eZu+VPu7f96jUsgu4YBOv2iRwq/3m/wC+afHCxuWhmnxFIq/Nuq9Bp8lmMXDRXUsnZk3YqeO3+1TrdSRQKIl3KinNLmDUow202HaM7mRl8uNVrWt7dFVWl+83zMrH+KiF5GtGClEk3bt6j/x2n2xjuN0RTbKnqfmpczHZjII2iV42togsvzLjtUief5Aht1VEC7fu81MitHvDHnryasW9jJN88j8dfl7VLkOxR0+2kglCwx+V826T+81aUVrG8krvcNJH5nCY5FWLexkU5R9wHQ96vwWYZMNHt7+9S2HIUI7KKJv3a4J6Grsa+Wn3c/XvWtZWMSx42/J/ePUmrLw26xnEakjtWRajYzILdWyzrhjg8jmrAtV+ZpGVgR8tTzvEgHkqxz3PJ+lQSShiG2spBwRQMWOKNMA88c04Ald38PYUjS7UCt35zSs8Zx5bYz2oAY4XO5uTjims2/HmbWIHGKdI7cKq7vxpoO2IN5eGY5zQAjtHsKfNgjnHrULlgu0KuMfLQHP3vlC5psisBuVs+gq4jRHKyhWb7o6bs1C7BVO9VJQfIxHNOnjAQM67l/uioLjc+395gduKq7ERzSMwEo5k6n3qF7j5lh2ZY/eapPMUDcy8Z5qn8jXb3CtiMc//AFqYDJR5olC8P0UdaiPyPujbyyoxj+GpdvzyP0B/OmKI1xn94Gbbt96QClm83c6+W+OvrTMOhZt2M4PSnHe2xZTgl+ncUSL5e7dJjnpQAJtVCr/x85qGVI5JQJR+8ZdodBt+Wn5+UD3+XNIiqXLI3NACHz1do2XCYxGw+9TvJkZ41KgjrnNJhjuZm6Cmv9q4cNhAPu0DERZPtcrbVCY5GfmoQ733KuQPmPrTU27NynB9c0DCvt/1Sv8AeloGOXyZJVcxtEx+WMUrq2zfbswZDhgeaLlZPlSHDKW+/wC1SeWoQ/ZpcnPUjmgAG5nLMqqxXGf6UjqyW7RrgZP61N+8yGKblHX2pZdkiqycR7slvegQq2yrHv6MBzzTk3IjRqWYnnmnqrNcNJhmTH3fWpDjh2jwOm7NZyAjRQuFxlD1FGz9+zKSAqcDtUgGdxj/ACNNZJN6HdwxwakCqM/w8g9SKY7lSfMbGOOaeRuuWij3KAM4qpqL/KH8wMEPPvVRGV3DSIzl8gnAqJ3ZvYnj6U1JVYSPvwAeFxUM7bkMm7aCe1NASqjM5XOWGKuCLDAttZcVDbtINv7td2OpqYFTlmGMe9S27gJuVA2xlEh+5kdK07D5oAxbcevWqKJGu3zGwrD71aNp5S27LuZ2x8pFN7AjW0aNi/zlWO7sMV06nEYGMDg1i6DDiNGcfMRW0fnlVD06VzyA1dHjEaEHuc5rsvBdubvXLeAj5UOa5zT4VVEUcHivQfhhbBtauZ2XKxQjB9zmsmXE7qXAIjXkKcA5qF87Gz34FPkI5A9c0wE4IxknkUiyP5ggx9OeaACct0OKXkckZBNA6MQBigB2McdeMigrkrgY7mlGNgIIII60zc2/jntQAo278DpnrSMoJPY0mSOVGR9aU8/Mv40AR8gjrS5YHAAIpx+lJgdmwaADJOQVAWkDKybdpGDxSnDcAZPvSYPQ/pQUIen4/lQcgEk5XtxzTx3Xt3FMKttIXoO9AmRepA4NBzn72B6U/aQAV5zTX65PT+tAhnOepIqZDxnbk1Gc42gc/WnhGXBJwKAJRt2E4wMcCjnAxzSDbn5eR1PNIcgErkc0AGOeuB6Ux1JwBtJHX1p/GOmT6GmjqSRj3FADT8ygn1oO1z0wAOPenEdP7v60hzwVAA96AE547Ac4oBxnnFKw46980Kudw9Bn/wCtQAo2N82Mt1FOd9+FxgYpgHyr2PXFP4LfLyvegVhoPovPpS84BPSgLjhW596Uc57AdTQUhDwfbvSHbinFSxyjD8aQgjIYcigYhAPNOAXqOeORSEd+2M0oIHQcYzQAgcbMHrnrTsKJOvBHNQHcTgYIPPFT4wRle1ACIqjJLZzwKR84G3tTtqMT2IpCcDmgBu4dFXHrSke9GPTvRjn3oAawyQegxxRTwMn0ooAp989vSj1pwBwW6DtSlcYJPJ6igBAD1zkmkPAzwR2+tOAIJJIx2pozvIIwBzigBeAcg88Eig8/U0DAJJHJoPA65z7dKADkdgCKQ45Ocil57cn3oIH93jFACfhil5OR1x70gxj3zS8544NACDPpxSnJyQeewo5wcDn0oTOc5wR270AHbgcUnvTirdQcD070nb3oABjvSqCSSoHIx7/lSZ5z39aTGTxwaAAqwJzx2pDnHHNKck9c+lIMc+vagBACwwKeVwvynIA6UgyOeh7UvBYAD3oAYMZ5OOM4pSCOe2OKcOAcjIzgUHPAI47UAN5yASMEdaORgGl7dO9IcdW4FAC9xxkUnGSe/TrRz16U7igAHGAeDS844OKRVO0k9R0pfmGR196ADAOfmwOxppUetO4wR09KYcc9yOnvQAbQehxQUPY8e9O7A+opSOBzQAwBc7gOKZj5yxHFSnPGBx7U3bz60gBFO8tjg08+uOlAGOc0uepzTAQoGGSPpSJGgbO3n6U8e1L2IoAZtUDb1J6GgDordhTgBjAFKB27UgHIvyDcenocVNFtLNGwLIwxzUSY5BPFSbjxt68c+1MDzPxjYmx1OQKuFLZAHpXn/ie0ZwzbcjGc4r2b4j6e09pDqMa42AK/1ry7W42ktmY8HOMU4mUzyjWYN0RjYYIOa5i/gZblCvJBy/8AtV3evwlZDlQB61ymqRKknmDdk10QuZvY5kSxQzm5ZMMp+U1kahJDE4kCENnama3NUj3OJlXCA9MVn6gjTTuogzHtXyyPWtlsETn7lpFuxuXB9KRWV5JFQ/eWrNxDsYN129XNVoOsjKvf5eKk0WxKP3NuF27uOlSp88AKr/DuqASTuCq/Kx+8c/w1u+C4/BrWuoP4sN0HgC/ZVgmKlwd25QAvb5f++qdxmR1iHGG+9ilGH2yKvA+7VaV7eMyeRuSFpP3aN8zKP7rUskh+VY/lRP4RRcC1vZuF60AR7f8Ann/tf3qJ5ESRY1Xr1pJFV+D81MBRu43ce1TRLGSW27d3aoxuKhc7qF2/e+8ooAmA2IV2qv8AdqW3b5AzR7lHvUfyf8s493+y1TCXbHuij39qAJD82xu/3lKt/wChU+3Yu0sjSbnbtuzUMbNhpDDiT+6rdalS33IFZdxPzMPu4qkKRLGI9hWRuncUOWSDzBtdui9qjVVSMp1anIPkDfkPemSJdq08aeYW2xr1oK26zhol8sY+UUAtl5G+VhwaI2Zo2l2quOgNVqAuWOW8zPrxQ6XVw6xwMo2d8ZqKWfzYAqrtqUbZfvM0a4/OpAJPlnMfytn+INVe42zXi8sqx8rUwtdjq0MeUP8AtVLdM0n7tY1f2WgCtPt/1QXa392oZAuNrLtH96nz7kuRubC/3qDtIVh+8VuVX+9QAzYiyRt/3zT7jany7dp/honTJ2q3lt/CKcyLv3SD5qAGbNjM2abtbDNJ8gb5al/d7/71SXMbbFbaoX0oArl9iIu3D+tP27wdzKV7Uzcqf6yTJ+tACZG1d9VqA1OvzfdX7vvUW0n5duTVqSKQHd5eB/DTJGXH3drUpAQx73k8oqyr3NINo3fL2qx+8ztHzVFJuZ2i8vK/e20gI41kcK1v8q7f4qB5mP3i80sSNJIV+7ildWcrGVqQGhRvG77tPd41lKqOv3aW4PkvvVcr6ClT7Nncy7Wp6gPj+aNmkbEa/epyRs0bbev+792mAfu5NvzL/DTtz+QNq4bvTAlRtsnmxu2f7wou7j5GYhsHuaijbYSu3jstPljzHt3bx29qBWHELKsTSKoiXn/eqX5BAykyZ2/LVS3+55ZfO3pViK4aEIwOHJzVGcolq5uJHsBAu6OTbxJW7/aVzptos7ARjCqZS3zLWAkjSpLJIyxxLzHTZ5pJ5I454vMRY0k2yCnZCsd7p/iKOXyGiUMsseTMG5WtqDVFh80o0YBjJQs3evLNJW5hjWRpJhGzfKm7ctdJaXkMj/vI8477qaiTKJ3ln4ljkW1jVvLaUbpFbqP71bllqavd7dy+SzYU56V51o93a3EDSXSKoHyibvWrYa2kUbO9hNbjJjiMhHzhf4hz0p8pB2epFCSbc7D93CjOc96o3tvZxRQqx2r94Nnv6Vm6bryTSGRtsSoMFjzzz/hTJbhL22jkZnJ3Z2+lPUCTUGhW7G1vMGzG0dqgddyDa3sePWp5WVNzbUB2ZFV90khVwvLjmjUoq+QvnFi3yoPu7vmJq3YeZGT520Fxmpoki3hVXI6HPBqKUqbgrHyegNGwGemA8vmQ5Vzwaa6KqhVi2LnhavXipEi+ZIsb9s1TLSM+9nVl6GtCShLbRZkijbKM25j3NZsunWcRknmV2Gzy91bhhQuWK7Ik6HPNQ3NpFdExwStEuM/NSvYDl7+0i+yCNJi8UXzZY9aI/Lt44180tKVVdznotbh0yM3ITCmBI8hfu0f2XaQpPcRrFI0ke3Y1HMBhCa3+2SeRcC4ydsYU/dakuNPvZSs1vKjfJtb+9urTjP2VfNa1ii+XbtX730qi7SRvJBA33l8zdu+bdTAZHHNbyR200zNGsfzbB8rf7NBffKqr+8VvuirL7pZFXdiML83vSwCVLRJHVd3mf61fl2rQBA8si/ej2ru2/wC0tXnukhtmuWUSKBtOF+asyWVvNPmL5y+dt3f3t1OvBI5a3VtojbKnbQBsvuWddu5UePOP4ajdZmZ13cbcr/dWqtvf+dBK0rZdhgBauW7GXy1DKBjmmA+3ZEcLJ8wf5VPoalZo4bdbVDsPmbTMo7VDCsal2tplZX4X2pI1mG6GaaNY2/dxn+LdQAR7brMmWjQ/vMt97fTY1WMkLIzqOcNTx5RBbd5rRDYz/wB6SiZVZxJ5bIpHb1oAYi7pANyhj0iJq9JHdREtGYmwM7BVCf5pQ3l52CprYCFHRu53E5pMDS0+YbhPKq+Y3Af1qTyraR91vcZyduB61norxuGj+4/Zv/HqtRjmTyo1OyPqnas5FIfe+W0YRncqnyM33frUtvcRSEW8S7gI/lfHaonZd9uqR71cYlV+M+9OMqw28zqm1VO1KgZEjFp/Jt4GkwcJIB3qaMJDMVl+acev8BqSCYQW7SJb+ZLPlB28rdt5qnoy3DWSLLcNOInZWnl+9Jhj6U9QJLpTgeTv3Fsn5uKneKadR5iLGRwnr9ahuTJJPmPaY85HPWrioGgDIzFkGTu6j1pAZNxDIuFZd0QO7j1phEbTBlnYMO1aMsbSLtPp8uPeq4t4oUKNGsnq1PUCvdq8cUbSM7MJODnhqyovtS39wzKreb1H3fmralnRYomjLHY3Rl4NQ25lmvDI0IMLjGR60wM23RfLZWZ2VDnJpXKsiMxjXzG2qD96tKG2WOK4d+Nxw2KlktI2gUIi5/gJ6ipYGR9mUzkyNkfwgfeH/AqLe0gDssEm+Vfuu9a1naRTCSeSL94DjAaozaHBh+zYR23Zz/douBkmxlkQhIt2Dy5qxDY3EbgsfMXHCYrZ06H7OjRj7uc4zUwkUOT5HXkYp8wGJaafcF3E52sD8uB0pxtWjDJEoZk5+b1q7d6ixnjjjTEjttPH/fP/ALNU8tmx8uV1yepxxVXEzEe3ZU+0s3kzdDvPy/NUJ3XFozLkyD5G2j/x6t0aespkknk3q4wEbtUMul7dsEbeWyjHC8EUuYZkShRFGzOzcYx3qe0ga6fzlbaEXHzfe/3auyWEX2gJcRtsGGBWkitxDfyLG7xoRkNjq1KQrDvISCVIZF8zPJPpQLaGF2eGP5t+eKuFmbayo8keMFsdDTXRd22FHO/GSDVXHYrvA3mR3DQYDnIcHI+X+Gql86rAFKGOXO2Pb6V0UUM80ZFrHAsSdExgVTubWSLa0wEjHkGqEZsS3MoUbfLCZAXd1qOzkUiSNlLMhy3vWipxKPlYyfwUfZQJyq/ISMkigDEuVYh444vmfnlvu0upQLvtDJG0f2kiNWrWeC1V38ybKoPm4qW8jiaeO6m3FoyHjH8ArN7jRBrOkwQrHdRjIji2t9a55IHuomVpNxc9a6GVri68yaeNkH8ADZFUZ4fk3xR/OeN9UthGfcW0XnpGGyQu1juytRCz+03Jk3KiRN9/+9WlHbbY/wB3HhgcvRZQxMZ87TF97bmtIoDM+w3D75DIscMbbgnrTZ7ALiSbmQ/MET71bVtAqxs2fMj7e1EixrPD5m13UfLjtSsBmwJEXSYK0SsMFGqwnmRiSW3Xc3RcUlx5iuVuNrN97YvWi2mWElbe3zv+bJ+8P71MksRXqqkUYRQhXdIc/NuqvKq4MO7y4c5V+tK97507o0ZaMn93/FipkaOMKswUJ92gAtotsnm26tJF0Zf/AGaoIHVXkjjuVkuNu5dq/d/2acGuo55NnFuV/dyqaIIfJg+0yTM0mfmfGKAGJtm9sfMwqxaD7QDIP3cX3dw/ipGt4VkNy0jGL5dvy7adqSr5ojhl2qRu2igCR4U8kfdRky33qrXEymMq0EscR6P/ABUmYnRJNzCT2+bdtqeTzVG0r5kf3vmqJbgSO0Mu1mj2qB2pd7RyM6wbFxmN91MimQxny7iNWB5DU2W4M37oSBkI/hqQLKXsou41kiVS6fwNTJHnmeK5k+SEKrZVqgiTY4knfb2Gabe3DPOYYEinhK4O7tVRiBJZRSZuXX93NI37s/e7VHd3N8plgV1jZ15YrVaS9uHhit181Uk+8392oL24kyLNUVxENyv3/wB2jlKLMc7MfJkbfsX94392orqXZbtcPF9oH8KbsVk6lNJ9oRoZpxJJ95H/ALv+1Tr93y32i6WONV3bUFNMCWO6S5Q2/lrbr/rMfeqNZlVGZY/Ni/2qzC/k3Bnjk3xSqq7qngR5H3Qqxso2VZMUASX/APrPMkk2rt3BVb/x2rFmkUUkU8HDFWZuadptjJeGSRo98XritJreW3jgkZBEkfy4/wB6okOxDpyKqSbfmk37mZ//AEGrGyVHCWzbV6lP4lqaKFgsnmPDJ/dTdtp0tmkUhW0lyfL+YD5qVytSG2+1MD5MSkdWc06SCb90phUZj+YA1es4A1lG6xuq4+6G/OrttEqozqh+c8cVnzElW208NbKVXj+dWI4fKj81UzMRt3lc8d6t2kDHEYZj+FaFnYs26NRhPWp5jRbFCCyl3h9qhSOrGr62rbgoiSQYxzWrHYwqFVf3jAVMVRNqsAp9KXNcZUisXZN2doHRSelP2wrH5e795jAAp7XCqxUs3+6OBQ5Qr+77+tTIWgyFm4ikXCoMA57+tNkdoyWjZZD9aWRwr8swUjacVSKxqAFkZsH6UkMttJJ5YClQ7dqhWSULmRUYH5R6/jQIVdCyHaSck05NmCVXknBz/OmBG6KFLM2CT+vpSyOyuBtU5HDAUyR1VPmGdh60knmOxKt8xHANAE25VKFhj0bd1qGd5kHXcAeOaVI2WIK3CryOepqrI+2b5mzhsgemaAFVl2b2GKDJtcsSNoHFR3DO24dR1qu330ZlynpmqiAr3RG75sjHeq8bJ95t2feiQhhuRcKTz7VFcFkRdqZDmmAsodkVE65PzVV8pJJTFlgv3frVm4Lx2waNV9KgjYfMu35SOCeuaaASPzWCqih1zs+brim7mjeTYi43bd9Sb1Vy0fzEDB+tRfJy3zAZ6e9MBE3bzM7fMDj6UYdpC0fzr/EaEkVm2vx7460E7flibJoASVPMd42+7t4NRROm9FKbex5/8eqWVZA+5ztOOFHao4o9v+t2ldm/rQMcV23JhbpS/N5w+dSAMCnbt4Mm75/LFM8tGRNqMP4zzQAEo6su3Ljn604qhVRIpdTyKfGqnLKqFvUmhcRPHIzq3ONtAyOJgwKRkbdmQKdHtLq0a7SnX3p8sBj2LCy7SO3Xmr0axRQIiR5OMZPWgRAGbYVVvmc5C1LbptjZWVQpPNNf5pT5agSAZzVgIvkH5d3GT9akY1AUBG76GlP3A0i7k6gL3NPjR1AVPmPU5/lTiPLIVVwGP5VEhEIK5LKmCx5pgz5uw8Y5zU7qdy/NweemKQxjzCwOTikBnyrIskrLtAPeqN0oYiNHWBdn/fZq/IkrCRWwV7c81lXRUZDJuKdPY1UdhlKVp1QRyIqyDtSDcyEtsjA5HNLK7ttZ1yx++aiEsbZ8tNx9TVAaMcqmMtIqseMUrt5sO549rJzw1QQq0iBX4PXI7VOWDBl6BxjPrUPcC7Aoa0QMyOp5rRsI1V18tMGqNpCRFGqqoAHatSw/1wU8+nFTKQHS6fCQgY9cDgCtCyiL3AZeR3qtb5FuDjtWlocZkkJIwKxe5UVdHRadCXcgYGBnPpXpXw4g2eHDdNw0kjDOOqg8V55FGqQMynkrjr1r1vw/Atn4ftLVFUFIgD9RmpcSuUsSNwO49aaRyD0HrRJuY7cYwM8U8HgK3C45FQUMIxyGyOtKBtGNu7PU9KUqOit1HSkOQAM8d6AEwvGOnYUHsAME9vSjvk8GjadhJbn1oAQ4XJ259KT6rinuNqrzkYpgYgkMM+lACDk4zihQCC2MilfBxtHB70ZIOMcH3oAGXcDtpu1VAAOT604552mkH0z6UFAT2PXsaBnIAODikUqxCn161I4IB27WXtg0CYnyYAVsD+tMKrklm3HFJuUjCryeoPagKvULgjoaBDGQceh7/wBKFVgCOo96kPT170gx/E2PQYoAcBheFxxTd3T0pxwACGyM0zPzHcBz0waAFz3YYH1preisCD1p3UAtwO2aacBsFcGgAwOMflQACTk9OaTv157UuOAM5JPNAC7dx3dsdKRAUG4ng9RRuU9Bk+lLyeeAPegBQxCZG0c4JNLtYcfKAe9IE3HLYII6CkIIGM5xzQAYyDzkA84p+V6FaAAAAvGeTRkA/SgaFAUDj/8AVSE4ycZ7UFs9F60m7BOcYFAww2fmGOMAUDGSDxkYzTQ64DM2T2pCxJweKAHIpAwFwcYzUgU4DMelRJISeeCPXvUnm87SuMdTQArA5LADkUwgt7YqTevQ8ntimnGTk8Y6UARlWB+bjHT3oPBweBinlhjb95uoNN3bX3EZBH5UAODFf4TzRTfMY8tgDtRQBEAq7hwR1owpOWHNKAOS2BmmE47/AJUANIXPfPalIYjcRz6ilLLuCgds5oB5Kg7ie1ADCSc8DFKNoGetJknI6c04fQD6nrQAhwAADnPekwSDg4AOaeAvfGfam55Ix060AJg8dvpRk568UNgDI4NN+XA55PtQA73BwaDnO7oT3oGCQCePWjAGecj0PWgABYc5zik9TSjFLjn7wFACcYBzQc9qXJxz0PQigDALZwSKAEx0wOOtJgnkcgU5u2OmOaRj2HAAoATr1PT3pQARnPIppxxjnPNO+XAJbGTgUAHHQHApDjPJyB0xR+PTijjgHg0ABzg9gegpB0604jgZbmm9+vFACjOR6d6XocdaDkcjpjFN3evWgB/PU9KBkgnNJnjHelG3jdwaAAqfT6Ug4PSndTnPHbmk4Jx1NACev16UowBzzTsHkHkdqQZHBHWgBCCOtFKep4pKAF5o5pBS55yaAAZyTjinDoQBTec5NODHtxQAc4HGO1Ox2B5pnHSlLckkUAPjxzxkYxQMqenGKYh7A8VJxwCcntT6AJqdmt/o01sefkJ59fWvGdZgaESwNk4bANe1+aoCnHbBHY5IFeb+P7UWuqzsEUR4BHHByTTRMo6HkHiuBo4S23d3wK4nVWVfLYL1OPxr07xRaqyGQNtBGcY4rz7V4ZjcHyFXaBksRxiuiJkcxeCRkm3JvbHABrAl+0R7omuNrbc8CukfdHOXXcd5wD2rE1KbbNL5UCgDvVpiOfn3zB1bcqj2qIxtFbgKu78aszozPu3fP15ouLlUtNrIxP8AeqmVEo7G2lt+5agiUlJFCqeO/NWN37vcy/u6iHPzLt/2agosRtDjep+VV206Ngsqqx+XFRSOySbvvRUvzttZflWncCado5jzHj/ao3ReXt9KjTfHlX+Zakjx5n95adwHxxZ5Vtsn50jMkfylsL/s1HEIp5JN3IqXy18sbVWNm+9UgXW2pErL1/vUI0rAYbCdqiSb5Nqr5kfrT1ZvLG1flqwHIGDMys3mfwmiSOdpI5BISR95d1O2Mx9FpkuX+793+FqZOhd3RrGyqv7703UhWZnO6Pyh/wCPLTI0jz57Ovm7cZp8DS/NvPmj+8fvVQh7xpL935nHyruPy03YuEjVfMYN606DcxMYXYz9KPJmiLww/eA+9QA6WFYoxJIuWb5do/hpkZuFg3MsbLu+7upNreasU0bLIf492FH+9Slo2uDHI25V/jQbVagBFEyzL5Z2nduqYSs6rJGu1Oz1B80l/GmWUf8Ajv8A31Us6qrraK2Io1wFbvQBHcrEsw2tk+lQ7GWTcWBXtVjZIybgmwjpUIT9wGT/AFir827+9QSRlNkZ3LunX5l+aiOLzvLZp9zN81OEaMnmSsDPIvzladZJH9vicx71RaCgfyRcJ8u3Z1+WiW4WS43NHzGOlP1F1ecsAoVvu7ajWRl37lV/l/hoAriP94xaPaX+Yt/eogZfmb7pWpZ2LQefE25QvbvTO4ZX+VlWq1JH7pJf3bMx/u4qOQLbxbfN+b/ap0itA7L5nXvSxttVWXa0n97+KpkUR2+13aR5d0f3htp252uPlj2R93ahl863aSJ9qkbRinSeY7LbrJhdv/fVADNm25k8tvMI/wCA0H5ww3USq0e5UZEb3o2r5f7uNj/tUANkxHiRmeWT+7T5BG25p18z+6q0pVUjH/PQ/dqOLzN7eeoH+2KAHFvvMU27v4adHu+Xbjbj8aZs7D7rUskLeWAGVV/3qAEDtlp/+WePlFNS4nyP3arGfU0J5cQjgU5jp33vlj/3qAFkXlvL+9T0IZGk3YZKYjK2Nvb7tPLLChVYsu/FVqBNA1ukG3d5iyfM2aspJHEi4VpSzbV/vVFbjm1Wbyo1jbcz4p1xLazXFy0LNGv3fm+61MmUSwZYki2pJvbzd2w/e/2qIfNjgleOTCyMGqnA0EM8TRjc2MbV/lWmYbYSiePiL+KnzGViJL64Oni3aV4l8zcqx/xV0ugarb3EqWc53S43ZPzZ21zWyOS9Vpz5cG75ataY8lrq4ubVP3ZpqTJsdbe/ZbWVlDZJHmhSeP8AdpYNaSWNV3xQoY879+75v4qwJ7wPcm6eTLyfLGP7v/AagO/7AVSBfNjbc3+1VWJOoivYbrdHFIzknb5jjatXbNppH8sSR/JwnzVyP2q6YKpC+TGvyovy1p29/a3Uq2Eglt5DHuWXd95v7v1qrgdAJLpbl1wue1RI80sskYPlog37tvNVnuBb+VB5m3pmQ/MxqN7pprmVlkUR7cN71Mg5jUu44bqJX27zjjmss/uU2tFsJPzJnNWoZhaWzMysITHjOabqBbEboueOTSDmEaPZHGrHeq8lu9IytHu3sIw5zHt70iKoRbhnyHOCtWHeFjJG/wC8IGUxWgFCaFiFeVmG/pUtpbKttIt1GCrtwP71XdyKkUm3gjGH7VTvJHklWOSRRkdqAMq/0xjeRhXbZ02lvlqG5h8iRZJAm5vm4/2f4a6G4khZI2Zchx0HzYqlcJbTToqKHXPBFRcDDG6d0+6wb5f7tRvFFDBLDHA053Dchb7v+1WrcwxWySoOZdu6Nc1RuBIjoFjlaMx7ml/iZqtbARwLIkccbSFVC7tj7flqKK5jR1knO1JvlbcakkgLufM3EyfMz/xUhSQLJPMqtA33c/NTAqlo7KOSTy8/N91qT+0I47dpIodzSfpVwoLdlEi+fJIN3+6tFxb2Y/eZ8z5cqPu0gJ9JjVom2M/lsMqr/wANWEV1R52YbU4xVG2e3V2aRpIvLXcvzfeqykkTWToq7sjO8fepgLbQs1vPNHKpEjblDf7NEUjSgN9oUKir5ns1QefHE0Efmbm27Rt/9mqe8mtzMioyyKF+4v8AFQA9JrZg8atI8hG4S7flqdCv221ZjvLLz/dpbK8Kp5GxEf70e8UJcXSPLCLdBG538n+KgCw7R3EszqrNHFwny7cmoLZd0Aw0ltLn5k3fMR/tVaFzPIrJcGErxtZKvSLb+UjR7iXH3uprHVgZ+osvlBo5Pud+9QzX2IoIWViu7Le9aEulpvO+Tco/rUb6VGsbRw7jGw5YtS1AgGrRSE/umRh8g54HvUukKs0cjSFikvy/d/u+1SPptpHhw6ZEeMeuKaVhtbgfvNkb/MOelGoFyyg87U9kUO2GJOSfWpru42xtGoUSZzgd6gOqWsdoPs9wrNv+fb8xNBvoNxlfbGe6k5pcrKK7tcfZRIpLK5xgHvUZka2iK3UYCk496vf2vZE+TA0bEqDtB6im615VxYCeb6jHUe1UMznu2nnit4oVxcsVHP3V/ib/ANB/OrF5mzSK2tYtwxgn+7XOXd3LDIGt/wB5Fjcyv8tRwalLb3G2aJJYyN0ZUj93/s0riudEG8m0kwvzP2qQsongV0yAmaxrbWIpLkJNE21/lVyPlNX5bhWY7RiNDhnWkxluOQLOzIFUdRnoatxzboPMZWAc4Oe1ZN3cWyXcCmRNhG7ZnpWxtkdVUJ8veq1AiWDkoj5zyD7VFc2r3V6scUjxRomN3YmtOeLbb5jVQ3p6U+C22RiS4Ynf0UdqgRkJa+TdxFl3EHJqw8cj/dbhhWm0Fs86yBuAPXPNRGJtwX7u08YoApCzn37GVdpHX39KRvMWU7lwV+XGOavxRzRSMq8t97nke1SRW6ktIOZH++T6+lKwGcVbmZo90fTr3o3FsbolaNBnIrYSEONki/KOGWmmKBZ8KqqBj8aYXMa3SRd4+4sn3AwpZrfyAscavuPVh/KtOWCRyzBlKKcrig+UiCSRGYY3DPar1GRWm+KwZFwMZOe9UvJknkLM2RjrVwu1zgqzKG5zjr7U2VWRisfG4fKtMCkITFJnbnjOareXdeYdr/fPNXZEmZwiFcY+9mo3hk3H5uRSIM+T7MY2hVGU5570/YVdUaTepH3TVoQiU/Ou1vX1qq/nRyn92oOOOaUikTSIfLkSPnIxj2qtJbRhFTPy44Oals4shjJLtY9OaZe25h+Ys2QPrVRBkQsUkuEbftHfnrTLyyj4aIooX/V4NOjjZ7gW7nO+Pf8ASnX1vHDb/Kys3B+lVdklK3tLi1VrqRss33lX7v8A3zTILeVkE7Dyst61cZpvKjB/1mcD0qC/j82Us3mEp8xCfxUuZgRP5U140ysqyou0n1p25raZpFZTGyrn5eq1HHIuDJ9lfCDkH71K6+c6ugwB97NHMyhUjtIv9IVdgl+UAmnSSMr7vKRwOCjd6ZclWlBWLcqfMEzQVeTfK21C/wDqxRzMksxWskiSiS4UQeXvOF+Uf7NRQq6BXR1YuPuN92m3960MfkIuY8bSw9azovMTDFsc/N833aOZlGlNPMg+zzsmOvy9qqBkaEQ2ysFkf5nqtNI32lV2cP8AKXNOikgE6xRuwTs1LmYEwltftflM21k+6tERnErN5mVc/cquYxHm4eNVkB+Vu5p5kjCi5Zdh/wB771QSF61uQW8lTKpzVu4EcNhD9l8iFSu9pey7f4aqSOd0qyRpIjrlkxVadxbz5YJLFtVlSq5WUS387zSLLcspKrt2xNVQOEeJo1kVd3yqf4q0d6rbbriXfE/zDaOKrSPJh/3m8Ky/I392qjsBDetexHzGk+WNfmVe1RQXDORcSfLAy/vG/wDQabILdYpJAPPhHzbKJXe5+7G62sfy+VRzDK6NH5plEf2lY/mkcn5tv+zTpJFewadtkseWjiVn2MJf7taFqsa3LMkHlNt/d7vu/wC7UkdrBhFW3iEe7ne38VDkIzPscqWiQ+XENw3N/wDFVftLO4ezmkuLbylEaqrL/FWmYvPgZ1hAjRtq/wC0v92pQIpEkVZGYcRxpu+VWqeYZDp8zxaQqW13KIjyEkXayf3qv7lx5jL5iHpTYYYVgDId6INsjGrkEUpfc2xYyMqvtWbkNFK3sY2dWk8pV3b/AO9xV2yiYXDK0EcajnK1YjtpJHaKBU5GGBP8JrSsrNlCwPtRu5z1NF7lWKNvb+XEY423b+U4rSitJgibowox0A6VeghWJTyrnsR2pQ7Cf5jlcYJFZy3HZEdlagfMy7SOjetWS8MKBJFTaOdwqKS4jQKzN8oNVbmXfLtX7vWosMme8kYl1k2R54Jpss4KGRZUkKdcVUmumV9qx4X0pmeuyNEB9aYFuVyrqzOpL449Kb5kjOyqyIAcc1X+eSUO0/3BgAUKw+824ntk0AXI7hSm1lUjPX1PrUTKyH5doBORxUId0+UqrA88UhZnRs/u/Q9aALEpZUIZdqqM8U0M02GX5I9oyahnfcArPnavOKZHK38f3egoAmd1x5auuM9T3qKSYLIwkbBQZ3AdKimkk8qTcVx/smkWUKiKXc/7OKqwBFOpkaIXCsRhmQNyPSnJtwz71bJqvI3mTnEak/3guKakiqZFZcEdfY0coEjs0j5iHzdNuarXEixk7BukHG2nOyqm1j5buPkZecUbdoRduZP4zTAY6qzqQ/J520j+Z5g3MmD91aUHDsV249DTdqbMLtL9qABI1kWRW+bAzhTyKqQLbxW3yl3/AIst2qxL58P7xl25GDtpAyxpkKwXuT3poCC3Lr5sipwB+dG1vK3F1w/Jepnb91uUKFeo/LjYkxr5ir/DTAYN28+Zt5GB/jTUZIo12L83QnNIY2kO5V8sd81IZIsErHxQBEjNvfDYDjknmkkhbzdyNkY5okZBhm6elNQozjazI2392PX+9QBLGihFKJ+7Tk06JSry7m4ccUHdsSGNsb+HpyRlX2K+SE6/0oGQqFGGVfMHTpTxGpmAVV9akg3KMMmB69qH++qsMgHIZelAEtvIy+UropUp97vUhVSMM2ADmgWyvja3PXANSOWX52CntjHWokBFb7HJUtjnggVdRQu1VGUHWhAu0M0ajjNLEm9ioX3zUgTALsxIvl7uT3Ip2wbg6je6rypoKtghmHXJpH59iO4oArAMznb8+PXrUchZbctt4Y496m+be2xl6ct3quWZoGiHzIep70gKkqfMQu48dfese93CUonXqa2Lj93F8sigDisS/wB0ZZpJFBPOO9OLFIz7m6eJisEbSn/lpzRvh2LNG2yMH5x71Hc3Ecc8fzY2nOB/WoBIredJGmLVz83+9WootmvA/wA52Nk4yKnixkZGTjpVC1x5TK8e1sAjDVftsM6sq/NjBrF/EPU1IjgqV6YrZsIx5uc5OM1ixbROB/CBW/ow53dc8VIam/bMTEFDdq6HQF2RMxXtiuetx5Y56/zrrNKiJt0IHLAYrGehpDY2NKgM89jCfmMsnI9q9cHy4UDgAL6dK848G2rS+ILWNsHyELk/mP616NIrcsDx7fWovoaETlsnb1xjrShuoPPFJtLDdnkdqQqBkr3HrSAC/Q7sHHWlRsnrkEc0wY42gYxjpTuoHy4PtQA/PO5uBTN24nA46UpUHjOfamnABPYdKAFL8BT0FJubIJ7d6a2OD60u07gAfrQAFuRt4Gec0uT1Xk59aRx1wMjFIeQFAwfXNADm3AjsaazKjkHg4pcDruyKY4ztB5OetADWy2McClBKjIb5Qc9OtLyTtHajGDlTx6UAORw2W6GmuW2llOcds0NnPCjJ6UFSCVIwD6UAALeVnqSe3ajd0Uc+9MjAXPzNmn8AHpQAmCPu8A0+NV5DDI65zSAEqSBzSHOBkYP6UDQo+ZiT0HT0pCzfxcntSuSBnIwBwBTT2GeMUCFx3pR1I56Ug6denNGWJBHAxQA4cHAIFJgnOBwKQEHhhgg8UL8r5U59c0AKDnAXgjrSjGTnnIoOck9KCDgnpngUAGCM47DIpcnAJ6GggEnBzxg/UUj7gFz6UAJls7R36Uzaerc+4pxBJxnmnbeDtGT60BqNRF3ZHak+YuWUc56VJtIIOcj2pu5v4RigoR0Bbc3GRjig7sBTyPT2pc9jzSnIww57CgBEYgnA47ZpADkk96cc/wAXA7UnPfp60AOwRkr6YpuBjcppSRjAamjOACOM0AAQk/hRUoVsYGDRQBT3kYxk0hb5tw44pT0AHA7CjGRgrwOQaAGA4IZjkd8UsjlTlOPSnDoeB60/5cgscjHSgCJ3PGVI45/xoLds0bQc5OfTPWjbgAcH1oAacnleKPm5J6044HXjijnPr3oATLdBjnmgnjOQMUojyrNgg5zmnCInG3GCMkUAMycYxg/XNKOeQfckmlK88jmkOMYH1oAXdjBPT6UxycnarEn8hUgAJ68YpvHO447CgCsJ5eSFyAcYp4kkIPmKQcetP2/KNp4HannAILc96AIt7YDZ4x0p24lAQevWnFepA+hpNvQBaAGuWUhgcjpQzqcDBPen4ycEZIpcEZXAz2oAj3c/K3HXpRubp0B708KAmMfWmkNn7o/OgB3THc0BhgsQfajn0x70vbp3oAQsvfvR246g0hAyQemcihBjPXmgB4zgUEjJzSdB6/zo2jrgnNAAm0Dgk49aSR2UAg4z+NLtweTn6UEL3GaAHDIz1NAJx0/WhPToKCrA4IIoANx57gUkmQAQc+wpTx6EfWk6dRxikAm7A7mky2Pf3pQB34PY0Hoc0ANJYAFelBdgeOlKQ33c5z3prqV4JzQA4s4wVPWhy2OGzmkKlVBHOfWnFQOAM8UAMQtnOalMnTHamovVgKcY8p6E980AKjnO04OR3NYfxAs/tmlJKQCQcE9eAP8AP51uFTxgDPANQ39uJ9MntwMjGR9R1pxE9jxnXIRLAJCuSBjHavPPECSQl0XB3HnAwPpXql9CBDLbE5IJ/DmvO/EUIErIenat4yZjLQ4aSJTclZPuqOAK5/UVSNnUR71yT71015GBLtVsNzWDqEWHlMa4bb96tUI5WWKSWPcD+9fnP9KZEc/u5FB4yatyLtj8qVeSMAjvVPUwlrcRxMG3gZ/+xqpbDRTkZt5+6Afuio5AsZZ1+apptrgsqY3e9R+RujbbJt/vVJcQuEby9y7VjX+GnROrY/hX/wBBpnzSSK33o6fG6vI0ki7f7q0ALE58zy9n+01T2cVxNA80LLGp/wCBVEG4Zm/76qSEt5ZjhbEe3c3H3qAFAVI2PT1apMN5aMrb/aoYuRFGY2Vv71TJuEZ8v5nB2LVgNikYszQp5a1LHJI86qrbmb+GocSJI3lunlqu1h1+apCu6NDAcS1GoFyVdv3ZMBv9mmouQY1GF6LSyNvIDMuKXay7syfLWiJkSRR2/wAysgU53Z/2vWp7fqZPlX3qoHfytvyt81S7V37WbA9KoRY3b0lMnzMfmV0pILjeix3H7v5flf8AvVG/mFGX7gH93vUlvNGhWSSPMY+Xb/tUANkEgCxxj5/9r5t1IDuiMPyr/wAB61HJ9owZPLZFkb7/APdpf3ap+7VpBu/3arUBrpdKfO835f8Ax2pflCt9obL/AML9c03zmknEat+7C/NGf71OiTL7Wjyd38XapAfiRsO0u1O2aLSGZ7ho41jBb5mb1p7jdIVkjVl2/KPu1BaiRZ1Vvl5yrLQAPbyJdNEyqrfeWpI5jDE7Aqjt8u2nQeZ9rf5d7NzvZulQy/Ld7ZPnj9f71ADY4WEG5dpVutFogR1Vvl/i/vZp/EYDEbGf7oND/Km14/oooAhcssb3EcZVW+Vo2psGFjWYtu3fLirCS/dX975f/PLFLJCMrDuWJ/vKrUAVXX9+rfp1qxiNUW48lFf7qrSpDIrySMy7Y/man+X5tsbn/VRMPlJoAqpHG04EhZF+9tSmxwu0jSRtiJf4quW8Ui2Cqv7syN/FULDc7QsrY9qAIQ0ao0siq5VuN1HmSS58v5FxS/uQ5Xy8iP5qfMsUhj8t9qyLtTPy5oAheORQu6TzNq/LRdsGjRelKIWiRPO+9/FtamSBnTzMfKx+/VagA2rIY9uDSou0CRlx7UOyqSV+9io03cNu4/io1AdvjOWZME/dp0jiFsKvzGjywSrKuPmqPaPPk3L838NGoEkA3KT9xfvUm5iNrfLUrldkUStjc2N9RffKsq7/AHoAbK6RxCOdsr0BpBcedGCnyrGvz/LSyiPeq/eZm6VXuQGRWZtyv93bUOWoGhYSpE5kZfkb+PFaAnjFuqxt+6WTPX+9WODLsUs24beAvy1ZWRhH8qqmaNRWRcn/AHhdlXcq043En2FrZV8ssvyutVPtTNJ8w2ELt+7Ukcvz7tv8Pyo1VzClEvWl5v8AKDR7sLt2j/0Kn/aGmuI9rMq/db+GqEEzOWhgOyTrV8XEgkaR1WQsu37tacxlKI+zuJIrwNJ88e/b/wABq5e3DTW6zSKhtzK6xmP73/fVZkbSLdoY1wZF+bc1TFo7OQBR5q/ekUmmHKX7HVZLgxx6g2YE/wBW/T/gLf8AjtTy3Fpb6htaRnDfMqmsGYmHT/s0jHzG+ZUz96nxztLqUbTqu2GH5P8AaancnkOtm1J5444oYxIEZdy7qYdXMwuN52iN/LNYCXt3AdqrubHmBlb/AMdqK71BYY3jjXP2hdzNn7tIXIdDaXbRS+TJJmILvjYr97/Zqxba1E2VaLyJWHX71YETyXdpEB8xiRPLbdy396tJ5bW4vbUxqpDx7lb/AGv4lqhG59sR5fMblUi3CP8AiJqnZXJupVaaFYz1ZW+8tQ6dHDdXsizzK7KfmiRvu0zWLiOxtxPGRGJJFhRW4Zz6LT8wLplg+0+VHldgyz+9MSW448iNY1H8ZPLVmnVYba/DeSdx27lLblar0sO0SMzli/8Aq1z92kPUWNLgusbSQs0bbN33maqZkaNLuJZNwjbb+lWI4fMvRsXylj+Yv1+arN3bqlolwy+VPu+b+LfQOxkS7o7uJY23pIFUH+GkFpJIXRmwsce1QfmVttXERZBNE0eY3jwKW0tZ2sZYobhoowNqNt6VZJgmCOaE3Kzsf+WbbWoEPlRSRDzdv/LN2rda3h8lS7w4C8NVbULR1ij29Qe9KwFFCd6MIfNO3b96rc7wnC5iYhfuovzLTE02aaBWkZbWRf8AV55zVSS6UX/lx3TeZGvyfL/31TAfG8cjlV3bP7zrToVzJ80Z+X7q/damXlxG08UUkrSR/eZv4lpkmpWks6yMztn92q/36QFzYvniVLr54/4H+8tPubrdG0c0zRMzbUP3t26qU8axWw8zay9F521FPPH8mWyq9iPu0FGhPJawQG3t5GKRnEj7urVq2VxPHZJgqZD0XuK4+6vJ0jaNo/LLf6zb/wCO1qfbbVbSKJZ2aRl60tANeO5vp+r5RT9/d96sjUdU1qzJWKSORWZ/nRvu/wDAaLO5uNKtpIZ2T9+ytGud3+9TkZT+8WPzGJVW2rt3UrIky2utZubhYxIqrJ9xv/iqUXl3csI3unVh+7GP/Hq1Od7rtx/DVe5gTzImh+eTdtVFo5UUJGkyxRCOUMv8b+lCNPJO0kkmG24ZcZZv9qnWVg5d4IwwAhz/ALO7+7S2huI72aOSJkO377D5qnRAWUtUjQDaFXKyeci9GWrt/fS3Foo+0Rtn5m21StI2wVlk3b+Oe1SPBIEUArJzt9qh7gVoluJJ03L527+AfLUGlKrPcTOvlqZNoTdub5avy3i2Mm5VXzPLZgf/AGWst4r+G5nZW8x35XC/doJN22aP+xPmVJGyTjHKUkRX7I2/5pH6VXgUW+mK7RsrP80mangMcduZHXH9yqA0ibEwwR3W1mdlD7uoP8OP7tbE6OZEELEAgZLVzOnpDLE13JHmQMNua620uftVmkhjZyeAq9sUtQJ7OO6ZG8zyyAKjdbiWYkY5XHHP14qVOXMRVmcjBKnGBV9LOO2nj+zt2xuPWs5Sdyir9kCMqwgg45bFWba1CyMzDI25OauEzTTmO3t/MbGCBxn1NRSpFJghssOGxnd+VLmHYpbGZigVcKd2QefalgjZkZiOp4xV/wCyscLuZccbSOasJbmOVlUKY9vXvmnzBYzUhnMBaJN0ueaYLV8GSXdGxOFA5J9a1poXIRbdtpPXAqIQyLKJdyyMuevamiJblI27wqysd/GeOtJOzLGqsmSR3H86tvAyKVB3EnO6ob1DkMwXKj60xEIFuwXdHggcBe1Vp9Mcylt6lSPl9atENGF+b5tuRmqUs00ZMjNhiPrigsgNk6Esxzjjj1pqRoscjsrEYxxyc1MbyURE7cuRyajt32o0rN+7IyTV6jIBETAFdScjIyeRVN4EmO6WTHYVooke7Mcjbjk81CiM0wVlUx5z+NEgM25EokKCBkjxw27NOiVmiwzMw9T/ACrUlhWRm3MwAHNVVjgwFbcFJzVREzKnaZtQ3tF5ZAwMGmPHlCztl88KK0buFfmWJmaPqXqhhWaPacK7gZ7ilIkY7PJBJvZlHQAfeFXNNS1tDGpZpHcZkam3EariFTvkc8noarXE8f8AaJ8tsCGLEn92kBLfqtwhawbeM5f/AGvaqHzNbssreUP4eetTRzMHlhgZYkiCgt6t81QXe+CyaVpenaqswF86OOWJXjZXClg1Qfam/tXyEhyNu772f+BVUa4eeJLhrcKTwx3fw0gkDaqssUmGjXb/AMBpcr7lFifcC/lruC8hfu7qidYSUkVc7+rKelNuZJpH8xZPlLfwr/DTNlq0yxxqCGHy0coEpSF9ys25drZZf4adaqEUNhXO3arVCFmQs+5/Jj28H5t1LAGVzHGyqp+97LT5QIopZJn3XEm5Y22qdv3v71Ml3Gfy2XMZ+apbhWOyHaUH8Jp7K0k6RqGZUX77VGwEPmKxTzJMfe4pNsixnbH5p7GjyRMFWNmRpF3bAtWEhDBYbXysDiR1qosCGJRO8ahPKYL/AKrPWoZxdKWupFVY45PLX/aq9AsklxFceWrIn8StSwwwXFyskqyhV3Nh/u0SYtR72VqkZZkUbxzEv3qheNI4XWMrGu7crfxf8Cq1bjyL15PKDqVwGLfNU8CxukkzxYRvX7xrMqJTj23satcfvI4tpUJ8rbqml/eyCDyxLLnc2D8wWp0WHZsW1w/3l/vVZ+zyLMH8xicfe/pRJjsRJY7cnz3LINw44z6U6O3dQI2wuVyNgJ5q3FaNJJskYsvUlflrSt7LAO3b7e1IqyKkFrJL5Y3eXgDt3q0bGRyQyqZO7dBV2C02HcztjH61PEWdNxdQPX1pWRRHBaxrtKr0H3l7n0qyvyEkopfuWFMdepZ3VeoweDUMm0HduZz656CplKwEyFjloygHdvWjkAfdVcZPvVQyqvbHY85qGdtwKxSMeO9QA+4VWYoCrA80zDRtt+82PWowzNt7bO/rRGHJlcSMD121UQJPMY/Mq5HrTN/mZbb82eBUcbNkO6qpbjav86UbWcszcIM4HWmMeqOrbmbr+FOLRxxb2556d6jldHw7NlSPk2nkfWmXE2+1fKYGfk9aAHof3jBWzsGRn3oRnZJGbaWTnbUe1VxudckDHOKQ7mZvL9PvZoAl/jLdA44HpSSq6uI1VcY5JpHK5VWOwoMioZ3kZ/mbcO2KBErKIk3KeDTJd2N+7HyfJx1qORjwyjc3Tb6U3J+6GycZ6UAJGyEK3mMqk46c5qzHnZGsiLtcZLbuSfeoSqSShGdQoG45+9n2omhVpIo2dwuM570AOZgCcDC9ifWoZQ3Ej8ucDjp9afPGxZlZsx4xTQudrK2ABigAkMa/MxYY4GO9Jno27I+lOO9XbePlI+T60kqvIu1V+YjGB/OgBlxLIobbtY7clTUM7BpVbdmNxnb6Uku5o/LkRllQ4zTZW2uV2o3GAwpoBHYgKRtCn+HFMikb7WNi7VJqRizptZV6cYpECpLGu3OB2pgErB5Jd6sWXgYpT5aeW5ZeOooTY0xmVWVAO/emoqtHJMF+crxQA1MTOzzJub+AimOskmI2KjniT0p8W4wlY2UlBk0uGIDI25T1zQAQQsuWVtx6D/Gnx7IUk3t8xOc/0oO1sMp2FeD70j72P7tI2B/j6/doGNNwpzDGct35p5VtghjfbH2PvUKZUszlS3btUiMArfxAcg0wLlu4TKs2HPerCSLvO0ZXGDmoEVUCMy7mYAmrD/L8sQH41k9wLMUMe0MrZGOAe9SBNvzLHjPeoonfJ8zbwP4R0qzEzPho23JjmkMjkUbdrdajLIswXOSwpJXVvl++c9ajnRclmPy4/HNAhDNbpIzKuSBUUixtlo1+8Mk+lRRKUj2jk5p7u2x8YCqKQFK9DBFJKueoXNYeoxGXUxcrGrvt25zwn1rU1MyvEshVVHYg1jahcW0b4jkxnl1z9+nEUtjGeNhdyGdo2mzhnXoaux+YEW3bYI+1UPM8zzdsDeQ/MbVZ05/KjCOuc/xGtHoStzThVY0Kou5/4cmrlpljuU5OPmxVJB823b15xV/T41wFRcL1J71k/iNDQtlUkewya6TTI1CLt6YyKwtLAeQgcjPpXS26hHVRwAM1DA2NMiWWRQ3AzzXWacMYAGFXofwrm9BjUksRgngV1louyJuf4RXPM1hsdp8NbY/6bfPyXbyw3oK658L0yMDp61ifD+3a38NReYvzTSGQ/mcVtyFi/wAoyAcGkMjON5Pr1pCvJI+7TigAJZuc8ClwwIUjgjrQAwEdQuB6Uuc/dHFLhQcenAoPGMDHPrQA3uCvfvTSvyEE8mnEHoo560HcPvYH9aAGBeOucClHJB3c0c4JpO2ehoAMgEruz3o45HWgAEhiKCBkjHfrQAg2nORwOlKPfgYyKJMh/kAxjikO5x8xwcYGKAF+XdjdjIzmmFDvwGABHWnDAAGBT9vHHBNAEaZGV6+9P54PpSgAYyckdMCj1JOBQAw4B9BSbRg9z7U8YY+1AyHPYeo70AIBjAB96DnnHIoXuo6nmgjnCnigaE2rwMc9aTackk049OuQeM0YbAxjFAhhUYyoyaBgAdyByKeR05yKbIPn3AdRigdhdxHUAkjrTRGW+bdRj5xlsjHSn7VwRnnr0oCwgyVCjrSlSCGzkYpwXdg4x9KV1HA7UCIwV57ml+9gjoO1P2YIbI9KIwGfdwBnGDSAacZAHJp3TgcCjPUBcEGkJHHYGmUB/WmdyQeD19qk+UnLN07U07ckgY9aAGggAg8UY9DxSnaR90jP600bc4WgBCCTkgkDtRk9cYHpTjnJAPUU0buO/wCNAAOnHSl7lc4FITwQBg+tOyOWYcYxQAEr3bjtRRHtIxRQBXdcEZYEmkboecAcU6QgnhcEHqKT5v7vFADe/HpSgY69aXDYPy4HrTgpxyOaAGYUsCw49RSuoByDxnFOA6g8A9qMcfeyc0ANAABZhkDIpVzkYHB4pcH1BHUilRjjGO+aAB/lHLZOe1JkcAHBPNH8RZhxTSTjJU8elAAcZznIFNPcjjnrTsrjAXPvSHHbp6GgBPcGkP0/GnYHc44zkfypE7gjtwaAAgdDwKTCs+0nAx1zTgBkgnPGadhBklcEjg0AN7YGMD0oyNuMZPXNKMYIC8ngUmOwIxjrQAc/eJ5HX3prksR2x0o7HnBpfl4yM496AGnsD3o2HPA6cnnrT+pAzx3pozyeg6UAKaT5scUdcEcUuGOSOcUAJ2Jbig9cdqX0JHBpOM0ALSjP4UlKOlAB+P6UdwSOKPXH/wCulPAHGKAAgdAacd2ADzTD6ZoGeO4oAX370h9cdKKcAPXHpQAzBOTSlPWnY7Dignpz9KLAMIGdw9MU4qrAE+uRT02nI20pUHA6EdKAI/4sleAKF64HpnmpeBwB9fekcBsjtjqKAI3UbDjj2owRhc9RT/wpo+bqMUgEAOfUDvVm2O5hGFUA56+/WoGzggZB6U+EkAEZJFNbgebeLLH7Prc3y7UcFuK818U2xE+5D1OOle0fEu1AWK4AwCoycdTXmfiC1ja3LkbgBkfWtYmNRaHlGuQZB5xzyw61h34X7PJuV4mAIxXVaxAuCPu554Nc5qiRi0YtzIAcZ6mtomcdtTkSzLcR+auVTnk9azr1mkuZJJW3Ox4+lbGtW8jXMTouF8vPDVnXDI07tIqj5O9alGaW8vAZuGoj2tuLCpI41lQ5Vdy8lc1HIxGPLCj2qeUqIw7vNbHyt/epMx+Z+8Xd/ebFSn98h3N8o/u1FLMyoqlPl/iWokUSxPG37pV3rTi37zbCuTt27aj2Nn7u1P7w+9T2f55Jdm3/AGqYEscmyTDGnxqqRySfdbvVfa/l+/8AeqSIN90hqeoDodsce1irN947jVmCfeNo8tgP7vFQvv8AM67F2/w0+L5dys24GnEB0e5nP7nMu3O7dUkG5zu+9Tfm2BlbA24pYGZJxI21cLnZ/epgTIytBIFXa/8Au075o2SQQ53fxbqUyt9n8xSpBP3e9SDcpVY24PO3vVhqCNn5kXNLBtaN3Ztx9Fp5Ty5T5n7pWFLZpbvHLIu7av8AEq0EDNty8ayRN5kW75i3y5pq3NslyVtpNjBvTmnfuHtVjjuJUXhl+X71MlTfKqxsskQX+7/FQBJcx/v/ALQu0YHSnWnzfvJG+q05HaCcRxqreYvemlpl85GjUsvpQBZk2m5bzVUN5fy/NVS63IVZpcfLwoFIJWF2w2bmKqrL/dpfMC3iQrh1x95lpgRyMqsnzbmfrhqfdKVuUjCeXAq7vvURRL9rKrGuW77vu06+Tdco1yyLHt2na27/AIFSAjdI5c7lbev3TREq5Vp5Nzd+dtOcs8a7ZMx/wnNSJDIECtHG0n8PzUARSxyLOpWb5TV6URthplVpOu/+7VVJA0+2SH91/v8AzVc3RwyGN1MrMvzr91hTAbcWPC+S25j8sjVVkiZxtaNliC/Ku77takYe2VXX/lu38VZ17JJNqcjiT5/935aAH2gW4t2uGVmZBlVX+Klis47sQGO42NL/AMs/4l/3qgd2iQxwt/Fu+WpY/ItPMuGG+SRflkX5aAKt3bz6fdtHI26Pb12VH537n7RIu7jjFSSSyy5ZjuqqjM8awwRNsjbDbqQCyMWdpFXcJP8AWfNULNvh+Rdy7vuinn/SpGttyxx9N1QSQbItsf8ArPu0AWbNbZrSZpI3uHi+bduy0n+xVe4uI3t5m8ry5Im2lN2NtFzNcw5Ma7Y9v8HzOv8AtVKCxxcrCJIZfm3ldtADfKkzF5bZ/ip/Hntx/D9+kVm+eSPq3QilRw0fPylPmaq1AbO6ujrCdo+VmWlGFs4lDYiVfl/vVO6rsEiNz96oJN0qPuXYsfzZoAbbsvLLHtP/AKHTZI40TzYkztXhaUu0mxlXCrSx/LIzbfMVv4FapAZJEmQzSZbqrUtsf9rJ/ipPLkks9rqFkzu4pUMa7V/8eqtQHfvGnkVfu/3qm/d26LI0jSMv3S1UzMkbs7blqxmNovMVWZere1AF6O7zFFPHCqvIf97FSxSPK7/K7CP5tu6sKJ2Z2dZdq/w1bS7kjQrG37xx1qbktG5b3f7tpJI9zf8ALNs/dqDz22fKyuWb94tZ4uftGNzYRV2tT7KS3DqvUH7tO7DlLluFmRpl/wBb/C26pkmkkby423SfxHbVeSQHfCy+UN26Mr/DuqaRJrbbHDLFG23cT96quxcowJNNF5yyMct81SyIrW8kqxsdvIWkTcuOPMXbwqvtpz/bFRbRjtH3t6/xf3aq5MokVpcKs+2MMsf9yrUsjNcRo0aSSquFb7u2q0CXEl4zblWQbd1TeS29ZZLpD5n3XB+7/s0yeUsx3Fxp7maMbrn+8W+X/gVO1dr6S3guJJBID82zd+7L1BEjH94rbvL3eZ8/DUR3DTaebcthpPmZf7q/3KCSxpVvaDRFuJbdpI1baqIMtuz96tWS52pt/wBVmP75bcy1hCW6e8mmth9lW1iSNFb7n+3VWT7Rd/NPcsvmfM26gk62zv4VEckEguBIdob7u5qqanqc75jikR2PzBf7tYVvcSQSRwrbjMfzKi/3qkjae3dZF+Zm+8rU7lXZu291KwDttDouWFWZ5i7fZoD/AKPt3F1bq392uYbVW88NJ8ybvm2rVqxkjid/IZhHt3Lmi5Jt2SxXEDYaEup+4R92rLW8019C08o8tP4B3rOsJrRL2KOeOKMSLuV/7zVsSvbqWnndBgfIq07sCpcD7TdFpxvjBwNvasiXSR9vaZmVVj+Zfl+9/s1qwX0csQmhXzEA6L97P+1VyaZlnjMakBwCRRdgcxOqzW06Qsm7buk/vItUigWMLBb/ACmNGXd99a7P+zbe4ke8WUxmT/WL6CiC2S3gLOVlO0rFu7ilqLU5e1tl1a1CqcqOrsP/AGWlS3jxlpInULxtWpHiuVjJt/kibduA/vf3ahe3kW3iWRfIl2eWwX7zf7VCZY9Lc+R8s0byyNubctVvsdv5puGVm+bO1X21oI0dqkasuZPL/wCBU/7OTHHuh2bzTuBQ07zJJ5pGt97E/KXb5UWkslkN80Jl88Ft0br8vzVe8gfvbWOYeUvzMF/9mqA6e1uvm2bK/wDsbtoqeYWhJJ/x+lVPlIfvHFRXLRxz7tvlBvuuo3NQyygrG6tju+atR2ckjpI3zRxnd8nWlzBZl2yul3qlpEJWlTO77q/7TUJCLzVDHFJu2tmaR/4f9mtHTrKSeVZ7aPykQFFXH8JrXsNFW38yRlyjjBFS2OxivpsLyozRj5TlcVIdEVnjaH92o5Kdq6SK2hjO3G4D+LvS+SOoOV6ZxQFjnho1nDbkXIQxkbWLDJNRT2txZ3EO23/cu3y+uK6dLSYwOsYUL2Vu59BVHV7B1jt53LxOn31x/OlzAcjrcf2dROrNMDxsUZ4qtI8kk4ZmXbFHkL/erU1HSpggU3OyDaXLn735ViXG6BxPHJFIYl+YbvvbquOqA2I5pEYtJBtUxbtu7+9W/oTrFbJuKqSPunqK5SCPy9MjkeSSXLb1f2/u102iTK1vHIFjLMOAahga6jc6ybmM27+IdvauitVLQNLIobC4T1zWXbRuzqZGVT24/St+0hmbMTRiNFOSW61jOWoCadBJdWykhQAen+NWoLVbWQXEkYaXAx6YrRs7SNYNxDAk544GKtw2K3KO6bmaJeg6E+9Z8xZky7LiQyfM0p/hAwPf+lEFi0hZpGxGBzjtW9baRcz2kkmVWdMFVI2hxznn16VSnV0jMbRMFJwVA5Ptii7Awbq3NqFZWwOo56+tUC3zszRMq/ey1b+p2s0DpC5XMgyc8kD6Vm3NvGIziRpTj+I4wK1hJ2IkZySSTPtTgdm9aS7hjTHzFpGIyPao/mgRgvzP/CB2FQlrgozk84x1rRSMxuoyYlDbPlXAFVZ4cyCVmUKeSvpTXeQqFLs6r0FHlsXXO4r3zTNB13PbKhEW0nGOlVfsseV2jtnFTSKpBVQq+nFO3LHtfduHGOKsCns2723YkHUU1FVWUq2COq+maSZlUPldryN1zRdopfevVFGeetMZBd3En2plC4V/lquPM43rwnfNPkbzThvungfWmGPo+9m4KlaQmQ3MrcwxnEWMnjqapb7aOLaWZpCufTFWpdwQL0x/Kq9zNHFIYlRS7pu3UEkQvCtyrs2S/X1qCTcsrDdmPzN6hhzTJLpFAk2fJ0Lj1pokn88ytHynOHoAZLJG0X7vgHhcUjxzzmJZOI1/1nNVwGluFVZFRnbzQn92o90kqPEztvaRtvzUrgWLmRvtXl2u1lxtKD+H/aqODa6PIWUfw79tIjQwyBVbbKPu/wC3/s0mnIl5NPDdhoFjXfIhNIofpdtqE8223AaAbt2Vzn/gVMeN/wB/Hp6+ZJGv7z/ZrQnuFttOW30m42oertzVLSiZ7qWSGMjI2tIPuyNV3YCfKwWS1k+YBfM3rUkjWyyt2dl+Z1/+JqS5LWkXnSGHDMFzu6VVRFnBVY9zeZ94fxCi7At3NnLcXy3UUkcUYh+6x3VXtYZJ72KCOZSi/Oz4p3lyee0McjNbll3HA/75qWCD/WLG2zadquv/AKDU8wWH3jJL50SNM0US7lO7nd/8TSW3npFHH5KpEOd9OgtJYoZGdmDdem7NWI/PaJY2+Ye3FSPlIYoIw42qyx7fmfdy1Pe3nnUt909FQ/8AoVSyoVR7eP8Aebhkr6VNaRKwjZpMgL1o5rFxiRNbypNDArfKP9YxFWBCryu0sm9MbQnQfWpiGWdVVHKuOMVZMPyH91t2dyOtRzFFXypGIVEUcYB7VPHE3y+YrDtV+OMiaNWi4QZz2NWo1XY3yqSDnJ5p7gQWdq0SsVK4PPvVlUVQqgZz1welKzbSG2r07UjSLzn5V9aoBy7l3B13R+lRlmYlV2Kj4z7UgdXfqy7eMetRyBmBXcoOeKAEknVZNq7mAHPtSebu3COP681G8nz7iyhTxnFMZpFO6PlX4zWcgHrIquNvzknk0yVn+dlGCPyNQlV3SJ5nljBz9aWNVbbiZXXH3cUuUAzI4CyLtHb60Biudy7pGGMihlk37Y/mUdA3WmMzNG+ziX/lp9KYDmdY4vu+ZtHXNMk8yIrt7pgt6UjquAqrhev1pys28rI27PYUARmNFkOxmzx3p+9mxnkJ6Cm/Ku5dy+zetIGGwsjNhOuKAHhk8tmVf3hIx60jkxymNuVI59jSYbJWNORyGNPSTb8zrvUjn1zQApyIi/ymQjAyajQsu1tqmT9BTdrmfcvzLjOM05w2COhoAe9syxtI7KG7n1qNmZcRpDyOd1DK2z+J/UZpJWlXbjjigBzP5hC+Wqn1obdKxk37VQdD3odl3gsCy4yGApkrRYYsGY44C0AD/LLGytuB6qBxTuMnb93tTUyNvlq24il2sBJIqqcelAEcrPsyVYhP1okljkQNDP5bdDkdqBcMQPmXFMm2NOVjQeYB0qwGSruKhpMns3tQYdsTfLhf72aTMZcr1UH5PrUIa4khlWVeT8v4UgFdZI0G0rh+M09mSNCN3zIMbs0ltJEtoI3RgUPC5zu/2qZJNHJKRs4PNAD0SExKsjsWDZXmnuU3qWVkXOOvWokVMlm9c7qfO7ERpt+UyZHzUAQvtVJFdlTY23cPepnwI02tjGM4ptzN8gWWDaH4yPWljb7qvtDemetABMpVPlYE54odmW4VVZQMZwKYAhPzdN+RTZv3khwdh7UDGzqssjNvUDGKuW6b9oZVEaJhAD1NVxGChWZFUAZAq7ZbHjVFXhOaAJYv3Ljevm57jt7VOkVwGz5fPUZpiNHvYKr59fetW0LKioPmkfqW7CokMggjYrt+UnOWNSSSNCrxxKpDcAjjrVsQAZ5VVzgn1qnc7dnlxjjqKkRVKsrbVVQABmqzo/2nzHOR6VYfduCuccVBKBkMrcjoPWkA0btzsG56mop2WGNpQdykcipMEZP51XnbbEFYfITng0AZWoTRT/ulO4Y+6O1cxe3MsTyQLaRyMOIzXQ6ky/avMgVYzj5+etcxfuJFnaPcgHQHrVxWgmEDQJb/ACtIef3kZ7f7taCRYcKqMy9fpVGSB/KjWPaqcMT6mtVJNrj5sYGDTZKLNmR5gY88cGrlkzCU8YB+4OtUbZd0oMatl+zcVqWltcLdAyLheMDvWTZojc0qB1Ub0wzdK3UUuYwgz0U1l6cWbL7shfWtq2UrIvHBGQfes5Me50mhwqYwoHTvW/IG+zmNOWICj6kiszRogoUheMZNdDpULXGuWluw+UsCfwrB7miPULCE22n20eDkRg4Ax2qTccnsM5xT5mACr0ZQAPpTCwYZGM96BjOM5Y+9KRnOD759KAeOnFIDkkjIGPzoAXrjHNI+RkDrTkI68DAprHJ3CgA49Tk9aaVIxt5Ge9GVDY9RTHkI+XHGetAACTuJHANALYJHAxmh+IztPB9aYjckFs4GKAJBzjtxSjnIpm9QPm496PNVSNpzQA/HByPpTQvyE9DSmQAbuvrzSCaPozY9sUAKF59c9TS4Kk4GR700SxnkBhj1pPNyTwQDQBISOoHB6mjAwcc5qPd82B09KV2YEMuAPagBwU4IHBpdqrweQeM0m4gE8E4zUQmXeOoHXpQPoSN8uSOvTNB4AI4JpTgDcO5703e2SrLnuDQCFK4A5wDTdrY4bH4U1skAknjtUiFSAQePSgYm0kcdKTHr0FBZQCVOR6Cm+YDjcMe2aAHpt35x06VIctkZyKgDqOcZ/GgSNvO0frQBNllTgUhZgCetRCQ5O48dhTfMJBGMHPFBJKmdwP40cEEHjnPFRBmXlhnt1pxkGNoH1NAEpOQATxQgVs57VDuxjNSRSAct0oAWNSdwZenenSKAFxyPSmZ24ODnPr1pXlZcHaME0FASwQkDABwKYe2OnX601mzklsg84pEYbenHagB2ADuYZB6U7AU9eD2poxzkmg88/maAFJGST0oye/INNLDIGMntTdwzhehOOaAHsMngY/GimjIJ29e9FACbGGVyAaOMAenWjcTgZBNA9OhApAKCcbc4/ClCn72eKTeFOeox1pU6Es4UnkZPWgBHRs8Fce9NGBnilLIeSDn64zTATnJ4FMBQDk4OaXnGVzkdqRW4IPT1oLDnacnpQAHOBznPSkLY+XaCTxmlHpntTcnBAoAeC6kbuRSPh8lQAQaN4wFYEkc0g2sCy5wOaAFTHIZeM5o+U5I4GeP8KQtwABg4zSZ4API9KAF4HXr6U9zwuAMY70wMOhAyKbvBzuPGaAHOWBBP4Yphxxwc9TzQWBwQeKMk9TQAHGBxzSjPccZ60n4cUueCKAA4wQODnrSHPc80OyjGTkD0oyp5XPPvQAoBwMnApQMk4OMUZC47ikyM5xk/WgAGSTng0evc0pI7dKb+FAB3pabTucUAOGOmaBnnApAw7jntS7yBweaAA/Sk7+1BZeOcZoGM5HOKAF4HvxQuD7UmTkk8k0DpQA89Cvf1pvH40DrQW5K9u5oAVDzmnHrkHFMFKT37UAOB+UjvT8jZwME1GM846Uu44wOKAHAH73WgjJHGKbuPODgU7Pv1oACp65yPalTg8ZpAyrnJ4p0b4yV5HvQBneMLNb3w9IygMYyDn0FeR6gvm208bLzFwcd69xkjW4s7i32gB1IGPxrxrUYGiubiALySQw9auLIep5hrtssWZGXjFchq8cE1liRWIY4BHavStdtxmTcOADXA6moVzGy/LnIArWMjHY5G7hkt3hiaQ7X5Dd6wbkN5hdVVu+M11euxL5kcj8FBxg1zV5DHsby1YMOpPet0MzTuUncvJ7hsVCXjyUC9O9SPtZFZoyw/2ajfo0g3K2P7tSxofCyM+1VKJTY2GWlbLD6U4EpGGjO4fWjYDGyo21v72aZeo8szOPl+Wn/eQKtVpNyW23d/wKpw3zqNrBttAB+853Y2/wANSI8nzxxr1WmovzctwBmmxSMfmj3Lj5dtMB2WYepqdX8qNV+8f4WNM4B2x7VIHzUu9h+7j5/iVqAHB127t2V74qX5uJPlYt0pkarvVo1+7/FT7oRzeXNDE7S42nbQA4RbgWjk3KnTinnmRGkbj+E96iiTymHlt3+ZaW48x3G5tob/AIFTCRcb50Mar5iN/G1S+a32drdVVRj5sfxVDJcYT7PErN/t/wB6o08zlPlL/wAVO5Bcjl2JH9nVVVV+XfVaQR7drL5Z/wBZ8n8VNdd6bmk6LtZf7tPYEqJLdvm6HdTAkWRYyFaPe5+alMzSSSSSSLBJ0quFO/y4OZf4Tup/SRlmt95yvWgCx++MA8xY1U/8tcfeqN8rOu2P92y/ezTw+yBmaPan3ir0se15VkVsJIOh+WgCKOVYpG+XdQmVuysnCOu4GhGbz5I1jX5l9d1D7nAjZeQvzcUAMn3EOrNiLO5cVZgkhaPzNpJ245phTzsKskaoOm6p7SXzsRyyRA7fvKtMCMrDFI8K7trLu6fNVyNJI4PPVV87bt+b71Rfu5nXz1ZV+6rbfvVZuPlnjMqsLaNaYEWWt45GX/SBGv3W/gd/46qTRs22S427mXcoH3qvRJt8loI3McnyszVV1K1kkkMkYUhfl+9QBDG0mdu3bkdTSTLG0IWNvudafIkimOSbhE/8eqCeGd7mSRdscci7du756kCG7dljHmLhv4drURzmaHy2k8tv/HaZPu3xxr+8cU8WqyJum/dHvj7tAEUkcbFTJH+8/hdaamU2+W3m/wALM1SXSqibm3Rgt+7FIU2oGB8tV/8AHqAL/hq+js7yea45C8bAv+s6VS1PVbu/kd5mxEW/dIPl2L/cqCVm2eXt5Zt2404RxKv7z7tVqBEjpHF12j3qVW/eeW3yqy/fpWjjWJmZdxPRaUkmJt0e7j5fmo1AZhl+VstJ/dpZJZJWURx7tv3vmolSR4zIvzf3f71MjjaGUf3ZOV/9mqQHTbYvl27g1KNxfy1VVH96khT5yqt/31RGfJ8xpG3UAPPmdTwtRuvyFY/lAXdS2+xoNyt5nzfNjtSymNY9u7cPaq1AbkOY2BUxsu6k3Da3k8f3lpNivb7YyGH3lUdKXATDRrijUCGXdsJlXy4/4ttERVJGST5Y0+Zalk29JG/4DRhWTzGXzDUctwI4FzIzbdzbP9Xn71PV+G2/6v8A8eWr1ptRPOXr1qCARTPJMzbC33Sfu0WFclgumTbbzjzWZfvH722rEl1DMIJZyFMny7VPzfLUGmahaaVZTTywibVfuxrt/hqlsaOV7pJFklk+bDLwtFxnQwLDJbsunyFo/wC839/+5VoaZJJHLJczNJ5S/cT761gWbSXNxbQQfMZGwET7zNXR6ZNDpdtfGa7Msiny2DJsk3fPVImRSsoNl2hW5RVCeZuZ/vf7NTNbp922/erIu5vn+6lQzXkdzGoWzhXaFVaRL+eRlVI4vM3bV+WqM5EjyWcl2f3n7v5FXYn/AKFTZZLSSXdbSSrJKN0S7OlWbfLRvwu1f/QqZp+1IfJaNTPGu5X/ALtBFixLdWr2DQW6Mywx4G7+9/tVRuR9qlt1baof+H+KrEYkaOQfKhk27mK/M1JHaQpJJEGaGWNdqzbdy1XMwsU7h51l2uvmXUbfM1KkW64m8j5pEb5t1XYUVxLIrbptu1pNtQyxol610sXmRuv3l/h/vUXCxUuEjW327/LUyY+7Vg/6PI0fDnbTpLdpnHlx4h/h/iplkxk1RFji2xyR7X3v9xqY7CPPNsO5tqbe1XI7iO2tGvo5GkuYo90au2Kz42hZLpZI5f3Hyu6fMtW0e38sFIGuoZI8I8f3l/4DQI0NIcRwC4aALLdn5ju+U7P/ANutNJI7s7Y5MvjJBb5flrmk8yGTbbTJJt+ZkZqnM7Q3EUNqjCN1VZHb+KiwrHVxTKCsMreWSn3RU6R3H2dUgfj1LdBXOomyZg0nmpFxuZvm/wB2rQumWZNzOZD93B+XbSEbcemxSJtLZPXdnvVCexSeWS3ZcCNT86/eqwl+sJOVAUYJ5qTTrmFhNLDGx3/McUAZL6Rc+SG8xUic7QAfnqSPRbrU9Vgt4PKgt4vvyvy59q6c29u6o0QVpGA3gHpTkQ2umTlSrFjl3egrlOeltbf7X9nWN2xJ5cbYxmrFvY2s1wQqjcnyHA7+lawRfKjfy2WXAwT+tWtPW3y8pjVcmpYWMb+xRM5jjGCelaWlaJHasCUz6+hrQiljWRljK57sRUwm3K2zk1IErRxKgZY1AXkbRjNRFi3zYxu96ZvcyKN+F7UjvwxfbhckkUhjzFvdR8oXPLU+O1Mt1sQ4jHG3+RqawhWSAM3Geef51e05YjMJNwwDt6dalgWrPSA+MoZSBnA7e9WtT0NnsD5lqs6HghuQR359cVvaHpsb3UC+exWUgfKOduRkfrXT6hoMj6Q72bOIo5MAkkDdjuPpWLkaRjc+aPGdtNbrHDCjmAHAxjCDtXH3GmPCk1ubiGSbO6RA38Ne0+LbG7unbTzCsCgBjt4Ln0PtxXk3iRZGle3kjREQf6Q6D955nGxVb+79+uilLoZyjYrwXUbWkaKwiAbygjN3rpdCSFmCbm8uPvjGc1zdtqGn2mnRrJGZUAULJ5f7wf7NbPhfURqTyp9nc2qcrMOAx53L+FUxHd2HyPGJQy7+IwTnOK7HRbKW+WN/LKpu5Pc+g/SuP0aRZljfG6MEeXuHI9f6V3+j3DIiBWwoGCOwNYVS4mjpEEbPM99FhEPlxjsOuT/Ktu0tZEjEULRgkEuQOKi0SyGpXCRqcRoQz8ffPPArqdP8OWt3NLu1Bo5IWC+Wp7dm69MkDPrmubm7m0YXOWvYpIYVKyDzQ2cgHAHpWbd3BSPe6BS/Tjr6n+Vd/quiyQQNHA32rJPzAcjHQY5zmuK1OKUkM9n5YBwQBjB6EYqoyJlCxx+qRyXBWQl+OAcdqz54lkXyUZgAOW7mutuLaff5TMrIRkADBAqCfTYltWjjt2O/jeeOfateYz5dDipbNocqvzcfe71DJDG0aOqngYNdNNYtDKsCxbjjluv51RbT1DsrttB54FXGRFjBFvHyxXavpjP61DOVWMqi4ZTnPr7Vui3iAKLkAeveqYsQ7sU5wc1XMBkGMs+XOAeRt7etV7mJ5pAYFZo171uSWMiu/l87l546Vn3ayQII1fbtHPFXGQGXdQ4f5h5nPGO1UiAx3Kzj1z3rYuHSO2MrSKmOCDWZM6rjzPulSVq1cIlO4RV/1bYTtjsajllVtqRrnjJ96ify/ILM7A5qrFfRoZGRdzDoD/KmDDUJdyHEmwDrWc08LTGNW3ydx6e1Q63f2y2j7k2yuGO3NZiS3SeXILXdx82007CsXApVxbq+Ub55FqtcyvPcs0Y807dvzfw1DA0u+WaNNox8vzf+O0sXm7l8llD/AMVHKMvosSwG4WSWRx8y7v8A0Gqk7fu4roh5GEm5kX/4ipfNaGIOzLsDfd/vNQ8kNq8kytjHDN/7LUAJKtwblZFgillPzLn7oqWOG8V33v58oVm3/wDstJAu2dJPM2ZX5k/utVlmZcRwNGc8bz1oJKsEiMkUcijarfdWpUjX52jdoY1P3eNtJeRX0cCOzeYFP92rsUbXiKylhbFdx/hYmgCjLa28o2rJ5i/eb+KrIgHmhYzLGg252NU0dv584ihTyxxz6VZ+wyL96VX9MdWo5irDLzy7h0SNWKRHt3qK0VN5k3MwDfcxUxsbxDEsaMIy3L9a0JLUrcF14GOwqbmkYke7bEPM+YOcbR2p628a7WjtVeXPy7qmtoF43IWUnmtK2tJSVbfjB4WocncopW1okKSFjmR+vt7VMbWB5UCxgDtitP7Oyu6suWboad9m8vDeYCy87RUAUYI3i3rIVwD+79atm3ZgGblTzTT80gkZcJ1xUvmsw2r93quaLMCJ/wB2PLPzM1Rr8u5W4B4o/eMhkbqTg0xzGzlt+BjvVjHfdbai4x+NRPJuwz/6vNKzYQNuUbx+NVk3JAU2+YVPTPP40ATO7ffj5BNMZ2COc7qbGyq277pfgUy4Ma7UjXI7nvmgBUEcriByqLjOT1zTCzKPK3cg8e9Ncdd23PXdTecbl5GetAiRA58zDbWyM8daUbWb5ZNsfTC+vemOqq5WNstsySaYJFXa0IbGODjpQBKiMuSqLz/F60Mq7Cy8kjB9qaFZsDzlRfzo+6W8x+vp3oAQEMY1Ztq4wKb8kcsjwr82Ouc1I6YcIVUr6ZzSNGxcINqDsR/KgBmFCBcK2TkeoNG1+GaM7fUUr4UblRcjgD/69CR7UCvMzDrn+lACc8MrZX1pUH8Ua47EUu3awSM5XHSjLEhO1ACpH5eVmX9512+tNRdvzKpxSukjSGWRvYUbVX7y59j2oAaNzSl1b8KR2fHzDPoaEwuArN15NH3SzBvl6BfWgAG7lVfauPwoDJE4baoOOvrSbWYjcu1cf54pJZcoGZcIDQAzb5cqt8rMcnJ4plzlkO0/L6E0yWQlwWGQfuVHLuXGVfHrmqAe7f6jc2Bj60x5JvNSZlwd23Oe1MkkSGVEVfMD9fWlnkTziv3uOKAHxspLLjvkCod2/KsGEnTBpswUBWRtrGkeN8Rq0mH7NQA/dJHt28gDGaS3ZVSQ7MDrjuaHxGBIr+Yo7Cjd/F0FAEkTbnwq8YzTizRys6rliv3ahM2yP5W+bORTftEkybJVw/8AC38QoAsmSWNxI+xo37dMe1RSDzJS8i/7pU9KRti+UiqzEnbk0MMoV3beccUAOjR48szbl/v+lALLGX3fKRkcUitNJE0ce3CDk0I2BEGGVcZoGOCpKyQ7mHH3quWiSx7o92G6rVM/6yNlbeSfTGK0g0byHDfOg5NJjJYHkQiVdh5wVrYs4l2CaTjnisu0tmEyq3RhkVqNlImTGNvVfWokIWdW8wqeF69arXRGHlVtw6KBxirFyFEasDl2AqnJKu4Qsvy98UgKxUMAVbNQO3z8cEVYdFWPIb5s8LjrVeRlZiQccYweopARStiP5uAaoXjO0Ui2pXPVtxq5Jl8qV4ArKnkVo3XdtYcUAjB1Sa4REYMrE9XHWqDHzJjGqsu/GSan1Fp1uCY1VhUMkm6P5utaw2EyWIJJKyvu8sdE3dTV2LzInG0ZY9Qw4qtIrF4XT7/GKtW6N5mC+5n9e1TIUTRjVXCM7ZbttFalkGMu5mZ/Q5596zrKNY4jtVtxIrT04MGdkX5vQ1i9yzfsFHkBf4Sc5rcslxtY8jIwKxLNThHU4GOn866DTk8yRU6d6zkXE6zSMmI4HbIFdX4Et/tXiUtjm3gLD6n/APVXN6fGVA4wCK7f4X26m3vL4r8xby8/TNZDOvkbcQw4OKYI1ySCcinsB074zRjgj2oKGZfGFwAOnFISx4Xp3pSrY4b9KAGAyvHrQBGM5IXnnrQMjIJ5NSdyAMDvTXUnAXn1oATjqRnApCAw9OMinYbgkAAe/WmPgk46mgBjqwGeoxTEVyuVHy561LtZjtJ4x1FOj3KChIA7UARYwSO1IQCfu4zUm3GWJyaGVcAg4oAYFXoy5/Gjy8AhmBzyKedvOT70gUducjP0oAj8vvtBJHXNOVduMgfhT9oYZ34A7YpCFGMHJNADGPzHGTQQGB2scCpMtzwufalGei8D0oAYOORwcUZBUAgexpzq3BzTSE5Iz9KAB9xAAp24l/QDFAViMYwPWlK5fANACZGSTTW9V/lTjt4OOlIc8EigojKbjgcAfhSEY5Xn196lPzDPbvikfcUG1eP1oAaNvBx+Bo2Nkgde1SFDsBI/GkIwRwd3Ye1ADdgHU5NGOMY6U9ShJ25BNKVIHWgTI9ucD0OaQhgTuHU8YqTA2nHUUbWwNo5680CG7R0Y8j2pyrjPf0peSTu6+wpvzZ46UDsK5JA7mg44B5IpA3znjmkUD+LOfWgYbec9TSNxjb0NP2tnC8e9GCoBI6GgA9QRximnIjIA4p+1ieTyaMdV6EigCILyCTxTto/hPHUUpHBB5oB4GVwPWgBEDBiT35opx+Xg/wCNFAFYcZPQinFjsJx8x4zSHJ7YoOOBnIoAQgkhRzx60OjdWGcdiaULn/HNKzKRtIJ9OaAG89aUAk5xn8aQ7ccZIpoPynHHrmgB5yD8oGPXOaTknIIBozjKr+J9aBjByKAHAcnoeOKYB3J70q9Djj1oHfjigBBkZx3pcjGAMDvRjuOgobBI7CgAJ6HBA6fWk53HAAHXrQcqQSeO3NHzZyBkH3oATA9aaVX0p3160EE9elADFAzyKcSQCAuaXjApOMgAZ9aAEQcA5yad+GBSfxnOfbilA5xj6UAHGcY5pQNvI6UvzLkgZNNfOMgcdqAA8HB4o/nR16j86DjJPT0oAKDSH16UduefSgBeeKBR6UDv6UAIwJ6HA7UoHIHUij5uo59BQQNwYHGaAAhdx3fhS9BjtSkdiMntSDvjtQAnbNOFJz3pe/tQAtJ3HH1pfajkHHftSATnoaBjJz1pRnOfWlC5+nf2pgIc444NLzwO3enAKMDIJz1oOMnA+lACDJpTjJpPWloABTuRjB6UgHftTjnpg0ASQMwYMTjkA/TpXnHja1FnrkjAY3nIFeijOV3AdR3965D4pwD7Rb3Cr1AyferiSzyTxPCPOkJzgjOPXNcHrUCqNw2gCvT9fgD25ZuJAfrXnmtKoRv3e5t+B2rSJjI4nUU8zPzYIOBXN6j5/myrJ/ujFdlrCNGgtyqCQnPFcjfqzKRcSeQeqn71bRYGGfLEfltJt+lQv/djk3H/AGqmk272jWPI/hb1qGfzMeWI8n/eqhoV/uq0RHl0RrI7ZV9opZGVE8v+L5WpqKyFZWIVaQE5R/LKn0p0byjjbubGKgk81ZfMVty+lEk0ifNt3Cgq5KXEaKshGc5p8b/O0n3l/hXdQGXKyMin2pkbK5Eirg4+VDTGPR1dt/l7S3bFOdm3/dx2pvyyOok+TcOlS7oeQ7YX+9QA6ORUxubaPSk2bJEkVihP8FRoqvIVMfy/3t1S+WzSfN+DUAT7p2+YNuTtTT0bbupEWRAD8u1P4aftZvuNzzTAlEiPYNIFSRNy7f7y/wB6kimJjaRWYbfvKf4aZHKj2pVVxGBuLLQgt/IlZWZg33qA1JrtWhnVdu/5sNtpY9rylo2+b+5UMTLJI67fMb725qeFy6jzMADrVogdbhssy/d/vU75EuxI0zEr81MgPC/wvRHtE8kkx+fb8oH8VPUku380E0iKr+ZEw5zVa68rj7zhTSQfPOgt12kDlTUrPJJavH8qsW3VJQ5JLbi+tvlUxbc5+9R59zcvCzR/I0fGxaHkUWnlrEjNt/vUB2tpIlaPDH/x2gCGMK9u1wtykYiba6t/DV4CaazaKK3zJt3MzVFJu+0+TIsUqH7vpTrdmSOWDzGkgC/M38X+7TAtWafavKkibdsXau7+L+/U0vmyQFG+Yr/DWfG6grcbfLbYnb5v++a2TYQT2kk8c21tu7AamgKfmS3NtMY5/Lhji2v8tVJY5I2WJ2iMirtbDU6zmjl/0e4CRW8fMrbvvf7FJcxFArSW5EnV/wDc/vUANmzZwJp8jeasjbs/3agFvvuDKzCRlHynd/DSzvB5sssh2ttVY03feWpfJV2VkVj5i/w/w0gItqs+Vjw/8RFAdljkw0cka/eLna3/AHzRHFvlNvGzY/v0ke2WBmyrFWxjHzUgEHk3luXaGVpP7z/LVd4mXCzfcq3K8iwsrKzB12rg/dpvlKuxWGT5f3KAKEe1EVQfn6s3+zUksce/5fmRhuqxBas8X2gx/KrfMmfvVXTzG8xt3lhT09KAGfMkbbhuJ+781N+ZJPl52/eNLcfIBtGT/DR+9Eitgbl/8eoAbG0gk/ct8rf+O0siN5m7duZaI/OYtIsfl7qJ2UIjRt8v3WoAbsieT5X/AHlG394fMX/dqQrB95mH+8tRuWkf7u3+9QAbiuWhXY5+XaaMR+WqovNOdWUeWnH/AE0pqrs+7/rP4aAEkP7srGuV/vU24jbKtvxGv8O6n7vn3N8tQbEaPzGXarNn71AE8irw23JI+7/FUibVB+Xcr0shVwI9u1Nv38/NTY0Yb/0aq1AHwY1Un7tJJbrI5Ytu4VlFNMLOhZ0/h/vUqERR/LuVtu2pFykKzLHIvmt5jf3wnzVJcbsNtj3R/eWpItrfu1Xmm3DM0e1edtAyxoswt9YguGX7i/w1Fc3i3N5cj7O0amT5aRCyusm7b8uCu2q8scqq3myfu93y4+9QBfsmYzyxj73l5q3EWSONvL/efdb/AGay7eXCGML1X71T/aGt4k3N8+PT71AuU0jMsKSLu8z5ty4rUsti20E3l+a1w/zf3n/2a5ozhpBNHHsOfmbO6tq0S5uoGu7WTa9pLuiVvuy1SkRyli2M87q58qPzJcMjfLt209/MkEixQNt3fJuf7zVlLPIvmGcwzPICsuU+WPfW1c2j2ojEE+XEW2OYr/rF/iqtSShJcqpk3Kyr/wAtFSlE0b2/mWbN5aL9xasaUJ7eVo5FiaNvmb5fvUxYZJpDJHCsUe7/AFS/famBUnjZbSOdt0jbvubqsWuktcXLS7fIi7KrVbtUjlRo/I+Utu3Y+apAzR+XGoZfm3SfN/DSuAlwltp2jQx20ccjSNu3+u7726s4q82xVbav3dy/KtXNcaGGGL7JGG9eyhKqQMsWGjk28YZf/ZaoTJPJSGQutmsi/daeKoCszWe5ZAxhbcyj+F6W3ugha3tl2Q7mbzf7392pULTwFrqSUlW3SYX73+7TuSRvKI7gtIrTxyL82x+d1NtrphcGe4EkcUa/KtPe6n3tHZyZXPCvVON7qWNY7j725t2P/QaQHQ/bbW6kihWbDTruHy1ae7t4bcCH5l28lmrmrWaO1uy0isrlcxhas2Ug1AvErKIo49rZqZMEeg6JcxzeVG0g8wpkYrTtpg8zK0eUJ4U9K4Lw7cPb3JiaVhKowcf3a6fSrmKOW4icKyIev9aGM6WCxMm5QN2Qce30qudPlit12KFUthtwrQ0O6tY441kkCqThccZ+tdzpWnW2raZtuEj8sPhQTnJ9qxlIEea/Y3iuVY7ZUIGdv8H1qTy5cEqqrHnAI716NqHhOSDbG0SjdwAOhFZ50ZUkMTRrHGMgFexFZ+1HY4jyZNiny9ynr83SoLiMMhUcKepzXS6r5cDvFCvy4yGPWualIw3G7vjOK1jK4ieK8lbFuqZO3atW7GVUvEjJwAO3QtWXEVeQFucdG6YqeCe3edVjfaIiSVUdTj1okB6t4OIX7PIGWRgMuM9M4r1vwaYbjRL2O4QMqTfMOTkbQfw5JrwDwfqktqEWQNGXwBzn8DXsPgDUZJbMLHPtWebbMxGBkDHX8K5JnRBrY8/+LFjJE8d3YoogztZNpDAZ56+2K+b/ABnct/ad25TNvGybQD1f5vl/lX138bJfOnMcSqYkhySCCC3OTx9BXyT40hkllmjiKwpkF298n/P/AAKtaO5M9zmty+akyvKN7f6lq6fw79sllSOfyorXPyWyDGK5n5oHt1mXdKnCtXSaHGfNj2swEr7mbvXTIxkei+H0kNxEUTCq3zL2ArttJ3T7ra0liWQkkh8gd+nFct4eXKLhlVQQMk8tXU6d5Uty32aN42Q7pCh5xWEldDid14UktVea1E6icRqCADwRkAj9a9B8K2VrZ2f2y6MYvrgZkLNnaMjCDPQcZx6k15Vo9xHZ3Mc8LJKScktyfof1rpUvoL5TNcRGQRkKcAttOcjtx2rllFo6ISO41W1hmhnv4JSjrFgFeBkZwSDgZ5rg5YLeGMmVncE7nLDkseuCO1bmraoLxrXTZLtI4ymTsOTJ0wDg8Y9/WsDU9UEbrb2yjbGcKG5A/SiMWOUjLkCxzhtrAE8E479jUOqxl7UklUw2Dj+dTyGVpxM4XzZCT6Z9QBSah5bSw28aLgoTIgPTOMAmto3M3YwUgeRpFDOQAcYGarvbqXCTRgnAxXR2kKROZEzuIwAOakj09ppF3xqgzgAjJJpt6E8pzo0+SQ7WjWRQOABzisqeyUGXy42jZT8vGc/X0r0qPw9eiUtFCxhxnezDg/T6+9YFzaS288iyQ7VziZCCCM1Eamtg5NDgPLZTIWbB6Z96xdTUKjO/IA5OK6vXLdYJWjjOVBJJ7/T9a5jU5Fji8xypUnGDW8JXMmYkrqYFlKqVbnmsW4njmuGYKw29D2q/qE8kkxeNdsYHTtWNe3H7pm+TzDxiujUIlTUZPnHlPkY5rK1CWOC3HzKshH5U+9uIIWRmDMu75k/vVmalqK/O0di0pH3S9UDGvHGJGuLqRZYsbVf+7URkvYdq8Ed3/hZaq2bNKjyTKBF/y0Xb8tJ5k0saRibYP7v92mnYC3cwLER5chzJ8zVHFFJLP5cbFRu3b80Bo1cLLIHI9KuWlrI2nTLbkRSbtwc/xbv4aOYCC6gO9mVtydvrSzxjz7dYz5p/iT+9UltpV7DOjK3nxSfM3+9W0tr5SBljjDBt30qWPlKc9kXs2ZZ8Sg8N/tVYiso40X93iXblh2qwtrGzRvI5A3bsCpU8yQyxmTHPHFTcIxCRnbZI8e1QMfjUpjeSI7WVA/BwOlSW6ybAsieYp4qeG333BjX5owOG7VEmXyoq/Z9qFo2+cdPWrMSNG8W75v3fC9/er72x8gYRSMY96ljtJpDHuVAem7vio5gsQxq3+rXcCfXtVmK1w67trE1ZktVjH3sl+N1SW8exTt6d2Jq1sUFvaozn5eF5NWSgBGWUbqhgYoSv940yaZRlRyOu41EtwHnYuJFZjg4zUPzI7Mdu9u1Rxu2dy7sP+v4U2Qsp/ehQvWqjFWAlkkbDBlXbjt1qGWSONRubkD7tMdxIxfcoCAZVTUXmM0qqqq5657/SkMfJKFx5fzHGTUdy42bRtEhGRTJZvJt5HZV579xUSbt8TjlsZBNADnZZEDtwAOc9c015WiJ2/MZOjCjcN7OU3KTxnvTArFgx4B5GKBDhI4Q4Tcw6Cmou0bk53evUUm1t2V3Kf7xpn7xtwjTAHOfWgBSqbWaTIx0p8TJJtR2ZSegFIyhsNIy8Lnb60x/MMZdVwT9xqAHSL8+5V2kc0sryeX5kKqIx9/3+lPkZWg+Z/nx6U1njEQboUXO3Gc0AIXj3/u03I45b/wCtTHk2SfJyAM4NB3t+8i2gEH5RTpdiqGc4YjGKAHxNDIA6NsU9c05F3twv61BuZHO6PzF2cY7UQ7WRWV3EgGaAHtu8oh2+bPzdqaVXovK4qTcrxB3TpzSbxHtkccHtQA0KpcGI5bGKMeXLuZtzd1Hb8aUqU/gUq/T1pnlx7w25jn+92oAVNu47WyRyOacyt53zOrO/XFLFt8wqys3oe1BdY0jkWPnOeKAGoys2I1yOpzTW3M7beFTnnrRukkQllURrk/Keajdo2y3m/KR940AOZW3iReWHSo55GWTcybmftTHZYcDzcDrS+dGJTGwwxXOTVgRys8hLKyrsqL960i73Yxmo4h5gkS5bCbiQaeY5GASKTdIf9WKQCSPEty0kKNj7rPUTjDho2yCfxpzxvGNm7B+lNdmV412859KA5kEpXySn35M/dpzuGuY2VfnAxsaonlWS5aGLkhd5eojPNKGaKIGfHClvlqhcyJoiu8pEuU9O9IrKxMMnC/3/AO9ULC4EvCrGg6ItTws0gVvlbrj3pWDmEQiFMz/fdsR0uVDr6suRUYyZlMi71X5t7D7tOi8gE/ZzuGNu/NDFzajt0rEyeYpj+7StDHHInzNh/wDgVRR2y7BH83mfeC7qkm3K8W75ZB260iyaIIsUmXwhOOPallO1xNGeewqNNo3M/BJzUsCtNEyEYPrQBYIj4dmXf1Jq5aRfunXZ855qiFj/AHSbtx/wq/FM2zAXj+9Se4Fqykw6kt93pnvWvI+0GVlXPrWHbu7IWdcZPSrUk001oIPMwe5NRIB8kuZAdyhm4HpUIDMjKW/eDnpUQgk8pVaQFQfvU8hoyTu3SMOuaQyJyzL5hHGOPY1WLZyT9496lk2/KF3DB5NQSurIxU4RT170hFeeRlwyjHasa8k2tIzMp4zWhd3ALbVX5v7uaw7uTc8sbcehqlEZl3k23MhUYeoDIjSxjZgnk0SzKpMsq7l27R7mktpX3hZdpQ1otFoSy4Hy8e1WT958u7nFX41Uuu1up5NZ1s9429A6xoASF25q9aKZEVvtCmQjOD29qmWw0bECy7NvYH862bA+bCNvy4PNZFp5gtzvkXeHBAFbelqPLkYcLwfxrCRdka9qmXRQ3H0rpNGiJn3KMgDrXP2C5CjGMjNdZoEY8gMvOTg1lIqMTog4jtgz9hxXpHgC1a08MRFh/rnZ/wCVeZ3IP2ABRkkgD3r17R4xFodlCOqx5Pt0rMCwcgBu/wDOgHqexoJ5469qG2r19M0DQ35c4peRn0ppZQQAM5pSehPSkMBjB4xzSHpgnqeKXJOVx16UEYwuORTAAuSKY4CkkNyT3pxG7ocAUPnAwFJ9TQBGxKHapwD1pz5VeVBPelVc/M3P0pJNxJ+YEehFADM7geOe1BySN3I7EUgHVQe3rRlsBV4x2oAODnuAOKBtbHJHFAPPIx6UJ90kjIz1oADhfmbafpR0O7aMHpSnaeq8UgPB28D0NAAM9cY/GgLknOenFGG4BH45pUZiCPTigBO31o7EHAPrQfQ8UEgcsucdKABM7D82TS4/iHFHuOB6UD5evINAANuCKBkduBR2yOCKdk9TyaAGYABIbGaASTwcjuacMZ+Zc570oKr9080AM+pz7Um9sjIzmnHbGTzuLccdqjIOCelBQ8EZ6cGl55J5pEGcEflQc/eHSgAxznp3pxwwznB9qaQOp4p6bcENxQAgzjgcUw8g8cnpUmGA3DkZ4pXGONvOMg0ARfLgeo60pGcHdwTjpT3RscAcjJ9aYAfTjPFBIoGSQO3enYX7zEkdqBkZ5+lKqkjjp2FAAcsm4cEd6jXglmbJ7VIQ2PbsaQqCCGH40FDOcnIxgZFHzYzjINKfVuRjFLzjjgdqAE+VDtxv460UAsO1FAEJU8460MvccH0p24gZC59cUgCkks30pAR7eeTgDtRkg/LzipQuB83JpgyckKMjpTAaGU88Y9KQjJ4HFOfaSNowO5pNrZwCQB3oATaADk8+1A9WPFB9zkDvQOT8o/WgBT34oP3eKQ+uMGgev50ALgcZ6ik45z09qUY9eaOWzjAPpQAnHVeT70gzksePQDvTj0yP0pOOdvPt6UAD7sgEcH0pdvQ9Fp3JGOopOny5yDQA1wOMDjtTDncSeg6e9PPpTcnPGCO4IoAMkEEDketKpJOe3alJOOn1NCZUnjg89aAFYk4IpMN0xgUYyC2cD1pcNgc5GOnegBvHJIpMU9QclmHFA2HIxigBhzjgfrS4xgGnKuGwRilZW5PagCMhgMnoaTnGRyM80/jBAGTRjoF5oAQd/SlHpt4xnrS/N3A9qdnII6HFADCG529cZoxyMA5608BsA8cjFBzn5fSgBhBGcjnrRz16k80485P60044OfagBw4OcZ/Gg9c5pBjPqKUDnG3k0AB7A/pS4IwvUGm5IOByPWlGM+o70AOCnPy80nc4pSWzuzikA7ngHpQApwR1xj9aFoxycDinccZ7UAGOtPwxXjr6U3kc9RT/AJuMH6UAEAJcLjPesn4hWy3Hh6OQrlkkIOOwrZGUcM3T0qp4mXzfC11tXJHIpoTPG7+NZIPm6kc1574rhaMyR7fl65Fej6lxlVGcYrifEqNMZtqZUjBz1FaxIsee6qpZBleB3rj7xVuJhEsfmtE33K7fU428oxsyrg8Vx2rssdzK0SeWx6kGtomZzkqyRyyJH8pB3baSQxOQu1mfb9+lkVluWZdxyOpNMLeSGLN8p9K0GQffZvl2yfdqQN95V/ef8BpI0V/mgbP+9SgN5/3fLX/eqQHR7lH/ALLTj5jRt8uf4lqMDzHYNLtpd0nl/Kv+zuoAliRfIEmd24U+NGQfKdh/vj71NWSDyl/eLtVaQvI0QkHzLn5aCyT5gdzKrrj5f96pT5m1mWOMKq5qPbH5Z3d++6gvsDyL8q7ec0wJ4nL26ySLtZvSlLfIdqtgc8VHvkbG1crt/wB2h92N275PagCVGk6bN2f71PTzt42/Lldrc1Gm7O3dlG+6/wDEKIpVUNH8w+XlvWgCX5URo1VljX+Fe9PzGtg0yquD8uzNQws2I41dm/i3VKYmjmVWXd8uRs+amgkMjTblW/i/iqRopNjtIflP3aZbuz/vCuCzbVpXZjHKzHc2fuU0QOCx5MjSfe+9mnR+U42rxTeHA+XPcUyNd/X/AIDTAnhVop927cv3v9pqsShoYDPI20yLVZ1mU/KItu358vtYU+SV5ryJGgZotu3duoAX7OuxbiMYO35dw/76p0k7SIvnBmUfdkFOvQrXPlx/M0a7dmNppYhOuStxEsS/di/joAIEkKGaPoafGSit5Me4f8tE3fepCjCMvKywBfmZE+ZqYdiSR+fKsC9dx70AP+zzSXDNbt5kQTczfxf7tJH5sjq8cm6J+cLUkEiJPO0cfmQ7flapoomiiVlk/d/3WNMTIUQYKyIrR/ek+al2o9vJPEspm+6u9v4afNEsJF2zboj8zH+/Uht5Ps7XMF1EVnbcsY+8n+xQSRQwzPG3+jLI235X/wDQqaP3wK2zNEu3bu/2qvql1GhX51WJfvL/ALVATyVjYKvHzbaLAZTqihfn+aT5R/vUBGSDdt3lvl4q5I+9G2qoX+7/AL//AOxVaS1YRyB28tkbJTdzQWRqkjRrGzMrJJub/dp8kyvOZLT52zlKjuLpY4GVt7TyD/WKeT/sU1G+zJE0BVcDcR6UgJZ7p3jZd2F2/Mq/eNUj5ttuWGXzY5Fw25PmqzGy+e0oj2q3zbTTJG3ny412t/eoAr3abvK+7Gcf99VFGheRXOKsfZ3m2btsqxt1zSSK3mSuyqv+7QBFceYpYoPmX7rU0LJs3M6r5i1IjNHG275m/hpqbXJ8z5f4qAEdWSRbfbiGNPWnRPvDbV3beOm2kkfIaQLuX7u2mxbs/L9zNAClX8vzIz8lJJuZUkX5j6VIYZZdyq20MtMu1RYFh24YdGWq1Al8lmj3LHuj/vN/6DSpFHIF3fIP7tSyyNcRRQt8vl/MNtRyL92YriDdUgI6MJGbb8n3Vpr7lkVVGdvzVNNLvj/cLnnKhql8u/Nu08ixRqn8P8TUAUkmb94WXcue1SuWeMLCq/SpdMJ+2SySFfL24wyfcqANmBpoFDHOaAKySNJIII23T/wrtq3PbXNvtFwu24/iFJpDW9vrn2+4/dxWybm/i3NRPNc31xJdXDYWVhIjj+7/ALtABcGHesbMFlA3YFNnZvJZVVS/XNMcFzuYbg/f/dog+bbtbYf7tVqBHNGvkJNjcRyKkijRZRIy7jncwpvltvPlqxjLUXAdBIytll+7mjUkknaEOzKrLbj5t3qamFzItvErTNHuXChG21Wgi3SR43Z+9t/hrQg8tpJZLhVdv4f9qpAiNyVmgU7Gjj+Z/wDa/wB6uvdrYaCk9yyyNIvlxordN1cVHbSz3AVVUFvmX5v/AB2tW2k+02iWs7IsnmbVP92rVwLmjNG0/wBlk86J87mZm/8AHa0mt3iRmtXV3fauzf8ANuasm/ijFz59xdRSMuxdp+8tbvgZNNJN/fzStPcySi2Rg23YhG/9XShk8pmWwnS7ltZG2eU67mWr9tC32lzjKe9Nv4BaXk1ysyG1c8ll+YVHIP8ASUkWKWRXXZD5f3N395qQpRE1GGOSzMcjNHJubb/eZao3Fo+yNpIei/LtG3c396rdo1xcWyTtNunxtf5uP++ahu7dbhkSJvIlC81UZCGwQRp5i70jX/lmrn71BlaKMRlkkuP4sEbVoMEl5bxLbttXb95vvUyeGS3+WS5Wdo/vNtqieULa3VZBO0fmMqsylW21FcybmWFl3K/zfL94VYKxm4/4+P3Ij3bU+/VaU+SVlnXcB/q1X7/zUXFYbJHPawFJJEjYv+7eRdzf7tS23nxSeVIsasF3N/C1Pljui/l3rLt/1it/F/u1BcQeRp8sm7fJM3yqv8K0Fcpd0l7iaeSRZoSu3aHC1as7z7Kt7C0shuhyy7dxUVivcJbyQS6ezIsC7ZP4d26uq0qUWGlSW7Lbi6muDtx0aPNSx2N7Q/EGnym3Uks0ceHX0r1Dw7qUki2R3APBgFT0IzXjejt9qJWS3jt5EXzAQOuPvLXeaN4o00eWLG7ikRECFQcnPdT/ALQrGpEk+pfCVrBqNjPDeQRTQtEu0nryCDg9RxjkVw3xJ0i10u8jjsrfyY0VSVyTkdByevHes7wL4v8AsMkMiSbgFwELEggjoQPSr/ibWW1+S5uLi38mKJQQ3OCBnIGfw/OuTW5pdNHlHidFj1BUVsL1ye+a5q52vIdg2zr19h711fjfm7hkjXbleQe1chuyQzyby3Vm611U9iGIcNwWwD3HrQjtFcbo9oCimxr8gZV5P8OaAqrJv7CtBG1p90sht42dg2c7ieMivS/B+roHSGeZUhQliwOFBA7+teT2iSMS0i8qwZV6DFdZompW8DmNofMDjJYfw1zSjcuLOy8S30F/PI9vcrLGYyJGBygyDjH6183eKbUXV20dw/lgSMXG7qM16zr15JmW6tgyQeWBsHA781474tl26ms2VZZDk/3aqkrMctznprhmvfLW4FwB8u/btrsvDiyP5ChOM8muNEAj1BX2xKkhxt/3q6Owu2W3ZrZ2PknBOa6TM9E0uTM8iOfLzH8rZ6Gtix1Tyb2JrJme4GBK+PlHp9e9cLp94oSOSa4Cs6Yy3Q1rW10VjKr+8iZPkdODntWcgPQotSaG9kE0iqzDdweOf5Vci1ZoId1reszSnlQcL+Jrz17i3tXt3ubrLsMqrHJarEWo+XbyX0ckcqBseWx459KzlBsOaR3Q1C6jczBgDnG7ecA0kWobCz+Y3mOck5JB9R14riW1mZhhZlULg+S55PsKek8+wSRTjDHdhj92hUh8zO3j1SOSRZJZZfNThQOmfapYNR2ySEyKrydcjJ49/wAa4lb5VnEk90gxyD7+1aFpeRyA3BfzSDkcgUOI4vW53elX4eQpINpABVgc5PpXX6Uy3CR3U7KURgzhepweg/KvJrO/MjBkdVBOAAeldL4e1WS2uDaTSMFcDJB9P/11jUWhpzI9d1pbq98OumhvCpkOJN+QRGQcgY5DdMfSuR8Zp9mltbdrpZXWDEzY5Zskkn8MD8Kba+K51KwW8UcceOZWPBx3PvXC+IdemkkuJJXVpHBC85xz1FZQi2xyqK1kYXiO9t47iVmVipBIZeefSuF1+7MoEaq3lqd5OO/pV3X7qQblM3zMS3XjtxXJX+q3HmJHGuVxz612wVjnvcq6nq2xCW3YA44rmtQ1AC8t5bkNGmfl2fNSa1qGoR3atNt+zn5s7f8Ax2ruj+J9Fs0aNdMudTvpAxdICuY1Dd91aXHEzDMs0pS2khuJDuZRis6L7XItwrTBZI615dY027ubjVLWxnjvbk7pHdOSwqsYllBaaHbJnd8rdaqIin5Enlx2Ks7Cf5t3/oVWUhtYmz5LSP8AdFTSXUWBbrEyS/8ALN/4VqyIPMRpVT5kHzH+LNVcditZadH5MjCParfN1+b/AHavixkURMJDiNd6j/0JadHG7QJNEzeWw+7t+bNaaRME3MOAOSalsCGOOMXBkjk8tXTPlD1qW1jfYxd1KHpjqamggiZC6Lg9sc1ZitY40ZU3M2c1HMxoqfY1dwpPP3iPpUyQL5uY4+ver9tCzJvwuTxuqx5SqA3THapbZoUoLNiQu/Ge1W4oNoFsyqqg54qfZESSu6nRqofavJNTdgO2Nv8Ak2sg7ZqfaroFXgioEVR/C2e5FP8AlGcFhj3pAOC7twTkDqSabIrMpjbjHOAeKjMarlfMwD+tQt5iMd0ny9BzWkdgJ7hWkQMzYZemKglXaArPkdcU0SNHFuaTAJ496QTDiMOjN1VmqZbgIXZekiqB1FV3YOTIZA0Q96kkaIZVJPr6k/Sq0mM+WGYcZxTiAsbJEN42yO5+nFO+7E4Vl9cg81DLvyyKdzBM5NNdVb50fA2c0AL57GILNH5gzyKTz23tGq8/wGm/fwu+lCuso2jk8A0AORvOlWNEYsBzzwKRNpO5myQ3HtTBujkOx8c4OKcPuFYwu7tQAsrNIVVpML/e/pRukwpj/wBT90mki+UlWRAvV1zyDTt0cmI1LKMZFACeVCj+ZCN0iNjmlfcYid+RnntTdqqBhcEHk04ruLDepjPK4oANwO3C4FK53EthQTwaSAKIt5bKg9qVlBO4ch6ABdkO2OPjjOe9CSyXGFWNWCdzSbG+ZtwJAxTYi0UA8tsAnmgCWRGw27hjxgU35lIVm3RgdQOab95yzHMnrmngeVypXB6jNABGoWDO7cx4zSfNj5fmOPu0+RlWMopGX54NMSV44wyqAe570ALwuG+YjP3fSmysm9lVsDsKR2OJHbk44FKjR7B8iGUigBpmdYvmwccoO5qK3aRCvmPuGMv6CkYy+ersoOO1NlO5HVTtU8HFWAh2SSlo5GUPg0xlgZHiX5k7FzT5/L3nO0KAKgdsKJGOSeMdqmwCIqNGyuuTjAzSFtyKwbzCOM96V9yoPMXC9j3qG4nTzUjgXPrimA4xrJLubhcfeqK3Zo79mHVF4pA8cgy3CdVO7vSTusaSA8nHY1RDbuLdI/72WM8y/KM9qh8/5BGFfzE+X+9VXMnlxfvWbPzNUsTyMfLZQqFvv/xUrAO/fCWWaJU8t/lxu+aiSR958tfJCL97dUQmbf5SjYg/jqV4mkzmQSqn3v8AapkiTtPAke4cyNtb+L5alKr+8W2k3hBu+7UMHmbGVlVZP7v3qereXB5kW1pem2gAkVbqVfNjzuj27t1WEVnAVpNyoNuKry+eZV27RuFJbEqxSRvmdqTGy0SzZZV+b1o4Qow3Osv8fpQjModei/dNP+T90F3eX6CkOMmLGrKhVvmHc1JFIlnGXYM2/qQKZFIWeRflC0qbViKl/lPFBoTWZ3oXTp6k9KtW7qo2qzNjrVFVaRCqZjX3q08I8gbX+f1WpYzSF1vAAhZR0yae+3adrbj0FZtpIVib948vHQ9quBk+SNeJMcn0NTICZGHlhGU8c0wt+8Mn3DjGD3psjSLld3I71G825VeTkdKQiN2Zwy/3TlfeqVyxZAvfOTirVyyFAytjH61n3kvl4Cr8x5zRygQXG6SXONpx1rBvZNzN5hwwrSu7iUjd5iYPQCso7i8pkXzJcc1cUJmfMyM5jjX5Su1vbdTYgrP5PZKJ41k+aAqH9M0yKdfNO3+5irAvWHzjejYOcHntVy38n7SFWNXjPQ+9UdOKpBI3X2rRg+YxsiKq8Zas5jRtWiqmHZcsxArfso/uoOBmsTT8PJzyAMA10FkGCKW64wBWEi1sblmpcptXAU4rrNOj8u0CKMEnOa5jTxteNc4HHauvtoyIlHTABzWci0aumKX1CxtwAd8o4I9q9gnQRlY1GNgwccYrzDwfAs3iC3Zv+Wa719jz/gK9MkdmkYsMkknP41mhiDIznnjikwxyfUUjtgDjPNNLMc4OB1oAcVbIzgYFJjnGcd+ajLMDy3UcUvJQt97oMUASEjsenpTfmyCDk4zk1GGbliuD0oBYkZ64oAlLDBJGDj8KT5Wx8wPrUbMSRlSQOnpTNw7KuPrQBYG0A7f50x8E/Ntx7Gq5Lc54B6UKR02sSfegCXaucrQ338ZA/GmgtxngUx+ue+aAJecHkFvSl52fKMY61BliSRwR0pU3Abg34UATc43cZ9KSQZcAnqM4FJyRnHPelJ+YNjPGKADCkbtxAB4pQeCFHXmoyGJyo69KBkn5uPxoAk4wMct2pm7D4Zufag7iM7lGOOKbuAIUcKPXvQBJhgMEZPXrSgMT2xTCDwe9AfnAPHrQBKWAAGO9MMhzwOBTATzuHalCkfNntxQA/wCY854HNIW4B25FIOnXkijHy8t+NACBhk7lxmlcqMHt/Oge4yMfjUY6Hj86BodvAycYyOCT+lKJBtB2kDuDTDzwy5FMzgEnkZ60DLG5D8zHAHakLMeSBj2qEj+Hp3NOXjPcjvQBIJHUdsehpRNg5AyO+aiCFstu5HIFG0Ec8AjtQBY84EElcY96jR9xOfrUTKwIVTleuaAeTzjjpjrQJlgNzzwMZpPNXBJBz0FRJkjPbFOB44GaBEiS8bdv05psjP8Ad7U3JwcDj1pWOQMHmgByELz1oPJ3dPxqN8AdaASx4oKHliOlFRncfmAooATkEFenp604bXBJHHr3piMSOeCOhxSFhgbetADi3ykZpi7gc9aRzuxkYx6UuGBO08UAOIYj5QBjnGaQhuM8ZHalycHbgg8U07hjH86AHOFGDwBnpRwcsD9DTNzYwMcc5NJuYncBgelAD+cglhx7Uh3ckDvTNx3ZHX2pxOeTx6e9AB354NOAwc4znvUeR1FODNjHbtQA4DkgcDuOtKiqMsTTAcZ5607JwTkHHagB3OSQcmkPUjOKaH6nGDSBmJzQA8Lk9KCqr/Dk00uwyOgpm45HPWgB+1eucCnc5G3BGOlR9OtLyeg565BoAVAMkE8UbWzkN7ZoJUAbehHWmlsA4agBw7qTz60YAB7j8qZnoM5oz2J60AS5b+IcdjQMYBJ4FRlmzjqO1KGIzj8aAF+XOR1pwwCBjA9aj3MHGTk+tITz7elAD3Pzkg5x096UEnnb9aaDgdKXOT1oAkXb/dPtzQ4ZRu6+tMJKgsOaZuOckk0AOJGQAcA0n1GRRnOcDFJ8wGeM0AKO/FLzTQWI+bj2peeOKQCgADj+dKDwV4qMlsEjilBPTqaYEgPIz0pdoJz2qIPlyqjJFP3HgdOOaAH9T6ADig8HJHFN/GlJYgbqAHKxx1AFP2jAJbjrxVcuMlT0p8bFcgcg/pQBY4BHcY/OpJIjcWFxAQCpjJxjqRzUCkBSTVi0Yl2UHgoR+YNBJ4vq8RiuJUx8ocgH8TXL63EqxS8gZ5zXZeKYympXEZOMSH+dcvqyFo2CqCQO461cGyWeV6/Gvmq3VWbrmuT8UPatJ5UA+bAzXceJV3RnMYCo25R/MVwV+7+fJGEXzHXG/wBK6UZnL7WkcsvSkj8uIHcuaklWWHUJ7f5QqH71Ry/K+RzVjIhbsf4vlzuWhHbyvm+Zv9qnvuIG35WPeh1kfduWLaP4m5oAji3vIzeVtWnRlkbbu+U/+O04Luj5b/gNNKbBxF/49SAndl8zatujL/ezSmSP+Lj0FNRWjgAZcY/WnJEGDMoHTmmWAz933p6beFk+7moxu2D5aIsiVt3zL2oAuONzSbWwvdqhG3yz821expF3YLK232pU+6D1H96gB742oF+Q/wAIp/zKTn5Cy/3aaWfZuwr06MQ+WJQzOF+Vv96gB6fJ8zcS42qPWiJdp3R3GJNvzLTA5x97DbqWLrKrLmNu/pTFIlged4EWOzlA3M2f/Z6bcW9wYl83bHI4Enyt81TCVrO2VfMmMZXbHMo/9kqC4mAnaebefuruRaCSR1VYwqna/pTYpN6tJb7ikJxx/eqRFuWkEiyRKxbc3zU8zZsmNrEjsJOEztb/AGqoAREmdo3XzFflvm+anIVEm5VUsP8AV7/4aSRN6SbMW8rLkmkHkLHFh/MikX72dzbqAJrhVdxIZ2klK/PUX2aPDSKy+X7t81PLbIZY22q38NMjCywRKyqqj5tytVaiZNBZzXQkubZRi3++zf8ALT/YqT93NH5aLldu4f3v92mx3V2NPnt43McH8WD83zU24CfZYnt8tbfdZkffJvo5SeYmgfyNrNJuiHVe/wDu1LgAsmoIVj+9Gq/eqGR9/kK0bfu23f7VXJEW5B23H7wN5m5k/wDHKQBFHbXKszR7VjX5d3z1Mbu0un8tY3jZV/dfxLVe2CtMZWVvv9F+7TpXt4o1EUyqrS/PIFpgWPInldWutuEXdFtpoWDAW6kmkm+8/wA/3P8AYol8+C0a6X5W/wCWTfepJPL8y3uNryf89ZP9ugCuFjm8uOJ/MXdu3fddap3cLJcFW3M27727NaO+TzWn3IGR9qqtMuCTE275vM+Vv9mgCk0OyNmVflP8W6rEcMaCJl2MGPyvn/2WmW8JXMf3t38VOt2gS7+yy/d2/u2H8L0hlWbOwrMzeaW4yv3ajkaXO3hcD+7Vy4eT7V9m8zzM/vPM2fe/2aq3cw3CSRfLDzblX3oKIpIFbHk/LHt3S8fxetIc7Qqr84/harLz+cWkktwoz8u2q5lgRHaaP5l+7SAbOfn+Vd3FRSSRsgMnHlr93bUxSNLtW+6jLu+9u/4DUsCRzO4U+Xt+bdtoAqJIqWpnaPKgfdzTIJMSQQr92Rvm+WrF3GN7f8tYtu7j5as+G47eDOrXC4hjidVj9d9ADrjTmWF2Z87ZFZNv8S017eR/MWGPzGf+H+KtezhmbTmMnyo3zedUmgXEKx7Ldlln3bf9qnYDAv4kjlPk/wCsWPawqCwCyhY7lmMSPuC/d3f3q6i+8tpjFKkTKnzNs+9/tVzuqylvKa2gKxR5Zh/GePu0PQB1w1l5ax2qTRnd/Ed1MK+advmM0obdtH8VR3DSKjNCvmZ2n7v3allKW6RTOyb5G25/u0gInUNHJB95d2WYf+g0SKqzssDYfy/lTbU+oQtCpg8zbIvLe9MkilTyJMbvMblqAK8kcD2ixry+7cGp5b5g27nbtwKJrW7W48vy/Jj+9ubrTSrARlfmUtt30ALtYIWYfSo22jbJD/F8tWHU8RMT/vU2eJkT93HgKuVAoAig8xTL82FjG3b/ALVSW8Mkm2NfmaMeZJ/jTpImfZJH+9WReNv96lRZMyfMwdCNyj71AmRKy+ZLtbB/3aRFZruK2hUYZerVqQPpi+H57ZnLXG7d5kibW/3apWl35I+WVYF2/f27qBk13bJpuoPHH88jKjM+7ctPL+XCtza23mQJw25/mZvSqMkju6s115jyL8zBfu0+W7hSBFlMqu37sKKsRbkfbItxOvmTO24N/dqe51a6mkK2tybRU+UQxt8jf3n3/wANY0HmgldzFM461M9vH84O5VK/w8bqVwNxL6O41CBVCvF8u52b7rVPJLNDO0kayqfutHG3y7axbGzkvrOVrODdFGvzt93+9Wro2q2MNnbWbrM0skaLK/bzfmpXJBJ7V3jissxuNys1SLKZrhVntTdfewQ21P8Aaqx9h0+ORpDIIz92q1vDcROtzaSRSRM21fmpi5SaKZrONWXeFROF/iqe8tjJNHeSf6sqrMlVZBH5nmSSbZ42+ZWq7HdiWDMyrKv3TtamTIoR7/Mbz2l88N8rfw7f7lPgjf7Y9wyxeQq/Nn71SPPM8ZhV4hNH97d/FUVwI7RIJ1bdz+83f+g1QFCd2lndWZkRl3K7UzylN1FJDI0can7zLuzVmSFbq7kMjZi2fL/D/wCO09EeS0/0eGVl+7uZam5VioUWS9kgnC+Wq+dJt/u0xJPNvft0gliiHzRnfu21M8dqboQ7WL7f3jrj5v8AZqttZrH/AF3+iSt8q4+bdQKzOj0rVGMpiuJQu+PCuF+Yf7tW9OaSIQxravcwxAhpzgNkf+zVzkt0sN3EbWFWkt12h/7v/AavjUr+LypkWJopVyWz92m9RanpfhLXNsSBJFYA45616JpXiFrmJrMyNhdrAN0GM8V4Lo15PHGjSXAnR/n3INoFdvpepyMIXEgAP3TnrWLpq4rnTeJnlnl3RkYXnLGuVuYxHN5ar2zv6jPer+p3Ubz4eQhccYPFLpS219KLcBgzAlT2NVpERl7Q+W3dDjjtUnko8aRwycvyavGxCkxsFQKeMd/rUdpargSbcbDjP51PtNBajtMW4FoWuV6MQcexPFarsbSMzRrl5Bjb1C+9TwWTfZ/LXk8lie5zSX9vPHDtaNQmAC1ZcyKVyreag0lrJC0eEEfJDdc15N4pRZIpVjk6HqB92vQ7i4jXz/mIG0g+lea65dSGBrXT4omTLCaYnp/s1rHYIy7mL9oS4k8zds8pfu1NZfaLQQQLI0kcoXzG3bazvLnuHEbKrRD+5/FWpG0exZI+E27Nn92rRR0VvfQFvKjImGOAzcNitZ9Vayt4gsZYuODXLadbxebFGH3CNCCQOi8bq2BIiBfs7eYBxHnnBpSIe5sC8mk2NIWKryobn8KrGFhK72sn2VZG8xwg+82OtZUt1dWs6iWRWJPygCojey3iGQSbBnGz7rLRZCOo0xY9RdJbq4W2ZOAqfdf13c1e1EWrWxmsrgqc7Si9fc4rg9LmuJZJI+GjRtpcmr1nerZyyahIcSOFjQjn7uf8aYHSxABDLdHMWdqgnBHvWrHdC1nW1QNcQbdxGOormpLiO5/1j7spn8aW2uWtI1lkkbz4x8i56j3p8odDu9LuLc2xaCNlmjbDxM+E/A1pR6ldQJ5s6lmbkKe4+tecPfR3By1zKO5xxSjUNahU/YrhZrZPvNMcke1ZygHvHpEuvMkBXcwzyEzwK53UNXjbdJc3Aj/3eScVgnVJliaQthHQE7utY8+qoZiscMkkpXhivFKEUhe8XdQvxNI8q+Z5PVC3esRr9rZpbqSMsF+YjNRXeoX5RxcNFh1woTtWXN9qly7tvi27f7taJFRjoUdY8+Yl1k3Qu3mqjf8AoNUoLFbiZ7h7YRtt/dqV+Vv71aToxt3Vl3Ffu1YijvvOjljeNo1X7g+83+zT1AilZV05bWOPzH+XcVbbtqW2trXyANsjOvyq7NUtvYy3EhkjZYpA275uf+A1Ys7ctIYv4+uKOYaWozbtQKVV2/vbe9XrO0nMKeS/77/lqTU1pZeZGGBZQHGeK0bOEfvVEbAk8N60F8pRitro5aPqnJGOKtLDcuwM44PatCCHy2CqWCnjNTyRyJ86nI6Amp5gsiCC0kSNdiKAOasJDIwJ24NSIzbN3UigSHeNzKaOVDGIgWQqrfL3p0iv5q46dqQptkZFbgjNN+ZSNrfMB+VFkBKZOrbeD2FKMeZn7nGarSMfLXb/AH+cVI5/eFt2C3AyanlAn3FgVjdSTUTnCj5s9jz3qlJJLG+9Rt7E5pk7SNkeU6gDjmjlAsu8mNsZUj61FuaTDN0H44qNVZIEZhlvr60wOI5WVWbHXHrQMW5ZZMlWyE9KbLtyrd8cZpQzbiwjwHHr0pTtaPDsoI6dzQBHvUfejLH1zQsm3G7h89DSKSGyOaTcrOquu6XmgQbiWbHJpUVTub5RgcCmxNteSRuhG0etOUMYxtX5x70AMduCyLz04p299g3LhuxpM5/1bqRnkCldmVy3UHgZPWgBhZI1PmcnOdwobe0YZO3JWlbcrBUj83f19qWIyeaVkx0xtoACq+eFYbTjIGKXbuyx6oM4qP5m3Mw3MnSpNzbAgXjHrQAsbKzjdwpXNJ80EW8FCueOOtChtu3eoPv3pyiPzB8gePsOyGgBWAUE+o6CkC87iu0nnrS7tzySMnA4x3p3VNx+YHgNQA12EYLAr061GzL9nEjvtQjrjrTpdpiIYpgDGKZ0iDv+9HA2jtQBIq/OVygBGPrQkcKguqszgbSGqEqqwDcFJL5GOoqeVv3p3NgYFAEJVAm1129wc07adjTK3y4wCfWoMqrNvfzF68UtwjSQBByZP4RVgOglMnzrhf4TmmzGVVLsqtxxgdah8vEYWQbQOARTY5m3bA+Yk/jqbAEToiFnZlbq241W3vv3RN8nUCpv3TuzRMjxP3PRqjlO1/lVY124z1pgKjM3zMu45qxm3Ry0mN+OuKrxMse51lXA5570hmaVmlZdi4+41ADLi4Rykb7pAPSo38pXLo23C02UtvDRsoTbndSFlfcskfyn+P8AvVRDbuRSeZ5DfaFwx+YFWpqRFtzEs3GW96Qr+9C53CPk/wB2ogZMhmlG3+ErQGpJG37rcqYGeKP9IwuZolH3lTd96mx/uf498f8AFTIkWKcMsYkeRvkVv4aA1J08xULs0fPVabujmnK267mK7mT+Go3OZ2DLyG+b+61S58xNqx+Wd3G0/eoDUXY+8xtNsfbu2KN27/ZqOf5o9tmGBba20/w1NAzO7xKF89P4/wCKoS0yxLIoG5ZPvUBqTPIxnEat8/l060WaUCOSPdInK/JtqF1jN7hTtyN24VJG88rtGwYonKkNt3UmBI0yiVUKd6utG38G0J0L1T8ptpYNgseM07buRpDJtZAdq7un+1SCO5NBboJZMr9zgnNPiEc8ZaIgqRuVzQpkX7qq28DNWEZejR4CJ/D3oNBkeWfbLyOgqaEBXKxdO9NRFzG2fv8APHanOxEqxxphHPL0mAh8zzDtXGypbZ2WQeYfctTDuBK9gcbh3qGdGiYMW/dnge9SMuxv5rMytjHA5pHyoPH0qCBg26JUbIqbgnaysWxyKNRENyViti56A5+tUrhpJQzfIIsZHPNXbgNsLNtMfXmsm5WNt7LvWNwcc1MSWZ9z5awGTd81Uyrrby7e461bdFS3jiZeSO5zVJ2wrMv0rRCZSNvAlsGX5JD91jVd43jdH3IS/Hy1oXO2TCMmeODVNLaYwBVG4Odp56Uyh8CSLu2rt9TnrWtHIrRRSgfujxwaxhKygM3VOAvrW9p6zBIiI0UDnbUyGjZ0RhsPltuR+nrXR6cR5ZZ1ZiBxisLTEcy5Mfl+m3vW9YLsUhW+ZveueRa2Ol0tRIY++cGuxtI2MJLDsMVyuiIFkjCjnArtLPJiKsvAXOayZR1Xw0gWW9vJ3XhUVVPpg/1xXYlsFiemeK5z4cQ40eeXoXkJ/DNdIcsCMADr1qBoaN2Q3T0pX7noTQgOw5POaUg8HP4UDGnaQMrkgYFNAbHJAwcgCpFXnGM5pAjchuvagBvqT1NNJK47k089++KBwMnBz0oAYOo28A0EDcQqj6mlcbc7R1pvYUAJhsndjkYFHUjnGOvFOIYjjr2GKABsPY9waAGEZbjv3zTXC1KFYZ4yPrSOo+8RxQBHyO3FKnXOeKeR0B4x2pduSMrgUAJ3IoH0xjvQ6oem4H2pNoxwelADXJycHFA3Yy2DntShV5Oc0bTjj9aAGEqONuaem0gjbuA7mnFWXPQnFNTphhjH60AIc5HzYPpSqqnK4560OMgN36U8LjvigBBkgkdOlKAMdccYpemeOKayngngUAL9OopoxknHFKVJBKtzS4AQAHFA0NB4xnr+dI4G3PQ/nUnYnAFNI+QHPNAyEhgPvfpQeyque/Wn4B5PI7UbecrxQAwH25HpSnIAODg09V+c7egFIQc9+lBIr9cLxx1pBn7oGcd6VFAwScgmpeOgAFAEBxgk9aXA4DL1PBp8i8gjoTilACllPYcUAMAI+UDIz1pwHXB4peSAB1x1oC/wk4oAQ5wFAwKaOCc9KlTJ+6eKCPm2gZOMmgaISw5+XOe1KBtxgYqQKmS34D60bODu7fnQMiOc/KMD60VLsOBjH40UAV0UAnnJpHAHOMmpCMe9MILZIOPagBgB5JOBil2sOScE0pxgAjIoAU5y360AJtH4UHjpyCPWgZHcEA0uMgtjHoO9ADDnpil54BGM08q2Nw6fSoyerHigAA54HPenNjJ2jI7DGaTJUYxgnmlGD8qjHqaAGkHqcD270g9+RTiOeOR60nPNAAccHoKU527iOD0pDgjbjFLxgAA0ANAwCS1Ke+eB2pTtxgjBpDz159KAA8YyMjsfWgjoemeRRyQAOgpQSTjOOKAEJ/Ogd+xoJ9eaQdOBgdqAHEkcEY4pvGBxzTjknnk0beSCR0oAbgZ6Y560Dk5PbpQMY645o9z0oANpzuz1FLjK8nmm8Ejd26U48ZwfxoAQY6H86MUDGMjkUHvjj0oAMUv0pOMAg80o/SgBGbGOaAvO/GeOlOxSDPUtjHQetAAOeSOfT0owOcHjvzSnrkcUY4oAbhScA9Kf+lIB69qUAd+lACbSff0o7/ypyhu1ISTQABSOTyT3pec0gzSjPPpQAox0o/lSLTuScd6AABc5xzjinDkHgAjHSjjaRj5vSlThBtGT3oAAMgjuant/lnBHAxg/lUS4yMHIqWPnO7jJoEzzLx7A0XiGVSuNw3f1rktQA2FlHOK9A+LEKR6rbyL1kQZ/D/8AXXA3/wApMYBxjrVxIlsebeJ4/KBDcjJPSvN9Y2208lxdRsVz+7CHpXq/imMrKDtyM968s8WRlxOkaZkifzAWbj6V0LczOYuYF+0m8VmxP8+CaiuFYNuX/wDVVh5pZjH9oXyjjioXZW3Dd9a1GRoofLbt69jTo1XBjZt1JIWSdVjX5O9Ng2/azuXLY+7SAAWSVhHjatEySTSLufbVmbYkPmxpznkU35vlZl2jbmlYBxXcEXcz7ajkwqnadpJ/3qk2q8iyKcLt6buGpm1Wkx/y0plcwg/1iqakjRkf724UoDZdWX7vUqKi2yOQ0RHl/wAVAyR9qp5i53H/AGakRpFk8uPa0ZpyJvn+ZvlA/hFOgiXyZJJgqyfwgUAN8xlfJVU/vVIHCxtuj3Qeh9KYkaqvmbv+AtU2/e5UL8u3FMNRI7dpg1y0beUvyxstEDMpZd22Lb827imPcXS7o7YcR9z92my7hF/pMm6STglVoIJRGY42RW3R/eVc/wDfVSRvI4JaOLZ91HK/dWo9jBNscfyxr/31VyDS77ULRhbzwxR/xpK1AEUccaiQncWfszfw/wB5akC7II/J2xyKzLuH3qS4hWQi28rYsce3721qSNNwRkjZo14bnmqIAx+Z/rW/WpHCyR7ood0cG5fkH3KY6qzrH1HUf3qbjBO35Ce1BYqSKI4mZt2fUfN/wKklEbx/vZmEO7lqblhEkSybnZtvP8NaOjW+lXErRXbAeX97cPl3VWpMirLc/aIlWNwTH/Go2/8AfaVHB8h3eW+3+81aGpy2L3rGyZY4/L2//ZVTPmNAZJFVoo/9mmTEls5m80xxt5f8Tbl3NWl5Md1Afs9x5T/x/L9/bWXYKXu41WaVpGXdtb5q0oCyCS5WPPltSZQ+V/MjUwW5UR/e3c0xleZ44rqRFjb90m77iO9Kg87Vbhnuj5bruLL3/wBinWyCZ1sHhEMxPmO/8bf8D/goETXCp/ZUlraTqfKfbtk+/uSoDIyRwLbuVXZuZm+5v/jSjfA53qsMEm75ZP4afKlrJPtidZmb+Ef3qAIflmzJFF5fz7vm/i202AtdR3H7to1f5lZuf+A1Z3SQ2zeYvMH97/bpU+0vYbmdPL3bloAqbWMn3dvmfMq1C0cazsWb/gXpU4fzE3Rq4m3fJtoeby4wzW3mK/3tvDbqAEkt1jhaRW8xtvytVVoWOy4Zd1XrSH7Rdr83lrt3NE1OltWZWlX9z83yxv1oGZbxb5SDP5a7v7tEdqwmX5lkP3gv96tq0sYGt5ftLLJ/FlasWFjapeXlysTfZ/J/d7j/ABUrDujn7SxW6t5JGXy2jk3Lj7v+7Ukduqb2l+WEffKtVm2FyLcQPHtj/jZqSRWWBvLj3R/e3UBzGc+5d6/MmV2896lm8/7P9hMfGNyvirksdxNbx3E0ZRW+UVFqcISArHL+8ifCs3/LT+9QF0H264aNLVW22+3btp21dNtpZrWRW3/d+X5lqjA0fmmRl3xp82afcXElw7s21Y8UDBJfMjZfM2tIvzPUk9zAkltHImV/iX7u+o4Ny7IVXDKOn3lpn7qW43M20J6/xUgJblfL3SQnJ+b5O9UriZURMqpgT957bvWrUxjjElzb9FXa3/AhUCRRtarJIu8/71AEl5I0xFzIqiV/lX5vu0+Tcvledhlh6FKqb4X+W4jaNV2nduqyrM6N56+VB7feoAnmuJJJTdT/ADK3yqjUz92vzL8oH3VqvGjY8vd5qbc7mqV/l8zbHu/d7sbqAGu3K7U+X+L1p1229WjRtrB9y+y/3ajVZTbxzxyKN3zbP4qe7M+Tn5tuORQBPYfKWb5VjVeTUbE/az83zN8zNj5qf+8OmxRqq+Wh3DbU1p5L34kkUM7rtX+6tMTIrh22tIlrG0K/3l3NSxB5kaILFtlK7kVelWo3jWRVdfMCfKy/7NLHaFoJZm+WSRv3ez722gRjPFKXZlXZH0X+9uqa7hmiijZmizt3Mu35qs+T58rYSXCp5j/L92i4tY5p7QtJld26Rv4lpAUoImXO75VddzN6VEfOaXy7JvNHRmYba0r+3WeQ27M0UDfdf+9Utpp0aWkrtI4jjX+7RYDF+0aja2TWMEnlwtJu/dj5v92nOJri4ikdVikXbuC/d3VpaZps9/fmAKqny/ML7vlWq0sDQXMltcfK0TFWpWAv2F7OL2NLW33Tj5j83ytWjB5F3deZAGii8zdIn/PNqwPPf7OwVvLT7pX/AJ6VZ06+uIreSOM7rcqy7M81VwNjU4LG4jZ/M/fg7dw+9WFOjW+3y/MCbvlLVoRrFNJCbXr9m3KRVbWDJdRQLHJltyqE/wDQjQxFjWWiis4Iy25/9YXT71WDDEFSSO5A85d2HbdWHboBezCab/V/LUkcu1vM8zaY+Vx/FVFGrLt+4tz5cjfLGVqG98xHj0+Bl2v8zOv3mamRT28ksTTyIi7vlDfeZqZvkWS6upGVf+ebbqALLyG3kihjl5zuO/8Ahqu7x3FgY9qqyt5beXVe4CzR/aLnnf8Ae43NJ/s1HukijaaOLb5jbWUf3aLi5S7bIHQwQR/NGvzbm+Zqm0tRLI0Ks+3duVW+Vl/2aq2119ojkEi7PmVV+fbVou63CSXC+ZJn5XRv/HXo1FymjFbXMMo+zwqw27fvferoLa88sRxzp5axjnJrEtJLqSdl2mGLG1c1et4laPzJ34Rdu31qWZy3Oqtpo7i3aRgkcuMbW5q1olybfxbo1pLGGW4Rz5qqRjJUY/H+lcfb3DzafIiDzFI2iXcwZt1X9Eu7i08SadJcB5YIIXLlT91gAF4+maieqJ6nrfi/w/HpYguELTrPxnOAprn7IK0MiSSJCWbapccH2rv9RurTXPCcd1bxgmJR8pO4j5eTXAXLiZIo550JEhCID149K5FJ2NjsLCMyaDEwssXWTGVJ5bB+90+lU9U09nDCcOsYQlge1aPhi8M1s8sMbK0ACnd16f8A1qu69db9PkhkhLSTx4DDsPepT1K6Himp3PnW00YTABIPqa4vxII4URbeRIrZ1/eM33t9dV4kYWwa2VsNuwGHX3rkrxftqG3b5VzlX+993+9XbHYwsc1AixRfalk+fdtVV/irQ0RZpN8bbUWX5selSJZhp0jmVGG3cNrfxVW1OVbeJjahkZY2ZsfNu/2asvUmjsZIhKkU37vd8zE/eX+Ja24pUmhVbb93FF2Dclv4qx41sYfC9rqE1xLmY/Kp+9uq/FcwYhs5ItjSDgo33qBSKc8N811LdQxtLD/CoP8A31QsKbI8tIpX5mz97/drWuJLVZBGjSYRS2E+9WZvZrlfs9uxH/LQO33Wpk2LNnfAWiyRxb/N3IApohjVA0crblK7Y1b71VpJJEvG22rJb/xFD91qsmMtEDbNn/bagdie01OO3IWVXMajYX21IJ1ubg3EjSeWn3B/eqMRokSW0q7lPLOv8VV5/wB4CfM2qnT/AAoH0JBdSrO37z5cbl+X9KPtl4pJjZgZfmKbvvNTLZFQDzJAwPzA/wDstRvJt2x7tvzdaA1J4rjbNG0skilv77bl/wB2p7i6eaOe3ZTGyLu+U4zWfI0aDbt84s3G6kumKIy24ZcL8zn73+7SL5UVtQuGSCORhuA52/xUSahbeYkcG4xFd3+61JdxS/6Ovysjfe+Us1Z96ALpoY4ejZ+WkFkW7eWZp1ktTt2n5t3zVZu1aW5a1hm2t9+mWTR29o3kN5sh3VoaJbxSQOzKGue7/wDstMl7k1nbswH2e45x92tLTrSYK1s4yX5MxPzipdOtAkqyKiqxHJreghZXPyKRj71JiW5Vs7dooY92ChOAavPFP5g8gqCODUsMTFCobnB5qKJmDrHnGODzU6lj5flBXcpH9aiaZnULtppZS5XaRTELbdu3BB4o1Akjdthwnf8AOiSZPueWoL96b5nBVVzjrzVeWUmTcq8Y5p3YFpblVjX5du08tUZlZpCzL8p6VWwsYG5mPPT1oRpGz8vOenakMm3NADuXlulRXW0FXfdJjk9qgeWRUKseM06TewXLZGPlxQBJL5mwyK2CehFNYttVTu3f7PSiJbiQbtqxjpzSH+KP5g6d88GgQkSfJt3ZbOaki2hyv3yD1qFizDCv82OcUobypQyrlscgUAMlPmZ2rg59aYGUAuq5lQ8U/Ktl1blu3pSyBWcYbyxj65oAaNwUSONrHk0bmwXjTL4+hFNR1Z8KrFulPiXbLukZVYDle9ADY44/I27WIPQ9waGYRopaPzPU7uallVWbhc9x2piM28oi8HqaAA+TvEqbgMcrQirJKJFbgfwmhCjEMrIxz0p33p22spAGRgUAR9trPzntS53Hhvl9e9OjkbZu8tQB60oEjRjyY1A67jQABNrjy5M5xSbJBu3dM0BmRj5iqQe47Un7xnDbsrjtQA+NckMWZVTp706JvmKxlg3XDDIprv8AuD8ykg0x5JJIiWfDnOMUAPDzKHV0UlujZpjrGSF2+YR8wHoaFeVljgZNsfXd1qMvCpAD4btQATl5bYhl3MhDYFP2tCSu1SrDJ9RTInZXKFMkjrTRLMCJJI1VP1NWA75VfLv+7I4J61FJN+98vb83rTJZEZPmjYknIodg6FfldSOoNTYBHaOT9wnyHrvFRSyHf+6l2Ed6jRvmLKvXimRsp3qp8w/dZ6YCz7G2yJcMV25KetR+a05jjWPYh425qJAssmFXZH93NTneshV1yCuAyVRMpCPavBGsPmK4B42il2qxaCJfMP8AEuc1GrOs52/OoHrSQb43ZW+SV13Z9KVhXYp2jZut/M59Pu1YvbcLKyquEcZ5O6qZa++zyfdIb+LPzVJ5rsEmD/OAqMD/AA0WDmYzcrB124iX7vNQpc7odsi/KjfLTngmJ3dULUbVS48tjjH60xMrvuI8zO2Jm+5SxLHllVdy9qdHMVneRYfMj2/KpoG3/j4YYi/ioHqNMa/a1WPap27vvfxU5GaSQ7/kbbtZtv8A6DRFBFsLSNuUnjZTXmlwsbMjEMq7/u/LQGoj+ZhWVtq/d2svzVIXus7o9rtH93K0sv8ArWZfun/vqo077WdAP4qBioyiRZotyS/8tPloCyZJaZVX+5/epfMZ4HkiXc7fLJ81RokbQKuzD7tzGgWpMT84jVOe5qaDdgmNlGTtOahDA7trb4x/31U25XBZVUFxjbSZJPEvySeYMlelJFjIfbiMnBpiebEqSMNx242fdp5WcJ5ciK4cHpSKjuWIJFU7uq9uKmO1yfLPBHIpkEsWxI4QpCdQ/wB40vzcqI23E5oNB8czQxPGE+YYxSu0jIY9vGM4FMEi79rMp/ujv702MBs7ZWEmealgTRnysRttK460pHmIA3zIvINRFtvzPz6Yp4c7Dt/Fc0hj3jAVSrfMec5xTldljO6QZJ60xNrKNw59KY7RhCu3n0qWISZ2eMhmXA6is6+27DGnyxgcZ61YacJ8rKp3dOfSsrVJGkuFkSRgo6kURIkVb5BMilbkRuO396oDt+6DkU+XyGzJKrSe47UxFUIWQqsfbdWq2AoeYkFyY9zPmiVXhw0PV+Su6g7VvSZIPvYJ5pDbeZqbDz9w6oR2/wBmpKGon2eQtI3mEnO3FdHpkJeIFX2g8ha58on21VZtzd8da6izULPGpVs+hNTIqJs6ZGyooaTdxW5pymSVUx3yKyrGPyyV65rb0hQs4JFc8jQ6vQo1LqSMgGurLtHaSYxjZx/hXP6NHudG6DjjFb8oKoF7E4ArMD03wnbLbeHLXaNu+ME57mtEIxJJbtTbFNlhbR7cBYxxUh6/d70mNCbcIBkE0g656jtgVIFPJHP1HSm8gEA4HuKQxgXkEnApWxyQcEdKU7sUhxjG3tyR2oAaDtIwvDdaQqAdoGD1PNPwOABnFJyZCT1PegBh54xmn7R1UUuDxg5HrSYbfuXp3FADASckDn09aTAyCRwalcZ+7xTSDjPRaAEKjI5wPY00jk5GR9aXaueOfxpCrYzuwO1ADT2yMmhyxwcfhTgGx93n3NNxknc2KADJ+g70YGCcY9KOAOMsacNpweMY9aAGoBnHanbeSOwpducgcU7CgDvQAwqpPocUhXB5p+cHLdOtJkMAcYHpQAmFxwPxoIJPHFHAOf09aUBS2W4HYZoAac54PHrSEE/MWyR0FO7nA4FNyvUHFAB1ww4pGbv29KX5chtwGe1DDgsSCewoGhCeBjg+9BVTht3PtTSxA2kAmhCeQQAKBjhgjpgCj144pRggnoBTWIGNp6igBpPJxwTSvhgAc5xxilBDHkcj9aceg7HrmgTGqTwrLyOaUbTk5zRzv3d8U0egH60CHgdNvABzTjjJLdTSDIx2pyHOc80AIQc8HjFIAQQ3U0/jHbNG4bQeBQAm358g4oG5ScDJPeh2Xkg4FG5dmd2KBoTK5IYYpQDkYOfU0zcOoANOVlPsPUUDH5KkiimhgONufxooAg757elM4GexFPwDglsGgnqcZ7CkAzHsaCAARxn0perYZc8cc0HcMM3OD0pgMQBiQpwQOadyByck96RcBixHB6CnYbftzkeuKAFyQu3tUZHAzyM5p3y76PUYxQAMQeT17U0DGBnANOyT8vSgblzx07mgBoxvIXoKT1HU9qASc54HtS8bO24HigAwAMHr1NJ8w5FKSWOQO2KTBAweBQAhDcE0gGCcHOKdgg+1Kev3cUANPAHYGlCndgjqKcFz94cmkxtf29aAEyW4A4HGaTvjPFKQRjbwDyfemkjkjn1oAcdoJGM0gxk4HFKD0xyKDuwSKAE+XnrntSH1PSnENjc3FNycgEds0ABHc4o9cc0HrnOT3o+vFAAOmVPBpR0pMdFA6dqXvgUAIdu3IGPal+vNKcYxn8aTvgUAGOh/rQTkgEY/Gl/pQQePQ0AA7/oaWk6D1o70ALR6dqDgcdfeigA7etB7mlIwcZyKTHrxQAUvYY/GgjuOlLxQADGBkU4c9T+NIcnIwABQnagBx6hhxxSpj7w696b83I7Zp4PyHaMYoAB0PGD1qWJiwPIHIqE9uc0+Llx2ORjigl7HLfFyP5LGY8gjb+IxXmd6TkKTgmvWfijEJvDEEgOGSbr69K8ovCskhz0I6VcSJHKeJIt2Sozz1NeR+MYpIlupGbbl/wBK9i8RAgBuQOm3tXkfjyFnS4z/AKpTmSt0ZdTipfm2o0m5sdSOlO8v94MKpXvVZmZyrhcjv7VNb83u0cJt+9mtS0SxxbnLN8o96aFMNx5m1Qe3Gaf82SjLuHrnpUce7f8AN8zelMCcjMT7m+Z+tMlZXcbewweKk+fy2Y8Z6UkZwf8AV5wMmq1AjZl8xG2sFHGaaE/ft71O7SyY8tl8rG6o3VQ+7ducrUgA8yNFjX+9x70OWwvmfJI33lWpHhZjFIq9OpzTHkklRWaPB9aAARska+lSAiRAWZUVO9NdWaML3p5PkRs1wFK/rSHzACGZfm3KO9EmTGPl8yMfeoCLj92NoxuIqRGZJMRt8235R60x6jEXzD+7kUIy/Lt+99ae0T+fHOq7vLwzLTIBHkXEi+UM5qWTaZHZXljiA8zft+9/s0EiyTSCeRoxuMn7xtv8P+zSXG6ICTG4nadm6pISpiWTbtjkXdu/vf7NMfb5m376ld3zVQE07bNreYsjSH8VqN9qoqsWVc4jdO1MnVXRIyuPpUk8bPAu1tqfwhaAHyfuxJuY71HH96mqs9v5Ynj3t97P93/ZpJEWW3baN0jDb/dapZUDS+WJGLCP5v8AaagginASUxqnmM538f8AoNOuFhk8xZGyG+9/CtRuzb90cbNxtzUx2rIW2rIoj+61AyOJYXR/KV1WPoz/AHqtwP5yBsKrfxJVe02n935e5SNzfNRBtWWfb8zbflagC/pcn2N5bmePdKy/LTYGZrOWRZPLzKvy1X4mjCsm7b8y1NLtuM79rptXbu/hoA09MiYBhHErW7/3vvVHrV5GuoGON8rIqxyt93bT9BNzlrbz/NZdrL89SS7Rc3DfY9vmptTefk3/AN+q6CKFrN9mtm0+eJpI926B1P3KseXsVdQtriKSM7Y5dv3keqMiSTW91KqxSSR/6xl/h/3anvJrKfT4YbPekbhJQ+7+P+P5KQFtrnZIy+XKzGl82P8AeL5jGPb/ABUyO4WHa9y7ttX760Xc0ixiK2UKsn3vmpgRRt5NuI45E8yT7v8AsVDI6rH/AKPcbWH3v96ppV3wSXtuzSLGfL5X5v8Abqvtjj2N8u3+7QBcSaOLbfWx+0SS8s+adfXCzTq21vL/AIm+9UNs1s0slurFVk+7Gpq5ZLIM20H7xd3zttoAs2EECOskChlZduRS35k89bfcyxbP4FqdJVt/MWZdoX7uyooZreHzJI7vDSBvlf8Av0wM+8mjFuxgkaRfu7ttSzw2x0xZGk+XZxEr/wB6o4ftENvtfymWT5lC1JI9jc2m+RPLMf8ADupANdI0gWKS427Vwu7+L/Zqjc+cwVbpSsir8u5furUml2M+ta5DodtfJA/lOzO43ke+z+Ores2UNjex2kpN3IR5bTp8hkoAxUGJyvyrDIKT7JujkZfmVflp17IqTgxx+YrLt2/3aWS+uPl224jEa7RipGNtG2oq/ej+7vqB5f3r7Y1dt3ympo7gkBdmyNvvVHdrscSblRY/ur/s0FFWMs/m7uE3fw/+g1JHumeOO3cBP4mpY2jVxtixubdtpZdv2uRY22L13LQAx9quVbnDbaRGkaRlblT2ov2/0qC0VeZPvPUPzRyH5vLb+H/aoAeI2Ilj8w7XXaf9qn6cJI3MUk/7tF+Raruyfadm7+HO2p0EMW5mV2fblUoAnO5rZm8v5Yz970p7usdnhm8ySTbz/s1WiWTYreZhT95akikZM7FUxRrj/wCxoE9i5aqqeYttJuik+b606BtlsSY90bN5e7+61Nt2XZF5a+Wx2sy1OqrDayW2OGk8xfmpiLEcahN3LY+WL/epg8yF87tpX5mZRToFjW3VdzN826npHF807OzR7flSmInmijlj3bv+Wf3/AOKiCGSQqu1TG38TNTx5dxfx/N5Sqv3f71QfY4i8snnylY23eWtACOsUjxxzIFaP5VqzbeTcXfkqf3G1vM/2qIGkivzcSLu/d/xLTo5V84xqfIjmX7y/xUncDNvBDBcySRWssZdXjXd/HVeRLt2L3GZdy/NI1aBjUZkWPcifKzO1CQrPGtwsjt7KtAGO/wBnWOLdHt8tqkkt5zuu418sb/l/2v8AZrUuYYJNu5Vb+Lan3qhubWS3vILm9i3GQK0cCfeWgZQtzK/mNBIqyR7d23t97dVi0mZpDNHHvb73Hapg0i27NDKpjmk2sZF+Zf79RfNFE6oy+X90Mv8AFQBUv1VrhmCbxjduX1qty8auF/d7tq/7Tf3aueb5UHksfLX+9/eqgRHGJdsnyj5l3feWqGPk8tGYFt7D+AdRUkUkbhVkh2xD5mz96okldrrzPIiAZf73zM1R3t4z3oYL8gXBpAiyZ7W4LLAfkHYNTb24jkmWJW28Zqikv2acSeT5iP8AKtOczK8khhjDlf3eelSM0bC4L2n/AB7PJ2/4FV21t1aBhuZWb5tm7+KsOILKhfzJEXugb+Kp7VwtxCW3BFbP+souKR1VpeZjMbbmlU7W+WtaHdcQboo4xIi/KM9qx4ZGmjl/hXd/CvzVr2jKsCMp38Y3DrTZgxRuaItHBgDrzinW80sJuLkpELWVVDN/EGXq38qnuI5vsDTz/ugY8hap3VjLLp0CxXSwxuuSu0NvqBnoHhTWWt7Qht3kTDG0Hg1dtpIsuWVhEOQrHH5VwegTXUN7HbyXMQgK4b03cYrsbZo5LIifdIScLjqPesZR7DOj8L3LJcOsc6rG6ZdSemOgPv1qTW9ejbaSvKcDdXN/avs5iZYsDOwsD1Hqap3F2ktwzuFkjwcBjyKmMA5mYniFw12XUruJJ9QK5iWGS0MpVcu3K4OA1bet3UccEksisyDgmsfSpwulXFw/zM64iDH5m9FroiGpj2y7pFk85TJGu5RuzVeDy1kX7UuZWZtrfeqAfY87XZrefd+8RvvVfcQyYt9Plinnj+YNWgyrZzbpbqW4jXZGv7sP91ansLaaEeZG3z9V3t/e/u0w7ZVbzmVRJHlm2/KtSxI2xY5WZm/5Zv8A3loFIA00V2YlZTn7zZqSB90jW4Mu9vmZ/wDa/vVDOiSSxx9N38eamiluJZJ7fcsSou3zc9aBCfvGBVZN3y5kX+9TEby5N1urNH/Em6kRZUtd0kigLJw6r96oneZpGRvkTbnC96AJ0N1sdo5Nyg7itLA0cgEgbajjJY1WjLSJ5jMIlxtOKS2mkWIxMkIZF+6fumgrU0pGOTtjxH/DzVd5ZHnLeXv+bBaqd40kUse2bezLu8rNNdprhEeOQiJf9Z/D81AGjPJHapLJGoNxt+Vdv/j1Z89w11Bb3UOAsbfvM0l1M0cEyyXUSmTbtf8A9lrL82SWAq0y/PxxUtllvULm4hnW+hk3pIPSmJcT3etxMrLGZRtV2+7VGSxvptQjttLxL54/dqXA2utekeM4/DGl+H9Oka3KTQII1KD5wM/vMf8AAqFdgc5aW5ifc0ZjuI2+bd/erobOFfNjGxQ55+WsLTVa6s7ea4bYM/wtXTQR77gfZxhAMn1oRPKa8EXlqPuk55p+4M5JbB6cVDE6+WHY/LUnmxo4Z4/3Z6nNEg5SeOSRH2pyp61Cu0szlty56ip7u5VLILCnL8Cs9Zo7aMqeWz2qSi3K+3/V9KhEjcMrZBaonuFZwyt6jFCTDIVUwvb60ABYtGzdOcD1qLdIo2gZ4/OmMxwzN95z61LEzBvvcAUCEVm3puHGafK0qyFGYDNRbPNTazqOc9aem1roM3zELyaAGMm4MFZcZ9aC2xV3Nkjpk02IfeVhzninbQrqrLuJ6CgB/nFnO8MyY9aYjKXIKsFxgCm5bcwf5WBxij7yfLyM85oAa+6Ryy/umTH404YkcsXUbBncKduLPsRlOwckimfKyBGOGz8pHegBXmjVFAj5fpUiJt53qT2zTHbblWXBA4pJY1ESyNuPHNACbEwVZP3vZ/SmSNIpCtJ9okPAali2MgLJ83o1PRg5yqttHQUAINygqXyyDk05W2vuVsim7SSWJ4HWnRGIZ2K+786AGlehROUyRSozIgkZcBxjjtTlL72JAHam7VyWfcIQPu96AE+fYYPvLjO4U5C3yx7mUd+aUyLb25dEZt/AIHNMJZv3jsrLjigCRxsRmU7sU7y8JuVsbxmmee4+ZoR5YGevWmhn3j5flfkUAMMyRoVZVNJ5yrIFX7vX7tMmkZW+WFcDrubrQzLKeNoyOAKsBdz+axWTK+memailaIBU25kz1FOmZYMMqr0wcCqyOvlSKuT3zU2FzIklmzlFlyP746ikQsrMzbmBGBmq3mfOPLj7Z60yOQfK0hdQe1MfMix5jrsQnL/pUYUF2WNsE+lN89JINsZkMjH7237tL5iruZl+UYxsagm4ibZf3c6qEQ8HvTj5mTlt8f8AKlSZbnzI1RQ/XOKcdu0xt8sh6LigrmRBt8sKqNvB68UBpIR5cO057M1O+YR7Vf5u2P8Ax6oH2p+8k/OmjN7jrlbJSPMLgsdzEN941AokKnzHyF+YYamvEjDy5D8g+ZafFHJHPEyncn3mNUPUSRpvPRmXahWjLTOYyqqPlZqkuFVZOvEjdajLKscrffXdt3/doAdNJM+ZI5F2g/c+6aFDSSF1XH+1UAn2SYaPezDarVJLNJ5scar5W1fmXFImRI8lxsWMxbWjbqKrHEzyRK3yUCS4a4P/AC0b++P/AGagquTI0kfln+43zUADyfu0ib5T91mSktEjjlnaRxKPL+VWpEk/cSC3Vl2t1ZfvU4TIQNwyR1IoK1G2KN/ZwmkYqc8bvvU+CRTJtkZcfxLio7lIJrtWVWaParYVqfiNvm2bCPegY1X2Bl27UB+8alji8udu3y7tn8RogVmjlbbubb8vpRs/0+C4Zt3y7d9BMgWJnkVomMa90apCgO1bhSp7Uxc75WkbIp1uyHDTNl165+7QPUmileWXy5CHkA5I/iq26yCULEuxnH1IqCJtruFXEmOMfw003En2hZAob5cbjUi2LCeXGwaZcDpux1p8ciqWfc4bPHNMQpIwBTg8sKZEzRAurbkegvmLsCxBy+5cnrQVC52hcdc1Rjn8uQ7ky3Ue9XA5b5mKrvHSgehD5xkXarKP50jsY4v3Jyx7mlmVdwhBWM4yJAtMDAQhtrMSeKmwXRPburAMyseOtQyP5hLo6kdKjeRYz97Bfrg1XnmjWf5UYDqlHKPmQ+SF3USJG3ljr61l3LRecybmWPHQVpmSaUBpJNpPULWPfSFbhlVl9s0aEPcUM7ANAuwAVVuUuZImWGNGyO9OP2qZHPmJE23jFVr1WldG80QSbfubt1AikXkWcyXCs0oGOtIn2RpxIjsCaik8vcWZyW3YJp5Crvi8tcAZR6CtS3a4V9sa5lL4HvXV6Ukb42s20cPx0NcpY26yNHJ5vlSZGBnOa62yXZsZmwM4OKiRZvaavJVVYJ2JrodOUZXC85rE09h5+1R+7IGK6TSlPmqhXHORWEty4nXaFHuRWzwD6Vu6eom1jToCch5gSPYA1m6QirEqgbc4/mK3vCFq9z40tgoyIIiSetZlWPUpNvmHacA9B/SmbjyNoz9eaSQryF69M0wbs4IznvUjHlsdRn0pHk3Y3D6Uxj1+bp6UbicfLQA73ximlyDtZeewpOM8tiomY5yWGR0NAEu58EDaD6d6Zk8knnv61ExY4OTn1zzSfMSOOfXNAEwbIwp47CnKwyRuqFg2cLx7UBc5BBUAdKAJGkUPjHy9jmmGQbss2fTHSoijElWznHSmoMuqnOO2KAJnmbYFVQG6mjzs87flqPhSckk54oJJyNuR6A0ASCQZBDZPvSFskhiB3BqMENkYAAGQKcexIzkflQAqsSMA4yOtMJx904pchOMAjHWnBQ6grgGgBPMcc7silLsQO9IflwMg+9KMfe70AODE4xzQSM/LxnqabyCSOBSFsdBx9aAAswf5T+fSgSDOBliep7U0gZ5XPvTxjpwB6AUAAY7/AL3FBPznPPFNwM0EFs7c570FCkr0A56ik3srbuCppNvQ9O1LtyCPbAoJFO7Bbg5pCp4J59acFJAA4I7UDd16gmgoQZBxn5TRjkY5HanY52/nShVB+U80ANGckDrjmgnGO4pWB3jtxkmg4ztU9s0ANyepOBQdrEkHilA45XI/nSnOQqgAHvQKwg45LfSnDJI4x+NIV4xj8aAuOd2T2FAmBznPpTecnJ4pxzzn0zTeSPl5I60AA689KX72cc46UsWGxxkUpXlh0B6UalDCGXBXqaUcZFJuPGF4HvSgHB45JzQJCde5FFPYgAfLn6UUCGB14yAPakkZSOOPaoyASM8Z70pUjHzAigodnj5hn0ApBjBOTj3oOVO5etHbBGc+lAC7tsYGMmkLsWPajovLUwjjIPWgBwA5wPcmlPAAY5J702PkkEcUPtBwP59afQBQFycNk0jnBGW7U0ngkDn601N2MNySaQC7sAsxyMYAFKjK2BjIx1zikI6gjjuM00Ar93kUASBudpwB2xSnPOTkeoqFcZBAOfSnjOT1IoAdkAA4znvRu7Dj3pCG4GKRs9B1oAdubIwegoLn1wPrTNrYzuyKayA/eGTQA8E/eznFI54G3vz9KXAAGBikw2fu/jQA9MAAYx+NGe3TNN/Hr70ncgGgBx9Cc0hIJHqBg0c5pCecZFACnH+TSfXpRzgjOT2oIOADQA4ZwSD+NHOMjr9aYMjgHjvSnHc4oAd3x1NL6/zpigKAVNOOaAFHT1pcn8hTQaRskgmgBw5PXHvTPMUkcYJ4xS4xnFIB1+WgB+R9aOcmkHXBFKM7qAD270oPbr7U0g9jilC4zg59aAFPoOlKT7UmOODzQvT8KAF7gd/SlGOfzFNPPPQ0q0ASA9CeT60Bhzu4pue2M0AeoyKAHg4GBz705FbzAPxFNwQOBx6U8E+YpA7YoE9ih43jWXwnLu5KPuIrxtxk88Z6frXtmvoZfDF7hdxAz+Wa8WuPlcL2Gf5mriTY53XV3RMDyD2ryvx/Az28kjcc7So7ivWNU+4cnIzivM/iHGy2b/Mo+bit4amUkeTp9pWDcvBJO6rFt+9QLI2SO/SoryJ1CRSSKN/NSW0a5DN0T5c1qENiVmRgVQ4HelSIN86Nkj86STd5r7/lNLGwj3LG21sdaYyR3KgeY2IyePWlC7fldsc5+tRou6WNXZehOTUki4T946kk+tADXUtIG29T2+WpDtUMu3Jp6sE5Xkinssm7ei8fzoFcqxI25tkzYPtU6pLsdW2omV20/c33V2qPSiPeZG80cDqP4qB3RFhVvUWTcpxS5aWQqu1sN0PWpXEaxvNI25j823+IVEYYnRXVhyu5ePmp6iuP+zzvEVV1DbtzdztpH+zwyBXb5uiuf/QaVPlkbb97b+8phij+0Dy8SRfxN/tUhkzrcM0jMsSrj5RRGt6kcYjk3NGm3Z/C1E/lsg3SYKtTQsaFt0jD+65p2AfEl5NAZJW3bm2on93/AHaVA/mC3j2+Zux81MnVdgbzJCg+9tp6wKUSSNsr/eb71Mm7HT25TKxyqXpmGQIrNu3fwr/DShVaX5eF/nQ8becYyuEPRlagLj/9T83lyO5/8dpsG5t8yrgt8tNbaU2/Ntp5k27PmkFABb+Z88anHy+tNQtv8sLl370heTzmaQKm8/Nj7zVKZf3beWqlfu/e+agQ8xyFNq7VaOP5mpv7iSVPLfy90fzNtpkZ8xhbt930qWNmWQOq7kjbHtQAm4vdxLbtx93b/eq0YQt2yTsqI3Y/w1RZbUIzR/Lvb5n9KWXzGjRY90hH3X/vUAbWjrDFLGLFsSTtsaZv4EqzdzK9lKPtqyQSttR9n9ysRLlo0WNfkT72PVqZHLJCgVoR93pTuBZtEEdw0fn+WqrtZv4WpbnycRso+b7vyJ8tRyMybWnVWWRc7loHk7C3X+GkMstN5coO6KYY3MlNRlMbi1RpWlX7q1WtZGkG5Z1WCP5V3/xVK4jPmy2zeTJF8+1X+9TES2lzKUWQP5W35fJ/+ypf3flyeVau7N9z5/vVHDtW43SfMrfdVal2yrJ5+3zGX5VpgTWccEirPDG5bf5bf7NX4DGiTSRyBET5d22suzkkheRfLhikb5RJ96tBmuPkVG+0HZ91l2UIXMIJxDdM1w/3o93zLUVmr/Z5WEcTfxIz0/UbhXt5IbyzmEuzHnbqp/ZZWEbebvjjX5VWgVyxezOgiuIo0kjVePL/AL1N8m2ubiXbKFaSP51WoQpS2ZreKIR/e8uT+GrcU7TQs0cJLeVnGP8Ax2gV2RwQX1jPuspIQ9xEiuxX94n+49Xks7QWxR1YeWvmMTKfvVnZf+0FnQeZtRdy7qfJJNfiUIPLVk+WgLspRKUka5aPbHt/d/7VNnmlmkWSRdsf8K/7X92rIfzkWXduZPl21BexrsJZ+vzLz/FQVEoK0lxPLAv7oou51agrMLfbNGjN3daltoGmu9vmZkkG1mq1ewrCjW0bZkj+Vj/z0qSjOzsMSq2Zfm21CXZHZtmD5e5V/wBqtWzsh9pgkl2COE7nX+KoY7eJLgz3Y3FGZV+tBRXnW5knikddoWP5fpTEht5p4VYbWhHLd6lMV1MJ5JJMCL5hUMc27p+9J4bA/ioArN5qyyMsWWVvk/2qnjeTzY98eG/i+b/x2o9rLLuMymXd/wCO0h225MkhzEzfLtoAkAkW4kby8xdl3VLBMvmCHb8rUyTcsm1VZQV/Om2gea4aP+5zu21WpLLdvIVkddudy4qWzWRo22gyLGuS1UlkZ7h2jjyu3bUqLv8A38hXdGu1V3dakUTZPkG3jCzrH/s08PsZmg2yx7cbN1ZscUiW/wC+OC3+rVv/AEGpY0g8+OTzPLX7uP8AaqgNNIWltizNFGp+Vufu/wDAqfbo0abY2Xylb+L7zVWgZvtEiJcIsSfK3zfxVYeNZdsayPII/mVv71J3AezebuVpPM2r/CtWvssb28bN8yhflaqWnMrW00kCbpY23M3/ALLVx93mKFbiRdyt/wCy0wI57cXZZEVthX7o71X2xwxSLHHLbmNt1aCK0aDa2D3NSv8AukEbKXL8Z+9QBlxPcxZm8tWDfe2rVi0MbJPJKzRtJlY933tn8VSQRxvGQzbIvur9aS4trnyHbzImkCr8vakBQu7dfsyxxr5ibvvfdqtd275kjW18u1i27n3fN/3zWztXZ50a7kEe4fN/FWevmXNzHNJBhF5w1IZTlXy7fzPPiEWfuv8Aeqrd+S8ggso/tDbeTWvJDH9rkkkk82L+KoreON7Kf7P50Ucq9U+Vj/s0AYV/EsLpIfkP3VY/MtUb6Nlu1VNyydWFdE1nBb6PsO6cSLuMc3zbaw4rSWGMtuXy/wCLc3zUDRHABLI8M0m3au4P2FNvS6bGeTzvTZRAgiR5FdX38Yp0AFuRMUWNn+Un71PUYhT5BJJHhvTdU8Elvl1a3Yjud1RXc8LSK0itujXau2kg85nLY3LjpupAbehsspMhkXMf+rT+Ku0tLQslpJLKyMV3FMdK8zhSa3fz7c4X5e33a9H0jzJLNTJN5u/5l2jkUIzlEs3jvdeWkkvAwDJ2Ipup+TfPFHGyxRW5wz7trH/dqeOFI4BGQpAXGMVSuY2t4wqxq+/gbu1LlMiJxBbzsqDzBIMjaf4v4Wrc0XWl8yC2hjkLOMksfkH/AAL+KsFxMpaR4lRkxj3pLB7i3uPtBdomC5jZO3+zTsi9Ttr2ZI1Xynch35B6j/61ZlxNliisCqnGelYiXVw1i8jXKsTISuw/PSajPJ/Z5Er4Mvy4RcfnRZBqVbq4uJLyUxhZo0Urs7NS2CKrruhYxY/dgfwvUTt9nkhhLKsRX92ey/Wrtr5a3Z27sCPa3X5qA1OX1meRr55JrGKeWP5Wes62lDPujjW0lj+ZSv8Ay0rR1O3m/tS6hZtpVuGz/DWVPC/mL++V1Dbd33cU2M04/L+y/ezIR+8/+JqUNJHcIszeW23gK33V/u1mhja6eHCO3nH73+1WxHB58UU0yssqDayn/wBBoEySBIotxVfOB+ZT/d20w3ikG3WMgv1NLeoYbCWHlY5W+4G+Zaxrp0t3jWN2O1fu0w1L8Tt/qVPmxD5qgkaN3Nwsm7cduz+Kq1sd6SzNJ5cefufxVFBI0x/eBBH91qQ9SxJuaJUU7TG33N3zNUV680zsy7QfulamvI2WRhHP5aeX8q7flaswqyyIys3K/cX+GkwHTvJ5ytG2ZPL2tVqxktpJA1xD/D5a/NVT7sBnaRUPmbfu9amiVlkkh3fu8fOw/hoAdcmYQNbs3yp8yr/dqmy/KNvyHy8/N61I4d7dZC3mZ/dqf4qjuWJtsMu1kO2pNCSwMsAWW3uF81vT+GthLk6tbedfuyz2x2rn5lZawIEVcfZ497P92tmHEMbTycLtx5dNAbejov2RlX96zNvYGtvT2kx5jjDuQhA9KxdKa2twiqzQBl3Zb71bdgzKjecqnf8AcPc0Pck0mUYMSMoHVCWqNbpWly0TMqcYzUR8r+JiSBmk/wBHTLLI4ZxkD3pAWRKskwkkDBQfu1G0kbu+1cHORUKbwgbdyV574pu5+Pl/+vQA9G/dEKuTnIapnV4cMy7o2HGPWq2HV2jjUkvyBmrEk8reWPlXI+tADIxuRizcg0u5SnLMCaGilRAyuvPJHrSeXJJhtqjHvQANH0yvA6GpNzLEQq8+tNePqyycU0/wruYj2oAUd2Q8/WnBZCiOzKSnemtI6jakarnuTQ8b5VWbn2oAdu5LEcmmuuMM3PtTnb97t3cjpQgaR2Ei4HsasBC0UjR7o29OKJIwwZY2xt6U7c4cKrqozksRViVYlcyIMq4xioArBTwucnGcmpGyE2+YpQ96NrR7vmXkYFMHUq3AxnNAAF+YspzgZ3YpJD86qrYBHOKaqqxPzOBj86HDqFYLyehoAcVO8oQuOxzz+NN5KlUZQ3bHWk2tJKcKok+tS7TG23CjoQaABAI441kVWk7n0qXYrWp3yZHqetQ7GWQqwUg87s9aiSSaEbfLOD05oAlAWH7spYe4qqVCykh/3b9u9PzNvZHbIxnOKYcQwjcUPOc55oAk3bv3iL8qDHJqEzrvLszKccKD1pLplLCWSVVj9u9VzJH5hbbtR1xs7iqigJpJEkjZxIzLjIz2quixH5kDOWGTtOMUP1z0Hr61H5W1JPuo9VYhkk8kQAXzwzHtTGXb8rOq5HeqwVkWQFtq7fvN2pAkKBXVmLKfzpWJY+X5nCrJswNxK0Ryb8RR/Of75pu5vMMkjKse7+7T0XbEY2CpnkbetFh6jh5ywOu9XX+5t21C+2PDZwp67cmlT9yfNnViWHFIkyeYRHGx3rn/AGaoepNAsD2u2F2DE/K+c0zlXdlO4ju2aha6PmBkX5Pu/dP3v71OF0WBXYzHd/31QGo9JGyPLj+U/wCWps7LvWNo/k3fL838VMQSFyzNgd8UwS7dv9wt+75pEjywlDyeXtfpt3U5NxlHlR/vEXlDSSNCLvC5Y/eX5fvNU0e2PbLczbXk/hJ+agCXypJY0uIyuOoWqXys8pjXzYI/mYf3as3NxJ8klvKrBD9yqjsrXC3EcCgd8NuplajZXhUyXBXzINqtHt/haremaadVtP7TkbDEbQg/iqnMNluy26kiQ/eb5v8Ax2uk8F3hmszHcgqIG2hWbrSJZzXlyR3cttGuw/xU2O3VGDQxpju9amspH/aMsqcHGFGelZqI8S+W3y5427S1BWpEGumG2CaJl/ipz/Z4ztUfM420s6Rh49vy/wC5Ud8vmJAscbDc23NAxyRyLArM2wN8tOCsmVjRnX1pskCRM0ayNL67qedyldsoVKBakkslwsEBhjx+82tinSwSLc+SW/djn/gVR2IjWOWRWk8yRvmpxn3uZG3OduFoJBP9HLlv3rN97b92nQWr7MSx7R1xT7C1VElVmbc45SpBHIsqwzzYkjj4/wBqgBqyKr+VjD+pqwvmI4Qx7RioJo7i6gkWRok2fMr/AN6rcUitbxQXEyyXH/LPHpSYCpHtjXa+GzzTf+Wuzy1CA5xTzGI5drHdjng0syx+dudlGR0zSAi3Ln5lzz1pR+98yaQYHRMdqam3ySqrjPRs059sQy77S6YxQA399HhVXdgZDUCRm2seB0IxinR71jCM+AOR71A8skqtHIqk/wAO2grUHXbd42YH96mq376SRtu3HApTJu3Kj/u0GPeoR5Yt/Ln454x1qQ1Dy/LxKzZBrHndftjM68Y61qpmO3l28Kfubmyaw7qFvMBlk3kjOR8tAh77nn6MArZX3qhPIralu8vy/wDe5rQillZcbcsD1zVC5LLeZ27iaGVqOvFkh0/zHhjGT26mqk+7zo/Kjck4pLlWuXPmTMDnin30sihf32COoxQNFvT491yNq9G4rsbOMkLHN90nNcn4eihf5UVzIWzuzXZW6DzIwRnt8xrOW4dTbskH2pdp4AHy11mlp/pKdzwK5rSwGCsy4b0Fdfo0Y80MRjBFYSNonVaepXaD2Ndb8L4zJ4i1SXqIowoP4f8A1q5W0BILHgYz+ldz8LIzHpd9eFeJ5iAfpx/Ss2UzqDnOVGR1pAfmzk46Yp3Ofl+71pMkk5pDEIHbFNH3x6Yp+0ZHHTrScEnPHpQA3GGOeRimlEABVQSakIwOOaiKnPXAoAZtycAfjTkQ5wKfg/wkbfXNGFyDmgA+8oJ4PrUT5APXp1HepeFBU8g9KaTgAEcUAREkoo74655pqljINvHrxT3GOo+lMUkOdvI+lADjneQeRQBzlWxQc5BwR9aX1+lACPtwSq4PemjPK+2aeQAduOMZNHViCeMcDFAEQxnd296dyFyvOe9IEPJPJ9KlwqoMd6AI1G3kDOeozTui5AJz29Kdxn3pMnsaAE3E8AHFIRkYBwaCTyo4o+XGGHT0oAD83DDBHTBpBuyV2/Q0/IwcDijgjbigCI7l5p4LYGeDSFSSATk9qDnIz0HSgBw5JBHTvS45x1A70hK0oXaAw5PegoDzgJ1oX5cqDx2+tGCGyOM+9IeOcfhQAg6HNOU54C4J70IRjae9NJYOFAyKAFPfOeBilAUgMR06UPncAeAO9Ge5HHbHegBxORnHSmjOCD9aUEY+6QfSjv7EUARyZBB5xj1oRhgt0yMVJzk/TikZeAD6ZoJGjJABOcfrSgfx7cAdu5oYYT5eTSjLDnkigBeRg7cA9qDng5wKeAeNxzQeSOOKBoZg8AgUoyCcnINDAhtw5HrQT6DIoGAGF2njnNFKqgj5jzRQSV265OAKTavGDSnAB7kn8qCNp5PbjFBQKpL89BSerZx7etKC2MZoyCSCMe9ACY7kdaa6kkYGBUhyB83TsaFLDIyD360AN4DAH8PWmOMk54z09aexJblfxphAyep/GgBu3PylsehxT0UoACQR3JppyM8Z9KUnIAI4oACpzkEHNBBzyOaX5RgYNAzn7v50ANIwaUdQM4zSnrwM/jSevH60AJzk5PHbFA6ZA/HvS4yRg5wKAMnrxQA0jjHSlGefSlI5654owcHP4e9ACdcDNJxnBPXpTsHpjnt70DHII+nNADRwSNuR9aOoHGDRzgg0Zzj09aADmgqpOSOe1KO4PXtTsdyKAGHAxjigg8U7B54yKQAngGgBtGBjpSnGOmaOOtAAMAYxSik4wccUHJGBxQAeuOaUe557UgpfXuaACl7Z70nfnkdqU9jjigAweM0Y5Hb3pSOeMn1oORxQAUfSkpwzyOg9aAE4x05pTu79hSnoMcj1oOQOOR60AIRgn1pRnjtSntj8aaOp/nQA71BpwwOlNBAHPWnhVJO09BmgBwzg59KE2gjLNnqKax6EjNKD0KjvQBIw36VdxNyGjYgY9q8NufvSbuSGYfqa91gBeGVOOUYZ79Oa8R1VEj1S8SMfKJCP1NNEnO6pjBG3g8V518SEV7SHzEyRIK9H1UN6cA1wPj+EyWsDnqsma3psiSPHdRMcl35axbuPyptucuNzLIg+8OlGobhcyy9GJ/SobYRn54+n8IrciOxbZvMYt+AFR/NFuw+7ipA0fk+YwY/Sox5csm5VYetMZN+7BCquWKU+3hib7+4P/CMU1mZCuyPf2DZqbdIyFg6hgetAh77VlKoVYYpI9+/YrY70BMzRtKyhepxS/LLcuZJNhHT5aAJkRvMFwzco3zfxUTN50jyMrY+8v94/71PjKrIy7d3pz1qKfO4RlmJH3QaACMzbjHcW8bh13K275qXbIAsSxYkjG7rR+8fDNtQfdFDiRpFed9lxt27h120CGMAN0ir8xxzup4bbJsVe3K07fGuPLjUIibdp/ib+9TQzLh5F56ZHFACwKvLyL07UJ5Z+9ytN2sw3MuBnpU8G1UVV/vfxfxVQDMLIm3ay/wB5acyrFH5fnfLjdtp077Z3kb5kb+7TNqrPuZVZGT+9QAhULAskcm75dzUydnXZ826Pbu3U95f4Ylwu3bUR3LPGo57sKBEqQ3HlAvtZtvO1qd5cvlrGzKu71b5qsRur28jW3zRu3zMV2tUeo2nk2f2iN1kH8WfvUANi8v7TJHI6btvX1qFFZm8tYsbe9Nfy/IjKndViR2TbCvA2/NQAgw2yTo+6mLuEsi52x9xTju8oqy4/u0yN4nDfNu2dPegCQwwNA21Nse7cq0s9xO0Sx/Kq7vl/vbah8zcgVeP72KkMUkCeYzbWbmMNxVDHxuFO6X94n8NOjZ97tjzV2/xNtxULMRukjXPqn92nSCMJsb7vVmo5QFtvMm3sJP3cf3hRBNCsh2n+L7tJAyyyfu+GT/x6nzSLPsPkIskfzKy/LRygMaG3aQtLJ+7jZmKKmacu6aQKpy2zcpX+7/FUa7m3L0b+L/apzsquGhXb8uM0coE0UkSpLIrfeb+992pyLiG4j8qXCtt2yMMbqqjasajyf3f8X96n/Zjs8yGRpf4tm6jlGbE32aS/VftCR3EZ+aH71RpcXeJLpf3kQbblag0KF3MyLbjMi/M7t81Sxxf6YRbo1qyIy7Wb5f8AfoMpElneK77rhmEcn8ElET2mTJY7lgi/vJ97/Zp9wltPdwQyNuk2bWb+Gm3D+dJJCsflx27c7V+8lBJXdoZopmErKzH+792iSVUjhgjdlWN1Zn2VPKyzRtAmyPncjVUuLpfKW28oRszIu771BWpLJ5dzeRrYttfd8ys1TGPbfS25VxJ/zzL/APj1QRJCbiRo12yRrt3Vbs5Y4bOVbeTM8i/65vvUAVbOPNvuiXdJvfzVaoB5l2ksDRq3zbvv7dtbMIht7ZVLK21f3j/7VQW6QsQ1xFtmK/dX+Jf71AXMkmQ7fLXa6ncJl+623+GkRWM6zyOC03vt21rQKsQWJY90UifLz92p4GVI5ItqzeWu0/LSsVzGXNNLCJI44kVov9azN8//AAFKhPnsI2n5WX7nvVi4WOS4aSRWjuI9rL/t02NJEkLOVZpPmPzfdoGVdQ3G0+xuv7ySVNsi/wAWztVe7hZbdljWISD/AJaL95a0hKfs6qnzb9rbv9qkksVwqyQMoDbpHD/eosWYzwj7Pt27pF43sfm/3aakaeXsZMY2sYvStKf/AI/FWRTsXndVCOaO5mMrLlVbrn71ICS9eTcrGDcCqqvzfdqXSpVt4J2ZlVtvT+9VbDS7mjZlT+7SurpsX5eeKPMWg6ASrcLJ9y2K/Mf9qiNY97zbW3A0fZ2XKyXSbN3yqP50tzFMt2N0ixptx6UCLT3c02GVflTpv/hp6SSNaSyTRxuq/NuFQSRNFOqySZjx96liSP7VhZ/Lt2PVqYC2m19u2NmB+Zea0LNr37ZJGJEiCL8u1d1UILjedsfypUqSqk5Uyff+Xd6UAamnfuZHWOfczbf4a1oJQ915bLwB/wCPVz2ntALhZJJ9rR/d+b71aCXcKxM0bbpfvNt/ipiLp3SSOzfIPTdu3U5PJkvGWGSVWjXdwflb/Z21Te4Z/Lk2qIX+bOaltpViuhqAkZVJ/eUAWAsXlPhmdWXcF27dtMkceYITIsjS/wAS/wDLNf7rVPqlwt85hijjEf3llaobSE2M5mVjO7fLsP3aAJ7zT3tPIt4zhcbzj+KmT7mxFDC0g7Z+Wpp5m88TXLMs7rzh/lC/7tQqzTvmOZlcdPloArSRyJvXy1Ybf4KS4ZlRDGceb03LtVf9mrJRvn+ZlEfzNtpLiPzoi07RSRydUQUgEi+0ptjk8pR/y02n+H/Zasm90uJ7uV42+QLuYufvNWm6sHWNejfdpU8vzTI8TStt+7/Du/vUAcncaKiJ5qI0a7ssuz7tYcsiTT7Y1ZjF82K9GmDXc6G8svKRV+Z8/pWRrenQ8NargrHSa7DOSt386MLJjLfNToH/AHh28LjFWbm3EYjn8ny1PKn+9VGRm8/zNuyM/wANPUosPcDyY4wzeRjau3pXa/DvVlaYWTR5Vo8kt8v+7XFedCZPL27MfMq1u+HJrr7TBdPDFIlmjjco2/fpW1FM9YktbeOFJvIZsJnaDWFqFjczymVFdYiORj7ldFp1zHNaIyngjJ+bNLqbBYsJtfvu/pUykzOMTi2a3X5WuGnaM7T2qGaGS4LqFiZByvzf+O1avWt1eQSjYcZDH7orLlitb6L7RHcTWqhlDIRtZv8AaqlsOyHxKvlrM0rGTd027dtSyTPMArvkbtoqmbebLy+Y2wdO9TqrcSLHHvI6ZoIluKgEhlVk85duPTFW7Zo7aJVkO8EfM+elUJ9nllpo9vG0tV608poWjbc4I+XI3UEnPXAW41G5u5Gbyx8vH8S1ij7IAVSSVhnJ3L96uw8RyRQ2yZiVN58tXCbvm/3a5aI7XkjZf9W3zfLQbLYWC+hisJVjjFxvO6Pf/DWqmo3U8MDeQobb+/Zc/N/tViQPBHvYR/uy24f+zVbkaNX8yOXbH/C//stCDlRenkt03NGzN/vf3qzLud5h5jR7FX5Sc/NuqW9uxOkSsF+X5spVd9vMnVf4UoYWQsnkPtbdz/F70kiq1woUeWn8I21DOpWcyRNsZl+ZqlgAiKyMwuN3Vfu0rhymvfPFFBFJ5kTx96zNRnhW4DWq7ct96nzxWsl2PIZlX72xqjJj8po5P7275V+7TuHKMeFZgGuExFu+VSc/NUQVfLkk37FXr3zT5ljSAZbeHPDelXdCtLW6SexZmDMu7eF3bakox5VHlottJi36r/epp84htq7lHrTrxTaytaQbWjjTcr7vvU5VLJ5jNhaBE+lbY5F8htsp6Ia3YJYU8xWjwoX95urnUiVbmNu/8LVs2i3HmSNN8sbL82/+7TQGoPsbPAtzvJ27lbbuZq24ldog5DKvb6ViaPeLHNtZPM/hXNbW+SQNvlUDPahiJ4+ELbdwpdqyOrJjjn6UbdrKF4/HrRhl3Mi5OcnHekBLkqQu3IPU1GNz3Ei7c+T0+bHWpAcfIjKSevtURZVvCkDblIwSRQA95PJ8t4xvZycn0pyB/Kb5ssTnBpSFUAKu1EHAphkRc7t4LnigB6JukZ3GQg45o/eeWW28HpzTX3HKKWGR19KdbttG1eTjFACRxr5mzbx1pRu8qRfukc0KHKFnGZM8NUhVOHdlDHjjmgBm75QGViDzupybpcNjLY603a6v5MnVz19KlgLLLJ5akjoD60AMEUkblUZDIBnmlIZCd+C5XJxUs6hZVkG0uRyKZt8t95XJPegZGiqyCVuQDjbUjyq0oKr8qDrjg0sscaoFdmB69OtD79gUKuDzigQbVjxIzZFJC3luzbvv9MrUm1Y5du3KkZIJqB/mO1lyP5UAPi37Gf7uBikf5trM2eOgqQyPI+7CZAwBTLiRLcgzhURwPnJ6UAMO7dvkXOedw4xioHnt2YwtuMcnenPJ5ed7cP09KZA9s8qzSJ8ydABxVgCb445I2L7U6c9ajE0ewKiurGi8YZ85g4BOfbFAbzWCs0ckBO7I6ipsAoZ/LCoMnPJNI/l/eSPzJe+elRPMzjdnAHGe1IryxBkG0s33T/DTsAx8SltyqH9uKjcSLOsgj3kDtTrttjmNlUkLuAWoHkVBGZFCl/4t3SqRBKDE1s08gGc8Jupoi+60jB2/lUcLM2V3u4+9h/vUozzLGWlJ/i2bdtMWo2RZGk2q26M/MG+7/wABpz4jSV9mRjioxtGIZvvE8qKlOfKaD7kefv8A3qQhsQaS3A2q4/uU1N0rY2fc461II0iQ/LvA9D/49VXzorcNFIrMv3ldPmplakytJFIN7Zj/ALv3qhdZPmbdsjfmMLTIpopIzG0nmRN/F3FLOnWSNlLL92T73/jtIlj/ADWVUVY1nG7127ab54lUYCiLP31NE+47fMYphtzbf4qYNsVuY1UeV0UY60ATIzBGLHYnuetQbioEbJj+IGiR2NuCF8zb90M1Njlu5UjaVofI3fMVX5qCtSd5Z9hzDgbflIajYrbVlHG3DSfxUyf93J5ccnyfe2j5qkfykQfL5jFulBJGLa1VPOjaQL/6FRvZEPkx5T+Gh5I+cbgF+6lIJ3M4ZkymPlxQA+SNkkDbtqL8xqCBrwq8lvJtjZuFx8wqVJ7mbb5ca7R8rbqekqywOqruVW+8vy0AV53kX5tzMX45o3TeeDIyr5n/AI9S3DbkEbRtz3pSzSCTcvG39z/vUANdpopDMsf8WKek8kcjLId4/hb7u2hPlkaNmDRmPMjf3aZIW2o0i7Yv4cZZttBWo3y5I7eQsQs8rfM/+zUgt7eGNYYm3gfNj+7/AHqXh23b8xjouPmahLZZEVlDK7fKtAaj5DGm6RJN3zfLmprcqxBiTnrzTIAsQ2wW/wDstn+8tSnfjzWbyu1BJJu+SRlX5+x96Y80gjja4TMoHzE04+YmzauO5pqS/aXZmj5HTP8AFQAqN1V9wV+lKi+U4kRv3gGMkUH7TIpVVVc/6v61ObeaPDttbAyfrUlakcbR7CzyN5noKklZWcMiqRjmoYtpkVdqh+vP8qDu807G+U9hQBPbbGIztaMepqKWOPB3Mpy+QwHSlMLglotpA/g9KYGVUHy/lQGpK+7G7bkY61VVpI0/d7QT6U+T5jlJM5/gqOdn3jylUxp3PepAdJGsYACrn0FQyKxzt+aXFSSb2csSqioEaMSs0cm/C9aAKt5cPG4TZuJHOaqXarhtzc4zU96zSSwsu0n+J6id45C1wqNn7p/4DQDKd3IirHtkbnjAqk21XK7mDep5q/qbLCYo2j5J3hvaoJJIpLl2+VkQ/e/vUFalF9ygZ5b6USssyLvXoOcUSyZj4+fechqfBtiI/fo567aBrc2tARw6oY9o+tdfb7VljZvmANYGh7vMVnTaSBye9dBZKGdiVyFPHNZPcqyOi0hSXAH1rsNHHJ3cEnNcxoyY2yAYBrsNIjDFTisZFROgjX/R5FU5OzA/Hj+teleD7JtP8NwWzHcSd54x17V5w6/uFToTgV6xbK0VtDH38tc/lWfQoe27IK8DGKEJAx196RpFx8pwMZprSLwo5zzxSGiUHOR0PekHORgcVFvOcqRil8xucAD3zQMdgjnHFHPUgc0F84JbnpSEjruFAAV54XilwSDkdOlNLhQdzBf60gkHcEDqPegB5yMcdRUQKrkYz7UPMo6jIPcGjcoQMGFAARxnODTBwc5UDtSiRWyANv1qJyMkdRQBJk5OeeKB82cDApgfauGPPrR5ijhW69BQA/cxJXA6Yo29gcDuaajLknOCOtPDxg9cgigBEzncuMds044PzcYHYUI4xtCjFIWXaeQDQAwsTkgYFIOCQThe1BkHAK/lTQy8Hr9aAHDGw4HP1p+0KoYjJxxUQO1+eg5zTg3zE9QeaAFGcEngUmTjcBxSblz3yKGk2uDtxnrQAvzE7gMEUfePoBSZLOWGelGRnrj8KAFAyf5UpLA7W4FNGVJyevShySOeT60AKRgdc0AgAZFAYEYanLtI4OT6UAG1u4HHTmh1O8MT0GabzkNnPt60fdHXvmgB4LZxke+acVOfaouT839aTJ/hYn0oAlDvkgrnHSmkjB3dSePam7mBGeT6UFmJPy5FADhywx6UoUZyx57DNNUqpILYIGaeGUjOQf6UALt+bkjFN2sDg4FN3sf4Rik8xskkUD1JUByOtK/OdvT1qEucghvwpxfklTxigQ7dxtU8elJ8wHTIzyaiDKM9QT3pssjbNobAoHcsNgHjGKKqjcQM80UCJTt2cd+1N6kc5HSkJzgjg0hyeOgFBQo6FiOnHWnAgZG3HvUZJKlQc85pC2VBP0oAkbrzyvegAEg4wPUHrUfX3FPHdVGB65oAUnaSCfpSfKMnrSdF3EZx60h7MQAO3NAASDjsKQ54GKU5pp9c8j3oAU7sYzSD1JzR74yaMNjPGD0oAc/IyOnpmk6nnikxwSPx5pSBgZ6EUAJntxj1FKT26elBABAAobk8cCgBO47Uo75PFJ396Xpxt+hNAAcYyuc55zTTySQOMetOyefpTfYdOpoAX6jNHQADAFKvQ46+lJj14xQAvsDg+tHzd2zTT79O1KPagBeSCM4o4xkUnP0NKTx97igAOASBSe1H0pAOeMYxQAp+7zSDPPYUp7/Sm9jnigBRSg96aCueDmlGOlABuO/bjinA7gD2pBjOaUgjkDrQArZyCCAPWlII5Jz2/wDr00Y49KXneQBgketACd6UYxz+FIAQQppyj15oAIyd2c8UrcHPWgYyQtK+QQvegBOnJ6GjjqTn2pR05ORTR0NADvfFOGAuVHXrTQDTgCAe4NAB/u9aUjgc49gaaQQB/Sl9V46cGgC1YY84ADkqwP5V4z4hhWHV7oDvISfbmvZbFttzCNueSD+IryXxjA0Ou3mSxzISO3enqSclqkbNuIOcCuH8XxmW2QqvOziu+vf4iRgelcbr6P8AZpQ3OAdtaQbuZzZ4VrqNHeEL8rbsZqqI2BHzYBNaHiVSt38xAyflI/vd6ybeVnLbvupzXQtxRLokeNzD8uMZGRTwEkc+Y+AnDYHWmpGksRndt0mPyppZVwuck8niqESuu+Pa7fuz0I708MrMsiR7/mwy+uKi807V3fMo6LUke7afL9MkUwHM+5HdVYEGnwY+95Xyik3tsTy8hcfMvvUi7R95vlPagBXbAWTop6etO2t825st69xTZtyyCNmVovvABfmpYlYozNHHI7f3m+Zf9qgB/kybisLxyj+VJGnnXB29Nu4//E1FtkaKRo3DCL8KmfalsskLbMjMn+zQA1FVonZ5MN2FNkike3aMMN23K7/71EgzuSRcxbd/m7qmHlzJHHtZlVtyn7rUAJOshgV2+6sfzL/FmlTymjDQ8z7flVm+WlnMiM6Oyr5jBR81SCK1WNpWj+ZflK/3mqhCXFo0KR7pNryLu2VEYi0TK33R831og/4+TJIzSM38bf8AoNK53OZPlXnBGaAGQc2u1mxQLf8AfiaFsFerClVrcfK24d87aaVj2LJGrlfvdaAH3bzNIzbvLiVfmVKd5EcLxz7mkV13eVu3U13jZNwjbbt+ZBTI3aKNpF5+Xgf3qBDk2sGZvkYt8uO1GyR/mjbew67qjR9kbTRxtIxGSvrUsbFi7bspj5gKAHxzKkZaTbJ95Ww33ajt0jKLHFC3sBUVvKqeZItsPI2/+PVZskaQktHsk27lOfu0ANETYYx+uKTs3ytK6/dANSXLT7/9YxiUcZqODqW3bWoAWBZo32ld2/r/ALNPtFaRJmZt0f8AC1FpJPsZn+b+Euq8UWrq25WbcF/5Z/3qsoYkixI08cu6P0zU17t8yJYPlXarUjRxyfN8sf8As7fu01PMEat/EW2rQA4MX3Mx2yD7v+1/s0I0ix/6vczfdWozuTLSMqhf4qsb2TZcRLvUdt1ADLMLNcNPIrCGP5Ww38VFs8bymRN21PmX+HNEN5BNHJHGQkjNuZ2p6RN5rNJIu1x/DQA+NWmuGaOSWBcbv71WoLi5miRGi8y4jb55Kr2MJuI9jybW+ZY0HzbqZFDqMICjevO2lIykaEpWW/ZBNFHI5+9mrUYM0VzqDybVVPLZv/Z6yybjzTGqQsyNU32+O2s5dOlSVlHzfLQGozT7mOaONXbbKv8AF/e20zN0tzJIsaMzN8u7+Gl8628uJo7fay/xf3d1W7Lb/Z87MfMZB8w3fNTsA63SZ3DyW8MfmMnmMrU6ULG5WOPMe/ctQWyKpZlk863kTO3+Pd/dpRMs8Srs2iP5tn3WpBqTWyLDGiyDDSNuk+tSosj3rRrt8iRPv/3aiIztuJm/cSJldq0yQR/ZpGtjLtj+bdTJLcG+OS4jiKmP+Hc1NEt1uWMrDH/ebd0rPt45Hl+0zjyo5F+b/wBkqSSAmb5m/cldq0g5iG5M3ntGrqY9vyt/epjhrMxyFd0m3aybqsSQs9vHDJ+6YNu37qW32NcyRMnmKq7lfFBXMRiG4awjgY/u22rtVMstPRxloEndrdVdU/vVPbvebJLq1KtG/wApVvvVBBbq4ZlbL/e2n5aCuYztqtBtZvMbd97/ANlqWdYJpY4IIPJ/2c1cSydNOnnZdsqtuxu+7TLSSS38uTy4um5makUZs8U0sbSKypGvyjmopd0gVWZR5f3XDVeu2WVJY44ceY+7FVzaBU2hd21d1ICsYcTCONtzFu1TX/yah9mabYfL+b/4mnyIzILiRdkfZv8AaqG4jL2iXAj8xkb5t1AEspM0dvPIzMpXaqVJaK1xPBbs22387bJt+9TN/nSJcKytGI/uL/e9aYVmhjkvmj2CIeZsoAn1iO0s54rXT5pm+bLeZ8+3dVeCSGPzVnLL/DupkW37Ot5L87SfMtPSSOf/AF0OVNACxtbvPIsKvtkXb81aVhcLZzfvtsSfd/vVRdo/NKxsqiNf3fy0luyrIGkV5Jf4k28f7LUAalxMrvLy0Xy/LG1aFkkP2AK0yquN0m7+KsRL5XuCZz5rL/Enzf8AAasWl2wZrfyMyM2PmX7tMDfjjVo18uZWX+ELTztURqzM3zflVfTGurqKRnhVYo3+Rl+XdVmBftAmaN8q42tt/vUxBOrH/SF67emd1NRpXdJFjw9LHuxH/AwX5koH2jz2by/lzn71ACIcTuFKuW+XZt3U5wrz7YzhgvzJu3Ulkzb5127AW++o/wDHaTYFaWSNfLLf8CZqQEiXNpGwaWQH+9k1NKq7A6t5Tbvu9zUcUhO5lgjMW3ay/wAX+9SXKSLPHKrK6cZ3/eamA0rIyusasx6/MatR2skemytcpGC68lfSo5b9Y3O5CoG3JPegXMkqBblUVZC2EVs/LQBk6vZW1zBE8sfmmNf3bD5dtc14p01Y54JIF2nPcfxV2ksglQJHwIG+bd/FVW5tpHtyBCqyN/f/AIlpMZwjpKXDSJhz8taWjh7fzxt8xJF8tvm+7W7qtmbvUYFjVSscfyvtrMktbyO4ljji3CT+73/vUXGdd4Mu5Htvs0Sspb5QX6CuqnlV42VEVTjua4PRJC8kMlusuYwsapu+U12Tm4WPY6xCR/U9KhxVyTA1ONXkRGaOQO3y4qpeXKwwGGZVkZPlLbdtaF/DIrw7rVY/lzhG6Vm/aLZJW80Z3tt+ZaaAr/bFkjiMPmbj/AwpYneTc21Um3d//Zain3C7dYo8r/C+PeiVmV1WVt/HUfw0zOW5ZFu7IWZlZB975qvWAdiBGv7sHBNULNQxCfxvWzpdrNB5yxJ+7lbcu80EmP4kimEixKFZGbL7vu7a5eRvKMyheN2Vau612OVGkZ2/diH7o/iauAleOdHkjXEmPm2/w04m0dirI5nfbb/NGv8Alqku/K8z7PtBiKr1H8VMZFhRDG2GNPcSO7MF3p0p2KCCCcBliXIX/WMrUbQybd2wjhlB+Y0yO6eHMcbbWf7wFPdEi+ff89GoAeSdu5R2U1bgyIXVV3S/xVBvZ5FWRef+WZqe3l+zuVjbdL94/LUgCTxRS+W1vtP9802Bt8pjaHa3rUt9cLKkS+WrS4/h/hqF/O80LMyp/df1oAifd5B8yH92O1bOhasuj+Hp7a3sxLcTq3mXD9Av8Cms8w3Qyyx5VvlX/aqOdVltPJaHa+7H3qNgI7CNTaGURrmQf8CqAxhD80LNt/gzirlx5YjiiVm8pF+//tVKIpFh2rtLSLuoAitLFbjc0kyxDG6NP4q2Ps9ysUSzIzeYvD/3qj063he4jZjzb7WYn+L/AGa3bm4kuZVSJVROvNAhtlbbU/fKrSY/hXbVu2CeaU8rKk81Jbw+Spkd8j0p8CxqhkVm+fnikxDflk+V5FAQ8Yp8W9ZW3K2T0prrGwC7eexxR++V2/iJHX0pASJ8hP7vJ253f0p8a7c5CgdeKYhYYJb93jORzUMEkcpYxvkZ5JoAkfcx3s2fakwJMMh+X07ihGX7QI2yykcEdqaHRfMVt24DOKAJo943Ddu+tOiZlcuq7sjt2qJiVVVXq44HenIscY2x7wx5K5oAlTeIgobhznNDrH5jOsbKMY9c0/5Fx5fHHQ03zC2V3c9xQAyaMXUQRt2R/EDU1sFt4AibgPc5psB+YJnHY05flD7mwo4oAkxGiFpBuLc8UQL5luQnPPApkePL2htv97NLHLsG1OH9upoGPljcwLvZTIDzUb/6oMj4IPH+FDyIx3tu/wAadE0f2gK3+sCZPpQIcJFkl3dFFJKuxNy87qrlpA5lG1o3GaguJ5IcIyMec0ATpsj+WRlznPBqGWVVDPPtZZPlAxmoLgwl2KxttPO/+lKskbP8i5jHcmrASMS5ZbgKFGNqU92xKWWPt2qB5FknLL9ymS3E/mnylwm3mgC5d3Cmzcx85GMYqG3jjkQ+WPIQKM471R85pYhL5/kxbc/d+Y0xNRvVjWNVicE+vzUAWJTGu6T7TtUD5RiorlmklRnVlyv8FNklWWVlnjVR7UqbU3/vJHLelUQxssjJcFlG5f7oFCGF3Yod5J6OvSnxTG3lYxjzW/2ag86SS4edY1SId6A1HuxXyZovk/vH71QLGWlDyOrRfM2PutUiNbvI+3zNn3tv92mJtUPIwy38LUiSfzk2Z35G35Wb71MmkKwLGz7mZaIommRJfL5WocusE81wBl22rTK1HugjRPMkYAru4p9sbgyNIyxhv+WKj+KoUkliCHn5vuu1DiRpZGj25/hfP/stAEc6T73LJEc9dlPt0WLb5jc9qIIVjDNHLvb+JKsorSIsbqu6RsRr/FQGpW8uDz5JM5RuCu6k+WPLSHj/AJZpToo/3ErSLskjG77v3aY5T5dvz/xZoDUPmJ3FdqfxUnzXNq0m3YA3y/w0qcznzGZzt+4tRuytG7s37j7qpt+ZWp6gWcKshWNdu4Yb+9Uckwt418uPnd1b5t1QRxE28CrI25/mkf8Ai/3acYlS7eFW/d/7XzUw1HyySvDxtWTO7dzSxySrI3G2LHy4P8VRyKrJ+73cCljO0pbwsPu7mx6VADIJLpnEbOsRDbvlO6iSN3cc7Q7fwsadtXBkVP3rcNQc24RW3Oy8tQGo9Jrn7R5bFWSP5ep+apNyrN5alV/u1XkkRopN0DJ/Ev8AearNpIu+NkhXy2X77tQGpFLZssjyTNmNl+6P4qhiElvJFHDK0jf7a/dqz++M5m3ZVD0oiZ/PLqVV2PXbQGpEjq93+7XzJW+aT+HFPiRmcpDJ5qu26mSOsqO0aKkrLuqXT/Mhl2KuIwu7f/7LQSWSskUhkZ+VXBSiSNmh/eDcmdwNNh2nMrSbg/apYMq2FxImMfe/u0ytRvmp5oZmY/0qXcsmG6N2xTN5TasaKN/WpETchSNlLd/apZJLZqr/ACOcr1HPepWt1hdfLZhk5aq1tHa+aFy4+bI9zVgzOok8/g5pCGXESySp5aAnOT2qtMphuH2L+7HNWwXkc7flbbxVeQtGhC/Me9AyCISMRLG2Yz1ZaH2IGaM5K/6tKcHMYxFBhX701fMZ9vlqD/Cc9aCtRJfubpNoY9MUqbdio75U+lRs0eCm7e3PWo4gv2feVy2eBuoDUW4VvNCR8r3zVSeb5Wa3VRGODU1wkjosittZOcetVColiZo/9U45SmAx/LXtzxxTYlkh+Yzq6nttoaVI51UxbowOufu0xQzZkVkWP1zmoGRaoyyMrsuBjFZc8cWAqx8L95wat3bQyOyyyMo7Gq6xmN5Y1bcHThaBoSZEBVNmwbcpzUFusSSBZFUy9tvNSSq32ZUm5OePmqbT98N8GWJDv4GaGUjqtKCrbq0xZiOmO1dFpUWQzbcK4ArD0xCluRI2SfSui04LFFHvbAc4FZS3GdRpiYVfTAGa6/QI8nafTpXMafHtjVieARmut8PocGTOOMisJFR2NrarXlrD0JdT+or1H5/LViMMAB+mK810SNbrxTYRdcqWP5ivTp1bJA4A4NSUQcdT6YppLLjbwfpQSDgEilAbqRx61JQzDHGQPwNJyScMcDrUhQHkAk0nlsB2BoAQFdny85HekPzY3HBAxxSEgZCkdelKcAdCCaAIpCcjPJAoJdsAtxTyF47nvSqjZORgD9aAI3HA2nnmgK7cKMkc1LtXoRn3FLyASvJxjFAETAjGTk+xpBuyeOtPxzwtKM8saAIkVjk988gmgqA3HfrUmAe1NG5ieOfegBoXGfmzmgL0pxxx6Uqn5+ehoAVtwxg8UFDvG7kClxtIVRnnmnEfN8wxnpzQAhBycAYpkgwNoGSaf2KlunQ00BuSB+OaAGoCSVYdBwadFjPPXHSnfKqAHrnk4pp56KcnoaAFAJJCjmkOeVx8wpUDgAdDTjjjb19aAGDkZLYHSh896ULzhhgUHJwMc0AMx13HHpTgpyOc8Zpx4AyBx1pSMZyOtAEZHG7FJkZ+UYNSdixFNXGCWHFAC8ev0oIGMtwDSPzg4xQpZnCgZA7UAKBwe1NICjqfbFPO4nOM4pjs3Py496AGgkv8tSjOeenpTYlyDzk/SlyMgAH3oAR1G/cTn14oChSSOhNPIXGQ2D6UoVSBnrQAwZ5A7UAE5BGP60/BycCmvuBB79sUDuNHXG3BHU0bck7fu/zqTce68mgoMgA49qBjQoxtxUfl8ndyO1TMjcc1E/ytjnPrQKwsSqo5H50U5MkfMvHaigRBnpSE8nJpSCOvc8c0m04Jxmgobk569KXIz04pQPQZzSEHoe1ACnjnNG5gQe3pRjvRjqSOR2oAcCTkEcdaVsEAEcdcClz0HcikKlsYbHFAEZJznrScZ44/GnEEdRxScZBoABjB5pCepJ6CjA5xS7VyeMjHXFACBvQ5BHalGTgY7cUbW7DHbilAYDkZx70AHfpzTcnJH604nP3TgmkwMnvQAgx3GaUnpnrSc46c+tAzzmgBAcseCAOnvTTu53cZPGKec4I6GjGQMjkUAMJbICnHGSak5x83HGc+tNC9c8g08ElQDycYBxQA07hwORgGkDNg+uadyMg8D6UmOpoATLZz26UhbkADOaX2HrzQBk8HHYGgALDgAZpMt2FKQOo60uDgYNACZY8bcGgFhkHBBpecUnbg80AL/D60cgcDmkGe4xSjn2oAATzkU5j0OeMUfjxQMc8d6AG85A6U5DznPIPIpuSeSMc0vckDFADhuzwOTTQxBIIx6Ypwzg/Sk5xx1oAVW6qp+tIzEEeo4o547Gj6+vFIB+T0xTec47UvO72IpQAD6imAD35oLHP8qUbcnPSg4BBHI7GgBR/+ulB4Jxik59eaU4wO5x6UATWzYlXA9q80+IaFfEk/HBANekRZDqew5rgvijEy6zG+3h4/8/yoJOHvVGAdvbn61xviENukUckDNdneZYAAYFcn4gjfdIw+UkYrWKIkjwvxvu/tUw9Y1O/8652PbxI38H/j1dL49j8vUZJNuOMVzELtja3T+Fq36CjoXY9sZLqcB+1SIzcsm0Ljk5qvEx+XLbmqeNdqjzNr/NVk2EDxbwFYP070+B2cuqJh+e9Ef7qcLtXOc7KiK+ZLJ5cYyG3LQFi/GIwg3cgjr70Hy/kYfeBqOJpFKIsm+OU4kVu3+7TpBtlVMc9vamOxIjRITIPlkLcNTYtoc7d24/d+tPfa07H5XwP4e9Jbbt7yxrxSJJJfMwsgXCD5TimSr99Y24c4VT94047uMcnqaV42Zw6su/8A9BpjBGmigX5ojGq/5+WnbFdNsgEjD5l9VoSNlgdtuAT82euabHC8g89o1Qfd3/xNQBIi4DmSbzUC7dv8X/AakPmMEjlVlK/d7VG+35Yyx8ofd3dRS25bzwrvhh91v7tUITbJ9nO3g55qGNfnbd8x/hqwj4gdm5+amW83llgq5NADwyxIzbcs3ytTvvXbrbriPFDruCNb/OfvMzfdojB24tW+aRvm3UADyqHCx+nWmSu/mtDKFPy+YrZ/i/u0oKvbqo2j9595aSBo8uzfMP4SaBDZGk+Tcse1v4vSh4pEj3MMY6+1SQLuBDbdhqKB2hDR7t4NAD4At1Ilqu/Y/DbOtXL1zIZIIVwkap04ZttNsjdWcjw2qruZcq+Kj85vs7CGPKsPv/xLQAwbp5NzMw2LnZtpu0yoJNud3vtp0kkkO6NjteVNuD/EtJGrWyItuu/HR6Bjk8vDqseFHrQW+7Gzbmb5t/8Ad/2adJm33/xk/NsppVsCTydoP+1QA3fHsdVVx/Fv/vUoVl2fZ2zu2n/dp/zfdbaopkASK73bvlPFWMTaqtJ5nOG+ZqbG80f7xV+VvlVan+ZJCrrl/wCH/aWolkZyywttj/vUAT28zEFmhVNrfLuWmGVppVVY1VvXdTIIWmnjt2n2szfeqa7t1tJxBI37w/3aAI7OaWze4a2j/esmPmardxc3i26zXE6tsRStUofLiuJEZt23t/e/vVGiq26RN3lhty5agzluWvO2A/dVn+ZZP/Qlqc+Wt40bNu8xfvVTeSFU+ZWZmbc1SRny54dzbl3blb/2WgRPOHkk+yxrDJ5S7sfdp8BkhlKzvKscq/Pn+9VQsySzhVC+fJktitS7ivMxSL8q+X83zVQCbZXjt44NkW1tzTMfvVYgjV3aSRV27tu6oklkdI45Vik/ix2pJ1b7JuPzKx3MhFAaly8Z8ovktiH723+KiO4cQFSsXlyf8s93zLVMzTyXnl+Yyrt8xdo+9/sVY2lJFZYkaSXYx4qRaiXe57Jhc/Mqryq02CFWSL/lmrL95qnuOLiRpiVik/drUtokk2kSMsSq8L4WNm7r/FQIh2mQeWy7o/8Aa+9UNoBBHLAsvzdvlq1cvAAjNuWWRcUyNVR1RlXcvRv71IepHOVMAgtf3bRr8r/+hUmxfsy7Wzt+8asTbWt1jVcL5m4tVX95HI0W5VXdu+WmMZeWzPG08DMsb/KyN/F9ainjVY2kUiSNV8vn+GpvNaa8aGdP3iL/ALtE8bWcbPbtu+63+/T1HzMSKLydjLIrLt2/MvzVRnsbt3bc3mJt+bY1XHWRrpmykbSqvzfwVH5aQ4dxNF/DuVtyu9SUUo1EvVvNjjOGipH2+WLddyc7mzV6BSkjNZt+9k+Vk2/xUy6kX7QklwvmH7r7f71IZWu4hGiZXYB8ygfxU29gv3gF22427/LhV+7V63SO4ilZiI4/7rNS/aFtgI2k81WVVVFoAyoPLUfKu4D7tOiV/LdpGiV5P4P7tT6g0f2+RYNoiaNR8tMs2ItJSyqzf3270hjEt82nnM6qV+UVLpxZLj7SZFdf7+2oJYWnuIIY5P3J+ap79GSUrGE8sH7ifNQIkjSBBIIY5ZVkbd8x6VIXkdMrc/Mvdj81V7e4nt7ceQ/ys27Zn5qbbyAo8lxDlzJ2bZTA39MnuLWwW3WTagbeXb/0GmJejyV/5ZN526su3uGhVlmXzArfL81W0dbht00ONvzLilcLG1bStL8yM0qp8pc1IWucSKq/P/BWfa+aoZizSq/zLt+WrkctwXCxhQ/aqEWHhn8hG81VJ+8KiiX7PIrK3m4X7lSTxO5DSth+wDf99U2RYs/Mdr/3hQAkEbJE7ySqw64HWnWzrI5XbhMffLdKjT/UOojyv9/7rVJB/qCqspTpuoARFhR3Zo5ZfLXdu7tQTK0XnQqssTcq3cVJFtQmVWZCg20wSHfuVFXtwKADyLdJ/MVlaZI9xQ9KdmNkLTvukcfwr8qU2RSr+Wf3knSgDg/MpU/KcCgBlzEMRiXb5a/6sjiofsMTTybJpcletOcrFIYpY2nULuj2npU7yNK8drar5Z+8z5/SkBWtdPjs7hVt33qzBt7t9010OZeJJQzeitWQlvu1AR+YwMfzbTzWuGZU2su4dnJ/MUAMlJ2CMPhsZLHnHtWNqNrIZ95K+WWVhsraDW/myLKrBnGBVS6gaJF3uoUHjHU1AGFc+a0j/M2wN8uKiiMqO67V2/erRuLd1d1uG8qMn5WFV4LWOOdpGG0g/wDfVUTYs2Um24DrHjcvKZroraNZIld5N2z5vlGPwrn4wy3pbZlXHy8f+y101tCkO0o2CU+ZD0H4UmOyMzWlaWCRRBEZJeBv6bf4q4bUZld5IMlLeCPy0Vf71d3rsY81VTfn61wGuvClzMZF2xK3ykmqiUjJdWWVGVt7j7y1JHLPh12qsbdarncHWeOPcG+62ab/AKwtubgUxj4Akd3mNdxP96piiDcrLufqKgO5tzbshafuj8hWVsfNt3UAThrhk3KuxRU8Cph9y7n2/M26orXd5D7m8xaS1ZvnWNt3HK0wJ0tz56N/Cf8Ax5f4qsSsZr/y/LWRVXbGv/oVHlQxbZlk7U5PTOR/C6feqAHQTSQ3ZkO6VI2/1S/LtqLUEVpJLpW2/Nu2N/DVhJWju2ZIZFjK/eanfufICtH5qv8AeagRVljt5ixmHlq0e7cv96rWn2cc3lL8zSIu5f7rUyBVmRVhj8xY/lCE1umJZR5EarEqR4XB+agBtlHIqfaLjywu7/K1Yh5Q3EfzHPFMnSJoI2mH7tRwo/vVJsZVDs2wEcJ60CJo5Xf5JF5NTfNEm5F4zUMcbsd8a/w85PSpT/zzbr60wJHZggkxk+mKR8bDPG2AU9afKCpj3M2/PFROu50bZ3yVFLlAarNA8csZEkTr0qTzoEQq0DAmpZVVnZGKrGgztFNJS4KyNtDj+8KOUBc/Z5Q67CrjGPSmIkoElz5e/J7t2p58yQncjAZ6k0kQeNDJI7IM8rUgOijkabzFVWXHBPGKcVnYl1VOO/emYXfsdsKeRinpu3bW3KexoATerEeY2B296dOo81f7uM4FSM0cjrGvJTkgVExV5TJ5nAoAlhYbGfbjjgd6fEitAvzqu/8AvcVCq7oh7HOac/mTOu9FwOaAE3edKdzKAnHHenbmUblXavdqbLIWVo/KSIg/991G8m1C0i4jHOM9aAJ0Yb13MoGc4IqGQRyyO8gUv2aoTcDz/wB4uFKcVCkrshSNgT6UagX7qQbI/mzFtx+NVZZHkzaEEP1BxUTzR7DDNuUDliegpjmUE+Yq5f8A1bIO1OOwDZlOxlgkXHdXqOVWWIfNwaglSOaRpm42Njj+Km+XHw3nt5Y/gK421SQEvnq20K29fVRmmRynecLvb7v0p8DxTPuhHyntt25qAS4ndNuyJPm3f/ZUWJlIlt497iRLhZCG6L92nxqWuTHPtEh/eByML/u1Sma3aNpy2x/VOlICyQC8Aa4LDbsH8NMmUiaeZYwZJDl5GxhhTkuIF52xuT39KhnuZpC0clvG3C7W9KjgRVLssa7WHp/FQIuW0jADyV+Xdt5amQFUgZVb5TJjmqkEbRMQrbdq9cfKtWIFWTPlyFj6MKAEfdv/ALyJ/d70sifu1YfImegp6NLvXzI9oAqGVd0/mK37sj5WH96mA3z2uJGVWlQR9v71MBZI1XHyM3OadHwCyqwbof8AgNRuokvI/m8qKT5l/ioAlfO/btyP4aij/fvuUbUH8B+9SmSPzGt7hWH911ak2KrmOPcN2352HzUgJHMcjyR58tlXd/tU3zP9WsbM2PmXdSF5I5Pl25HG5u9LBcSPI0ckKxL/AAtValajp53OIRJhY1+Zf71BXcibduKqCTyX+aPLbutSySx72d22qq8UwHSXFv8AaEhYsPm27hSXMkaSfLFujjl+ZW+8zf36hjb92iyH5lbd92mOZH89o33QO25Wb71AEweR3LM2xG+bdUu1mkPlx5Lbed1VYPlkeCduGj3LTRti8q5gnaNPu4+9QBd/d73Cv91fmxUcVzHIgkWP5lX5v71LbNG0ss8i7XkXaqU0Jsjbjy/4d22lqA99zoqr91vm3Y+ZaT7Qvn8RsVVfm/2qY6N5kTK24fdpBM0l20Kr+6/ipjI/NabzZt+1v4ae/wBodIIw20v/AHaf5sa7ljt90fXdUgkWWQL5e3atLlEN3OsnZV285p22OcRqj7F/1m8fxf7NI7SZYq6mNY/m3L81NcwzwRHdtG3cu3/x6p5Q1JxkxqyuvHK+tFwjfZhG0g3Fty1DCrNksm6Qfd21YKhD5zR4l7bjQGobI/vRsGkqZFaOZFXCk/eqFEP3Y2+bq3y0ssnl7pnXbGq/foDUspIvnmGMrt+9g9qTykUGZDz7UWoVYzKF3lxx609VbO5nVUC9P4jTDUkh2kB3Zd23hR1p3nKx+ZfmxyKjwFlDMPLXbknvSPJGr/KMlxuVqggcbhlQNt+bPDU0uhlO792T070k5WPCMzNgZwBUYaNQWVtwPr1FAFgs0h+99BVYs2wtu5BwBUrR+Tbnyl/eP33dKa7MoD4Ur0P1oGRPDmIzLHg+lVkkOzYqZPXJqU7lcOjMfm5XNNdhHuctjnnNSBVvUMrD5pMgZx93FQT+X/rFbdGnpT52g85laSRmk6UkrFdscKqkA7etWUReZHIGkzye1QFFVP3Tbk7pipljY+YNqoDH8rfepIGt1wsX3ym45/iNIrUoXPl8P5eY/wC5VPcsL+Yoyas3Myl5G6L/AFqtEzZ2smWepKsMedGAD9XfG6tTS4VGpiOTkY4est1B/dqq7eufQ1taNbOpSQyLI/U0PYR09gV8ts/KMenWt3T442WLeuQMMBWLbRnzIzwYzXSaQjM5LD5RjArGXccTp7RQbQY6tg12OiRjyIweOK5fT41KLgdR0rsNLXy4lGOcDmsZFxNzwHGs3jNl25ENsWDfgf8ACvQpm4Jznt/SuL+F8O7UdSuguCVEYPXpmu0lxx6YzUalogRVBIxnPrTkBXIJ47CjK8nFHtihjF645wB6UY54GaTjHIpfTmkA10VgcgA9jTcNj1PvUh96bhjnnigCMD0HPc08KxQhuMDNCZGSRkU/JwTjd+FAEbIQAy88ZNIQwA2rnjJNSbsxkLwfpTRuPKkjjHIoAYMEHapOOvtScYBByPWlI53ZAPcDmnLk9Rhc9KAGfUYHqKbtbBwef1qd0z905HpTRG2TlsH6UARBTxmnhRxxzSgBSQ3PoaCSuSOKAAAjntQ2T1GfSlPKdcCkORjbzQAiYwdw5pwUHjp6Ckwep/Cja33geaAFGcHgEUnBGVbbjrRtbI2/WghmwFXB70ABH8QbJoGRggUoU8liAfQUFSQQOCBmgBD8x6ZozznqO1A3YHGP60bcg4IHtQAgC9fWgDnJOfWncgDIBpDk5wMUAGcnGPpQR1DDFKG24+XPHWlbBYcdqAGHONo/CkX5T8vJ7045GWAyOxo3Yxgcnr70AMOS5xwKUKxHHJ9Kdxn5ePanLj8aB6CKvy7hwOlLtJI2jAAp5HBz07U09MdOKA0GkOMkKCaFLfxLjNKM9M9feg7uAGyKBAVHfNJtPOBx3p3IBY8D3ox2z1oAQlQQaBnkk8dqXavRlwPXNIoX+Hj60AJ3yTxTdrNlsgD3p5BUksQKTavLFsjHQUAKCwHzjjtRSD6fnRQUViFHQ59s035jy1PwMZUZ46032796AA/fyx57UYOSSMjrnNBGSF9O9HXPJIHUUAG3o2cj09KccY5PPrSKD24HbFIxOzseaAHcMcZGAPzpO4HU0HaVBUc0nzcEjkdMUAIeCVzSgKUx/F2pjbg+CcgVL8pOF9Mk9KAGDOCM4NLhsY/GhgCcKcnPWnnqAOooAj+YjIOAKQnPIORUhCjPYUzIBOBkelADfxxQCufWl4OSoOe9Az2FACgE8AUYbPBGKOnKnBPFKMgZGCPWgBOcZIoI98A96ME8ZznpQFbbgjJHTFACDbwoBPHFOw2AxpBnqBmlIHO0nPWgBDkt0xSEMO3PejnHXv6UHPrxQA0fMOMe5zS4Ixg9vSgDjOadzjacDFADQB170Dk89aU56nml+YEcDB7d6AE9cdaAO/T2pOaUBQSRz60ABDdhmkHfinDjJFJyB65oAUDt049aD1AzQfT2pdq9efegBpA5bt3FKDnGOmM0HB7ZBHSnJtA5oAQdcdCRxRznBo45PfsKTnlsE+tAC0UfwkUdqAHDHrijcMcDHNNFOHue3FAC54J2gk0Ht+lJ79O1H4UAKM5HFSAjkY46Coxkc9DTsnjA4zQA8chiOwNcn8VlDHT5AOqkfjzXVoMZyeoNc78TYx/YNrcN1BIx+P8A9emiTzOdcblPODiuc1yMFJGbsDgV01wpBbjqM1hayqmAbuRyDWkWTLY8J+JVuokWRn2qDkHHrXDBmVzu+9/6FXpHxMtTJZYddqbxg15wX3AN98J0rUzRZjEmB938qlC/IVZl2/wmq8BWQncWBHTNTrIn3ccVcQYjs/mb2XI6ZFSQS/I8irhNuBSIzKpWPue9OPmvhX27P4qoY+2wscS7cKh3L83Wp0Vn8xmflOlQeXnjdx2qeGKQRBlj3Dp16mmAkJXO1eCan+6pijkwmP1poVfIa5kTDDjikjdZZPLVdw3KzL3WgTJG3KgXy9zEdjUe1VzlsqehqSRZMv5LKsf8P/s1NeSAIxzmP+970ATbtj/Z5O55aowwjcLI2bYenFL832lPM+6wzuqQrGpaPO5P4aAGTbjhm5HYUp2qFkkb5mG3O2my5837px0J9Kk2yTzq0B8xEG1WB61QEfmO+yFY8qvfd1qbbGqf7R+WiNZIpW8z5ZVXdsFQr8373y2x2WgQ+33LcKLdfMHQrT9scM4jjkVkX5hSMI4pFbbE360lpt3yrAvnhu5oAjUsS/lru+b+H+GpWMiT+TGFeNuaQKGJVtsZHtRG8jSOu/DRLnLfxUCG3O7Py/IP4algikT955efl+YVEEa4eMR/vN3Ze1WrtpI0W2t5FWNfvNu+ZqAGwPJcSiRmwkfFQRPAtxPHJPtU/wB3+EUb1ilCxqxB9KWfyxJ5dvGrKer0DLCTf89lBbbtDMu7/gVQ/NHsKSZFEbytv3fN5a/cztpWXaEk8v8AdOvUf3qBDp45Ed5I1zn7wpskimD92zFv/QaGWaN1aSTe3X5f4afGxacrBH8u3cw3UDE2tn/SGVVx8u2k8wyybdkePu5FOkBRG3MssbdW20saxptkj4WrRA6zd4TLJIT83ylv6VAUYxMo+Zd25dtSptbfuVjJu7tUPlhZXfyh5irhW70FRFgRpZ45vMixDyo3Ut017NdtcybZD0p0aRwypJIGfd/47SCLfcM0arJGP738NBQnmQwxcqry460wtHGVX5mY/Ntpy+dmWORdrfdp5bcirKv+r+6f71BEiWNWkxE0fMn3aWAqkkkjJu2rtVG/iqSPzHjZQ0Mfy5Rv/ZaYZJNiytHtMf3f9qqEWYoY0kjYrui2fek/vPRqCeVIqy3XnfPudPu1IixQnyGDSiVfM/3f9mo7xdwjuLjb8/8A31QIIrZkkZf9XC/zK26rEUu+SVkX901VY1kTas7fu/4RU00M6hEWT5W+7QMSdNl5E1sNsjbV+/Vje39p/ZG2rHIv8P3lqvPF5l7BJuaNS+35aZIjGVmVjHIvy7/4qBGjcQH7KtvJJ8vRmON1SJOuNsi+WI12rn+7WfJGVuDJcb5I2KNuUfdpwvJZol8yDbEfutt+agNS35sF5G0ce7n7rN/DTCzPbmOI/N/eYVDaOpSSTdn/AMdqcLHJJu2/NtoAWSNmuNsHzKyr8u6of3qXBW5j+aNvvL/FSyRtxNbT+XHt20kczJ+8kuJZPdloAfFF5wuGVf3n97d/D/cqztDwRxtJF83yqv8AFVewEUtwS0AXPzf71WI1jdywkEckbd/m20agQFLryvJWHzJGXFR2lrcMhgmXMfT5qs3aSLArR3WH+7uFR2dvdT3CszsIlP7xcfepgV512NGFGP4dy1HI3k+ZO0fmM37uNf8A2erclk02oS3G7yIt3yp/eqK7t9u1m2yRx/Mu4/drMrmKZhCnbt287f8AeZqS5WGPO2Pyz91mq3P5jyQRq/mOzblVj92obw/6RL56t5ytwi/NuoKMxoFDN5a/J708pJbpHDIFVpBuWpp0Eb/MyhWX5cfw0gt/OlbzG3tt4NIZUSORJFWSQrFu3e1XQ8fm7YYGV933qjPl/NG0iyI3+z1qKXzFdV27v7rUgLjwxtu8n95JGu75f/ZqJrc3NnDJ5uWLKGJqCO4ltIP3bMrN97+KoYRM8YMkn7vdlcUxD714lPyMxWRdysP7392rUdxcxpwyqskfTbWfMI2liaZm8gfKyqtW7i5lvr1LOxtsqvyrtO75fVqQGpYX4YLGzbSV2rVyRI9yvJ8nlrjfu61RlgurcRwvbZfe3SrQZZoyvmbY0PzN/wCy1Qi/A3lnLNsH8O9v3lPmlZMyLErKfzrMgl8uPy2k2ov8Gflq3byr5ZJRY03fwr8tAFhI3lcbZPvruYU+XNtOIo1jePb/AHqis/LhmDNnd1psjLDctJLH+6fpigB7xKjnazfIvzfxbqZCyxyH5t7HtT3QMBEF8xfvfN1psu4Ybduf+FqAEMTQvvjO5Mf3vmqS5WDYoDbG6gr1pDCrO3mbkG3O+iNog/y/OMcsy/NQAsF1E6uzrjjHBptu0W8Mv+spNhO1g2xfvfd+9/s1JcxsXEnlY4/gpATW2GkkKN+9Q5yauWkkc++RZAB6e9UJJI4pxhtrbeX/APZanh+U/v8A5I8Z8sDk0wLb79vzLg9mqRljkVAY1LYxmlO+QLuXYMZ/+tVdtxRmWTPfipe4ED2PmTb5Jfl64PSq/wBnk48xd2ZM56VoYZiuOY+vPaoLgyyzSeW2Igvy8d6kB8ao1ypztA4Fatu+2UMNrkjBNZ9vGYo4nfl9vK1oWcWJWk3KFxnA60AU/ERb7MJI22yZ4rzzXBKZ5JZPlnX+Db8rV6BrTeZgK2RnjLdK4DXftUl1Iu3eu75mFXEaMQxSSosisBKfvbfu0FWlYwx/KnrippFbyA0TMyfSmJLgbo/v9xTGH7vlV+Q07aqhGkVfKH8K/wAVMnPz+b8pFPu/lsLdWXawk5oAIGjcvHHuRTVwzNCI/LVdsf8ArP7zVTTcqPtXkcg1csZbdkVfL3SSfeb+7TAtskbT525WRdypUemRXjxu1o0UR3fxmpo3zLtkh2tGu1aB89od8f8ApbbvlqZASlbrzFW6mWRT90o2as2iKqZYKo+7u+9WfDiWSCEwNCoXdI1XkZY59sMfmqeqGgkRrdRGzQSbW3ffWrdkzvBJJbnKbthdv4qahhbzY5o/LVtuQGrZtLWyaBbO3XZHEN2R60AVZ4t80X7vdEF2sC1XbkRSxRZUBU5FOkS3QosLeYXwMe9M3OrldymRG+ZPamBHvHmNvYgYzxU8CKyiaRd2OlNRdxLuyrH1p0hS4YeSzGMjt8uKAC4ZsxsyOcN8wHFMeY4LIuE6g0/zZEj2M+9SMbu9NYGRBGifus5znmgB8UdxOhkVFB78099pkVY13tH7U5ykcq/eB6cU3ymjlZl4J6gGgB6HdPvZvlHXmluGO4tIy+Sf4AOtRRwvNJjb5YHP1o3I25G+YVmA7GLfci5Yn5GNDnc4Z2ZTjketL832cIvAz0pTIfPMafMAOGb+VACKoB3QjOe9G1dm5F8zuaQKySHbwDSxrvR1VsHsQaAAO0kXyL5YHamvLMUEa8DuaeglWHDrmTGduaYV8wfO2SOQB2oAdO0fmrufcEHeobhh5RTd3yvfNPZo48yZy3T2FRfN5R8hYyfvbj/FVgQIVb7zbTnpT7mRYZfkXdkdqY8bOheWRUx3FV3aRpd3nbk2/KtAD3EDyhpWbB6imXkirtZZPmRv3YUfw1BHtZ9tuzKzfezTG8v7Q1tG205+/QMDJIHkZY/KY/Nlvu1Im5nLRjJ27mzUc77ZpFlk807flQCmeZtKeXu3Fduc1REpA9yYpCzR7RIduR8tHkrE+ZGZ7d/ur96nyeb5ot5GVUY8VFGWid1Vvb/doJYg2+ftUZCfw0u6TzCqnEZb+Cn7ZlyI2WX/AGqYNy28ibPl287aB6hGN07q0n5UrxsIMBdixtlV3fepbJUZFa24GOd1LPjY0TqyeW25t1IkjLbnYRrvJXds/vU/f5cka23U/wCsU/eWhJ1LFguVxxSQS+ZKJY128bSpFAEsnnRWrbG35O2oLmRmWKONtqx/w06Ity2Pl21GWZ/9VGrN0pgPkdkLx2sLMZBlm3fLTPubWVcxqu1vmp03+jp9nhbaD8w5psaSRDcibk27gq/xUgFIHmRxiPz938W6pLqBVvIpI5Mhfl+9/FTvIPnpcQ7QzLwj/wANQXjTCNY1kWUM3zbv4aAHygoG27WkJ+7/AHahn8+MKsi+aW+6tPlcrIzNFnaNqlarQSNL+8bLSRt8m2qiVqWIyqmWb752/c/u1VCB9s7ct97y9tOfbPNJ9lDJ8vzbl+9TrUXX/LaRVj27f9qmK4b2/eXO3zP7v8LLRtb7J5e795J8y1Fue2jbzF3zSfL8rfeWop3YoJo2+6235v4aBkkczPceX9m8xo127t1S785f5VVY/mzUfnm3uo2K/u5lzuX+KorbbHFP9p/ik+XbQA+S5PLKvmH5dz/3aEa4kuGaZlkSRfufxNUXlRp5sHlsrblZatFI1jZmbdHt2rQAyCZWLKq/u2+Xb/EtWUCpL5i/eC/eqtZS3SOI5I18r+KrkXl75F/1ob+EN92gB0aiXcsf3m+ZVzSSxKdq/e+bg07y1XaI2Chf9WKbGo5V2G7r9am4EccTr5mW3B/vUmzZujB2ybdy1JJIpjZlcc9s0rsyyBm3b2HG2gNRpMasWZvm287W+Zalk+z/AClt0ny/f3UoLE9VkTb8zH71MDLJtj+6PXFIkQ58tV3bTnk1Zi3JPGkbLKn3mDdaQwNs2t87HpxSszJKJI4uny7qAHDf5r/vUIPoKI0Xzf3vOz7rbvvU2fgny159BSqdr/P2oK1JULSO8cpyvXfTnkKxLuTzPTHy0Fl/jGI3qDdIr7ZDt4/d4/u0BqPRpRAdy4k3Z3f7P92pEVWdY02lzziof3rRbXXg9DUyZZxKrYZBhctSYaiFpVMiwnj/ADuphjUQsd3GNvNJIjR7v3md5zx2pbll8oI+cHrjrSDUpu2CF7DvS3LL5WyToeTUhUqfnZduOE9KpySM25ZP3kY71Iakcs0itvjWMx9Pu81BKS9whVW2VJmOT7p2/XpUchLFfKkzmgkJ9scrIr/fHNZ122228uFuM8S/+y1ek+R5GbywUj+bdWczM0SpKuyM/MMU2axWhCVMvyquXB5GacW8yT943l45DVEV8tGk3ZlfsPSoAy7tsitjHApFEgKmTDrs78Guk8Lxott9ws0nJb0rBikt2tWbymEm3bjdXT6AmzTRKrfK54qZN2A3LWJVEaKcDNdVoUTtJjHCmucskXy1VuvWuu8ORgBXXIB4rKQ1E6PT0yOmM11FnkQBgcLjGfeudsuCOeD0roixj01sdMVi9i7Hb/C+IR+HmuBw08zgn6GukfkYHOeaxPA/7vwnYnH31Ln8QK1yehB6VOpQ5uMBfSkG70/WoizDOD1NHmNg+v1oYE3zYGBmlIOT6YqAyOMKp6daUyHd8owT2JpASErggZJpAFxkNzTTKyYPykfrUTzFnJC4HQCgCf5uDjNP6AEtgegqr5zcfN2oMrEYYfSgC1jbnHU89aa+D8uRj0qLzJGwWXjtikdj370APO0YIGB3INCnqA2R1qLcrDpn17UoIGfl4xQBKDtOcdRQSx5YAelRiTkcZGOlKWyc5z7ZoAcM445NJ68ZFNDNn5WFKS2zGPxzQAAqQSOlO+X1wajBPpwO1KSOpWgCTsdxB9MU0sW+6wA+lMfoP6VETg4Xt70AWNwGAScmlDehquJHJOeAO9PBI5PIPcUASYXOSWJ9KN6q3yknjrSBmznaCMcUE7f54oAe7LvxnAx6Ujbc5qDLHhuhPFOx0GeKAJd+QOKTsewphOCOaU5ycnigB3zADPFBPqeT0pnGRt5Y0pzvz1FAAWH3S3B6UcZ2k4HaozjP3foRSjbncWxigB+VBwPzp6nkN1AqEqp5Vs0uSBjJFAE3mYzu6U0yDn5cdqj7ctkU8AlOWGfpQAbueKXzNuMACoz98YPFGOSGP0oHYl8zOSwyKQSbkI4JFRyDCBlJzSAtgELg9z60MOUmLsQFHNBbL56ACgHgFRzSFtvVcihCDdnJODQQOGAwaaGUrnOPTFN5ODnigB+cEliAD0opm1GJ5P50UANIIyo6A54pOnzEZzS887eT9aCWUY4xQUMJXuMCkGDwDwP1pcsRwf0oyMjuBQA7nIGMAdMGmnHKnilfGc5wO1NII5xQA4YB44FJgnJyKTIyOcj0pQ3JBA9qAFQDeGK7vbpSuwchcbevIpUOCRgD056012AJ4A4z70AKBg5C4A70Hu3Q+vXNM347cn9KXeF+VuaAFIZsj9KQ8JwvNOicF/m6Urspzgc+lADBnAAOKTAwR0/GngenXsKbkck880AB4A/Og4xhT15xSZ5AByM5peBxkE5yDQAmO54A/Wnbl2DaSCOtNOApz65FJuGOBk570AOYjIZQcUOCAeRjsBTCwOMcDvQWHIHp1oAATwe1B9/w70DsM8UAjJz1zQApxgAfjSgbeCcn1pv4c07LE84IxQAhzgkdPUUhJwB1xS59uMdM0hZVBIBPFACkdO9A4HrmkDcBc5PWk3cnGMeuaAFHPtTskA9OlMD8gDB4yaTJ3bTwD0oAePenAnmmd6d6UAKeg9KPqOaTI4BNB6560ALQCcYHSk79KQHkjOKAJAflIxzTTjjFISB35o7ZoAX+VA5G4cihcclunalB4xnFAB3FOwMZ3CkDcYIGBzSgjoVzQAccYORT0wRzzUYI5A6jvUqZC46Z5oAXGPlIzjnisj4hxed4WkZuQpBH4YrWPvxg9c1W8Uxi48L3cYwQBuBHP1poTPIZN2MkZyKwtYj/AHDA9etdBKAMNjAAxz7Vk6qqtCQOTyc04vUiWx5J8RIWuLYonWIbsV5My7X+Xa3PzV7H4ziUWkhL4ZjgCvJb2N1uYotvQE+nBroMyvtVHDLyhHWpIIx9mBaReB81MlUeWYo22jrmn24ErbFVRj9a0WwyR2VpUCfdxzz3oZZMP827PGylgGJZEekt2Zd25cMn3KoRIGY+WictipkkZRtbp2Ge9QiRVkSVVZT3qZpIMDeuc8igCZizI0asvzFWVfemPCtxGYZHaJm+8U6nbTXf5wzKoJH6VZ0uze4u90cnmbG+bn7q0uXzAin2yo6yJ5Thf4WptugFoIwpZN2Wb+9Ut4ytqDszqQGw3P3qakcioVLcZ3AU+VdwHCR2k3CPIHrT42ZpFZtqD+4RtaoQ+1yqybenWnyLBueORmlIxtagQ6WKVPl8yNk3bvvcNTYfs8cc6rI0Sdf+BUyKFuWU/d/GnRxiZ9shVEaqAWNmWJWZfMcLt3fxNUr7oikKvxIPu5qN2JRfROM0krs+yQj7q7VO6gBEjMch3fORSorMDJHwv3uvSnwBmDOzKrbe/wDFTS+2ORRtaXbhcUCHER/LIvzMRyS1SY2x7Y/3o/iFMCiNULL2+7SBvmUxx4bPFAyzpjssDyQx7GX5ar/6rfM21c/8C+apNlwkfksPmk+YYqO3a1GVkVpGB7N91qAJY/MhiVk4Xbu5/hpscZX940ixj7y/7VJJumu/Kkk+X+GmSL5ZeNW3Bev+y1AC7V2+b9zDfe/vU7dCJPve+2hFkVPLll2qw3Kvam7W+yOWk3SJ/F2oAmSOdy9xIFUMuYzu+9SR/LbqzL8/3W20y3UvbxeZJtkHLr2qQoPMZo2xH/tUAQyb4iskK7lP3kY0gmOdsi8t91N9XQpmibcyL5fzB2qqjqlwskkW7f8AxYqtQDc3n+X824fxVJJNImMLu/4FTty4kXbt/iX5utEaRybVX92v8Tf3aYxo2tP824D0pFjkhufMZl2r83ytUF35i7lVvl3fK396p/JZJIo9vm7vm3UALZ/PqDSMu7zF3b91EpVPmSTcp+9UkCBbwGT5l+98vy1VjKOLhWjyPuqu6gzZfjht1jjmn3sr/dpP3uxl3bm3YbPy1HB57RRQs37rHy/71Wrxd/l4bMv8Sf3qoBY7lpAzTr5Uart3/wAVGnhbiLbIf4d3+0lVZXHMipM+3ZtTP3f7+6rVpNH8zMy/N2U0CHR+XI7LJJ5ka/KXp0sQe5X7yxx/d+aofJtkkkazut3yswLUhmZ7dY4/36x/M0it/wCO0AW43ll+0NIqGM/d/wB6m2fmLLI1yqjcvz/N92mvIkR/fxMsP3vvff8A9ipbdYJhK0e4SMv8VAEUW2RmVZfJaNflapYVkTT5bmSVd27btb7q1Y+x2fkQRMPn+796q88Cpj95ujVvmVqAHW6Mlmu5l3M3DLT5Jp4bV5PLXavys+6otQhmdYmjTbD975W+7Tym7zLGRnaOZd27/aoAjkFy1sY1j+Vfm+9Sm7UR+aq7t3ys2fu02SaTytqt5a2y7XY/xU/5V228CoyyLuZWegC1bzL5zbn42/LIq0pEcMYjb5mK7qjO0yGDqsifeWnys0ZCqqszLip+0A6J44gJIIMuPm2lvvVJatcRt5zS7TI3+q21FP5kNwwm42xq0bf3qltzJceXJKNoHzK9WBM8kb3LxzEMfvKP7vvUToqSE+WGD+v96kYSIzyMqyqNzVPG00hgWNgI5PmqBalS4guPLSZlWD5sF2qaNfJ3wK0Tyj5mfb8zf8Bp19Eyz7Wj/i3BFbG7/eqvBb/6R57T5k3fLu+8v+zSK6FS7tftEjNNtt/l3bVqjJNJYubjf5ttJ+7Vq0Z41PmJJNuiEm6T+81OvfMaGNbeOL7NH8yqyfM1A4szLy3jtriIR2/mYXdu3/xUolV52Zhgr95dv3ac+2aRp2k2bto+9SSwzvuWOPczd6CiE/LvZYchvvVWniaNR5SsZXbbsUbqvb4Jrc2+/B/9nWok3efG0jNHcR9EVfvUgKkweG3LXEbRvHu/4FWjpGp/2bdpd6esSyyR7Zd/8VF3FJcOVMrsZPm+f+Gs6SBtnlsvmP8AwhaWwGxc39xc373ks5jwu1GP3Kfbi3jtjFJbt97dt/ias77JNabWvWWJduQv3qsm4t442ZpNzP8Ae+b5/wDgNMQ+C42+XG+2USSfxL8y1o2zqqSSfwn+FvurWMZo8wfZ2VmZu7fNVqC5b7MlsV+0fe3fw7qBm7Z7ZY3XGIP77feb/Zp/k7JFi6ru3cturLtNS+Rl8vy2j/hLdae+oXEloZwnkANu3t95qBGtebkuQrLl3GA3TC0zaqO7srKsAqMeYLJb6BnlmkbhH+Sm+Zh2hu1KSv8Axn7tMBLYyy+c3mebEPmAp8G1wJVTGT8vNPhjWJJ1Zt743BagCtHAkkS+XEy/N/eoAmnjYoFVlQBvmJpAzR2/myXIJ8zA2j7wpu0t80y5GPl+ao4ImSRpo2WNm+Xb/DQBOFtCBcRSAxsflIPFOdZQQ7yKWNMaeNkCNHlh/wCPGpXt/s0CGVvNlduMCgDSikbO1l3Js61EdsKeZEvXimRmWIGOeTEfXj73+7tqRJjIh2rheymoYEihpHjYtiPFR7k4hRWxnI96fuX7PjbjHOaR5tqDaucDikBKivIPkVd/v2q3abftJkLcBMCqayJsEe/BIyWpZGTO2Fm6fe6CgCnd75GZ/MTyweprmL9Z7e5nPmRywSLuZUf53roPEKrHZCUfussucNXOXoijil2yMs/l7ldhuFaLYDKvbtjHH9nh8uALuA/irONwXPnKm1GXOat3rSpbl0Utlf3jL8zPUumwtjzPI2QKv3GqeoyjAqzQbox5kfUkNxmnFWaMBuf4qlKKkMnl8bpN3y96iVY3RlhnEnzfNiqGOmk/fjaf3OPvVPA32aTzm+YNwOKgdJJVcsqqg+UUoaRlC7twpga8V3cPF5siq38NSQNN58cjfw/dqhbwyKfMLb6v2c2bhZJmzjoKUhMkjmuJC0ZVWkuG3b/7v+zU0ETNPtZtrfxbagsfMRzHJ8u1dytT4DAr+ZIzZbtu20CNW1ixbiOOOMSK3+fmrSj3W8Sssiuz8H2rHRtsRZZtoP8AFUlt5r74lb5dud2aALtoEjuy5jARBjj1/hp0skjO1w0aRg8HJ+Y1VgZ44CrfMDRcPt+7GJXP3c9qAHyzyfZNs0e1s8VHAbpUDCVQ3+z8tSjzGij3SLI5/So3bEcu7bx92kA+ecNYFlO587fl/vVZlka3iVHGJBy235hVBwslsnyeUqfMCKmh2zOWZmjXy8FPvfN/eoAvbjgSyLnA6ZpU8xUeZ2Xbj/IqMNJFbFXTzCB/31Td4/dpIrZHzhG70wLtva3XkiRnWKM9CetPFmYYuq+ZntzTxfIYgGXepHG6h7xurEAY44rMCoWaJCz/ACEHB75prhcM3l5x8wWllmkuL0Fo1RcYwT831oG5Zgu5WPv/ACqwFMmyJZFTOeabGybGmb5S1NgWS6keOKSOJ89HPFSCG6jyHeHCd0brS5QIZArAPC+X6e9LceYqqyvuIHINI80cJFwG81PbioLy8jby5I8Pn0pgRXMpijaSRf3Y+9VQyMkca72VH4X+GnXI8ydpJJNiv/BUcYX7si+eSPl4+WmBN9p+zu0ar5wIxJ/s/wC1VedPsrtHDN5zFdygfw07zY1uMOqqducCo55GVwzzMwH3V/urQQ27j7pmijiXO3zF5wv3aQN5cTNHht3Yr81Qqfn3K0ruvzdallf+JumO1AXY8sWs2kjVYpIPmUfeZqjDPmOSY+WJV3Nx92o5Sy4kVcIR6fMaUK00AZmDxH+H+IUw1GDEcxRhtLfMpzu3VZLSE7o41YfxLmmnz40Mi+U0f/LONz8zUokbKx42fLu4+6KRLGF/s8m0t5fmdv4f++qrPJPA728kY/eD76vUrsrR7bZPPX73H3qHWTfub5xt/wC+aZWoy2urW1uG8xZQvl/c/wBr+9Rc6gs7RybuGXB+X71N5Ekm1Vf5ev8AdpIWVIFaRVWX+GqAd5xb/lizKvy0srBU8uRf+A/dpJLhY5Yvl2yS/wAVRSGOOSX7Q+0p0VvvUuULDrlmUxQ+a0cn9xPmNMazvHnaBXcRhdzTb/mp5lmMuGg2nb+7k/vUtnteSVbiNpJPL+VqOUNSWzjiW4do5VZFVW3sd1PQxu0jRlSudy7WqCxt/tEYt47mILtbcjN861Pfm2j8q2lkllbbtRlf7tHKGoyARySKzMxYHcvzVWjFyLtp7jYsD/e21ZMypJJGoXeo/wC+qr2+25iHmfLn/ao1JJpPNhs5PlGd37v+81Q2u2Sfasm2Jv4N2xt3+1UMe0XI3XMu6P8A1bbfu1JbNHHuuHWJZfuyA/xUwJJwTcnd/F/FTAiwTmSRmaP2pr3ElwxkW2f+7E1QvcMqs1wrRsv3f7rUB0LW5ZIvMhtZWkjfG9/k+WiOFbm3DRRebbu3zfN81V7a58m4WZpJGg2/dakjeBbuWW2lliwu7b/n7tBWoRrB5hij3ybW+VH++tS2G2BJfNZZX/hSq8cVv5aq0/8ApD/Nk/eFOjgb5d0G0t/y03YapAfuunhVT/rmb7392kkBWQNHGzRx/eSltFT7bN5dxuWNVZ2YfNup32zdIGkXyv4mb+GgNRbjbNhV3FZE3M3/ALLU1rCI2WOFdpkXNRecrbmgVmWT5v8Adq/Gr8bXjHy/lTkGoW4jt5Dax/P/ABSOx+7SOVx+8VSR83X7tIR+/kEzBv3eWYN96kjmkeAFoNq9M0g1I5IVj+6AryN8tTRq0c5RpNpx8tJ5nzoNwyfu0rhWkMnls7etAajTG0WV6Mf/AB2rCKksC7dufuk1Cm5ijSe+6rAVefL2vxu9qRIqeYmzyXBCVPb24m53/NnODVW3Ky/LG6hf9mrMckkcgXG5RTK1JxGglLr06dKqOjSTfKuPergVn3Rkff8AmT2qFk/erEzbZ0/WgNSB9xdo5FUMv8Iam7is6tEoK9Mmpvm5VUUH+JyaY8XkxB1bgnNTcNRbdWkSXHJB+XcdtMkUDHmcL+dN8yNhuZsD2qM+Y3yrKpfv9KQak73A+zBgqgngYqB3C/vGk37z8vHQ1BKv8Stgg8CpUZpJNihV9vWn0DUb8qrtVst3Jqu85jYLGmW/nT5f9W+1c4Py47/3qqTSyNG0m3ZS6DJXbzJF2xKJE6ru+WoJPLdHSNfJPWNx60XQZZEnj+bK8kVFJJunJ3Z2j7goBXIp22wfZ9oeV/vPVKeJvtKo0m6P1q3fKpdCu5GIqjd+XvEcUm4A/epMuLASYlLJtwRzmo5pGkQ7tiv60/8A1aBm28cCq8yxsrll8s4/GkMltj8ki/LucYBNdf4fhZbKFeoAHFclYLE0sR342YznvXdaVCygoWyOoqZAbFtGVvAV2t8ozXaaIowo79cVyGnxSZLqu4jmuy0MFhGxXGBkn61jI0Ok06FS6jrmtfUSE0wqeASAR+NUNLX9+pGMdQK0L9Gke2iK5Lzrx+NZMo9L0KHy9CsowMFIgMfhVg5B2nip9ioihRjAAA/CoX3ZAbDDOeKgA2jAbNNOeSBxUh6DbyPShzlCF4FAESbimDjOaUcEnbn3pdvQZxSqWOSxx7UAIcHjp6VEYznpipzgjBFBB4WgCNEGAxUYocbTxgg9OKcdvUNgA0pKs4IGRigCPnH3sCjaedxzjnrTzsY7T2ph285GRjg5oAaMcEFQMVJuX7oIORwRTBtAwOmOKcCowc8gelACcKeRzil2tjIABPfvTs5wwHboaaeRkAgdzQAm08BQCPrSoCuc5xTiCoBXgUfN0PAPfvQAe/akJ556Ur4GMdelN/U96AAk9lGKjIB5HBqTjg9RSE/N04oAbtBIXt14709Aq5AGKRM7+F6/pT8ADpk54oAT1zxS4BwCO1LjcTng46UoUkjHT3oGiIjBwKDweATUhUhsnnFMOeSDwTQITcDwOlHXP65pQFxkA5pSDyp4oAXcqkLjPHWmnPG3kU5lIAJHGOfehcY9vSgoIyRnI4ppVeWI4pw4Y56dqTnlRzmgVhCuMFVx60Y4+tKQ2Aucn2FPRfkyWBAoENCjkYyPWjjI+XipBjGOppDzkLQUM2rggHBzRgrnPNKAQeeTQTknjntQJiHLYyMCj5uy5FCKzE5HSnAEdD9RQIUKSM5xx0phBHB709SMkHg0jhsj6UFDIxt+XaCKQLhSRxznFPx1bdxSBGxgHIPNArDMZoqZFAHPPvRQIqouMspycetJgjHcd6cRyBuAyc8UhZQSuT164oKEJ6gcGg44K9KVyueBmmngYAx6YoAXPqMn1pOue/tQSeOKOpwOPegAII5wKQe/4UoHbcCM0EHJ5yAe1ACleAByevWmAfOCeRnvTiTwAaD3Oc0ANJBJyCO4IqP5i5YYHGKkOeO31oOOTjHpQAg+vGMYxTh39TSJ05607a2cEUAGTzxz2NM+v1qToNv5n0pnqCpHGQfWgBDggDkfjTgDwO3rSADjnjApwJxt7ZoAaxwST+FR/wAYXdgd6lOMY7g1G23O7tQwAnAKgZHakIbOe+OBTlweR27Gl6qcn8R2oAbjZGGLc9f/AK1Kd2RgjJHT0pCoXheVxxmnYOdyjnofpQAcDkmjAAOOvWh+g470H1B5oAQL1OcHHNJyM5HbAqQZxjHWmkMDjIIzzQAxwQRhSDjkijnG7bgDt60/5skDp9KCeQMcetADEUcnGM0o5cd8Cne4PajnHoaAAEHJpR04NJjpgcUoz6UAKFGQTye1L9elA68UDg564oAPfFIfUDmlPJz0/Cjt7UANK+nOaACpGDyTThSEHlup7UgFJ529Oc4oPORnFI2Dgng0ozz6dqYCDd1PrxTxiozkY5708f8A16QD16HAAxyfengnHBGDTBnGehPGachXGMUwFYnGduQDzmi5j87SL+NV4MRwPenkEodp46jipYwz286qPvoR+JB/wpol7HizqqxESAhsnjOe/SsvUgAhwMDniuiv7dobq4ikXLI57e9YWqDIzjjvVR3F0POPElspBLcrgmvHfEclxJqrTsSRCvlqAOor27xNFiJxnk54rx/xJbKI5JGwI9/LV0R1MZbnPeWzHd91iOPagNuR4pIcDqpElK6hYjt3EUiLuCrH93qfmqykPK+bBE6szSZwzfdqY+cpLNtODxTI1uHIeQqB7Uo+XKt+dNCZK6tMhjZtnce9EHyvzHwR+VPEqiL7meODUYbgMHx6UwHDYxDO+aW2W4t3kuLd4lk9MU3apHzruX2709wsQ+bnPei1wJU23R/eOGx/OhNqjZuEh9RUfPlmNV2KanClkUKqjA6r3pcnmA4RSfOzeWVHX5qZI7SmPy1WMo3zf7VKFaTO0fMF3HFJ8zp8y49KajbQRPBH5UmZtsnmNu4anXZtIpQtvvcf3qruqthYhtc/eanwR4dWWRSO9AAHO0bVVh1zSxMrb1Zev3aZ8sc+5V/cP93PzU8BfJdU5k3f981QDol+/wDu8J3qI7QYpOgVu1SiVsRxs2XX722iN1/fLt+X+JqACDdcB7hW2bW2/NUu77827zE+7UEf+kfdXYgGBUmFWdYlXahHPNACALJLL5bM0vl43/8Asu2iBo/J8uRcOF7U23imaR9vAWppNrzyYXlY6AItpeYMq7TjdtaprdFeR5N3lxMuGLf3qgdpPk2xs+3+P+Knyr53zSfd/hTdQAkcW5/MS481j91af8y29x8sTZXdy1NdSsHmNGqPn+Bsimx+X/q41Z2PWgCSOL7RbRyzfu/3fyP/AH6BFIkC+ZIuR0pZIo8FY28yML8qbvu02LbHgM2XP3fagAY5XdP+9T7tPCttVVb/AHcn7tROY948xtu3+6PvVMGbes0i4X+HH8VV0AJFkiIW6XLfw4pN/wDrFb+LvTnmjF07btwZf4qQbUkXb8sed+fvUxiST/uY441+aP5WZqs28av/ABeXVTLY8xl/ds26nfN/q23fN93/AGaAJZ9ok8uO6yq/3aiiLfaB5Z3N67alhRBbuNsMflj5TU9hazyYa1ZYW/2qDKQ2DzHn2sqx/Lu2s1NufN+XzJVXj7/96pzBceRNLP8A63u1PMKrqtiBCskW35kb+KqGU55gXW4tTDJ5qZbb8+2pZbeQRKzcqv7yrviBtOlvYmhjSyaKBAyIudzf3P8AP9+q8iMm6VJ2jG1aBEwSC3XzLWNZo5Pm+b73+5UKOjhlS3+xW+7ccU+Pc9usEUm5fvbmf5qF+zyFo7hWkVfmb5+aAG2xj8xpZboeVu5RlqdJmeVpI4tq/wB7+9VaB4bi7LSR+XDt+X56tBoPNjWN9qL96gCAQ+ZG3nt8+7cjL/BUkieTEyf69pOd1Ot0DSTbeI5OtMh3vuX/AFMkf3P4qALFw7NJHGG/dqu5lWl86RZGZW3R/eX5arE7/N8iB4ZvuySNTt4k8uVW2rH/ABNQA6P/AI95Pl8xj822nRXK/aoj9k3TS/K3+xT4lEk7SRspZmpsT/6Q/O1t21W/2qYEp/dyTrIu1Wb5aeF2hPL/AHqI27f/AHaq3PmNtXdKsi/fb+GnF5Ps8kanypG+6v8AeqeoD3hlluJZJJN0f8Jz92poUa4Mahv3QO1trVFBG2yO2kby51Xe3/2VOTbDErZ+WP7zf3qGBLaTMpn8tdzL8u5qm8t/L3NNiWRflb7tQpMZLSbyf+WnT5aYsJaMwKoZ41w25qQallJP3ey3bfJ93zX/APHqJ3srWPfIWVQfvsPvNVcLMmI7nyo4tvynd92r1k0dnmaV2vXk+6h+6tApSMzezv5kUa7fvLv+VhUnnNyyqr5Xbtq3dtJcSbltlLH+ItUduoCGKFVjbP3aQRehlpZxtFLqF3H5NhGEX7v8VRSXU7wMsf7yONvvJ/drcN4rw29tNDuiDMJEP/LSqoMMX22CxhyAq7Y/4vnoNDIjSP7Ybib9xGq7um7dVmZpHjkuYzFPHtxtX71MlC+XGkzGSGL+5/FRcCTettayZkn6tt+VVoAry3DOqxt9wL8v96lsspd+ZGrHau5qQxLIy4kyoX967Jt2tTfMj8+NVjYrIfL3t/6FSGRXMs13dutwyyp97Z/dqGcLkx+Xn5cqauRpHbmSRmaSP7hNQTL5eNqsrFdqvSGUfMSN029fWtKK9X7HIi/Ksh+Zf4qjgt2wGljjCx0wOsszzfZ2Mca4Cp/FQIuyW28Q28uZLVfmV1bZJU1qJH82VW86QN8qv93bVW02QoyxmW4Enzb2/h/2afCu6OSOS58iFvm3L96iwGrFKtxN9nXcsm3ducfx1aklZ0LSTRKE2qu3726sdZo5Hg+zM6rH/G3/ALPTtQlmmZpdqqqt8v8ADlqLgbP2r/W/vd3H935qitZmwsg/eNj5dzf+hVnm4ZLbzJYPLWb5Qy/My/7VPsiuDbS3MMkL/dZH+ZqdwNh3iJZoW+f/AJaCoJFYRMA22XqtRI7R/KrLHF0ZvSnPBMEVo5t7H5f+A0xF2JtzCRkU7h9yhIpJnP2l1VVb9ztPzNVYOsSBTJ5h3bWZKnV1dPusg3YUse9AF+3UxyHYzMMdTTpN74aFVKjrVa3fdOVSRo2HB5ojmC7lTnecZPFAFlFfzCqr5gPPWpJT5hCw7XG3n2qunmOjRo3lgHl81XKx4CqzIScZBqeUC+i8iNUwT1aptrMoTaoiAyDn86qESR/KZsBOvHWmiSOaABXaNQPXrRygU72TzCSrLIuflQ/xVzl7HueWRV8pI1+6x3Vt3irHFujZcqvy4NUNTiVomjlby4mj3Cb/AGqoDHCKY4mj+Vm+9826k0oLLPcKs2PL/vfxUbY4ZFaOTymQ/db+KqmnSlL+aZl2K/yqe/8AtVPUZZl3JaS3cLbdvfNQWpDbm27iY/u1Jcbt/kRyL5WP4f4qjgdftq/LsVRhmqhhEqp/rJNyLQiLJKWh4iX/AFjN9/8A75q5f+VFAkkcO+P+KopHjeRZo49r7flx91qYE0Xloind+6Zv+BNUskcixiRVXbu+VW+9Vbbs2yGP5t27du21PK/nybZG4zuWlIASWBJ/MWSWSTO1Vqwv/H7EzbWbH3KrS+WrloF3L/Cw71JJHuMbeX+8/vK1IReOoLFJ5c0a8fdwauWl000nnQw7Aq/L833qz4MJJ5zR+b/DuValgkkik2zo0cn91VpiNq3CoyyTyDcVz7UXskMdv5gbBzgYqhIytGjTSKjfxJu/hqLKt+7k+VP+WdIDREUSkSsNh6471C80LwTtGrbf9qmBJozumbzTt2iq+nee0U15ehpIE+VET/a/ioAtWsjMgj+Uxouf/samtGjWWSUH5OuyqSOtwiOq+VHJ93+9VvaAgaRlRtu2MfxNTAtSyBQXXcxPP/1qIGbzXkd1ZSPxFVp5ZI0VZF2/d3P/AHaW0kRWaJcNC/SX+KgC6Zkd/n4X+DimSSNvDTDbH/BVXaxzFG+SOabLP58qxwsAE+9uoAtyXDrIr7Nw/vU6e6ikKtcDyxu27hVf5sGKNsjrUaPH5JjjkEjBtzAt/wCy0ATPqCRu6QW6svSOXPDUNetJI0YVQVH3BUe+N0Ee4buv0pl5PG05CRr5e1dzr8vzUAV7jzJ87VULUTz3CQeTux23bakMqwo08g2qG/gG6o72WSO5UR7WjZd26kMV8/L9oOVjXhjR+7eQfa9u5I9y4X5qhcyJCkc7eYsnCstTRuzFB95mX+7TEQ/all3RorOvYsv3am2rEy5Mcrf380y48zyJFkby4927ch+9/vVEbhnSP93GOduRTIkF3ftAWWGGNmYbdwNOVlWQRj7pXcagkinZmFs8SsvVGFO3Ps5bju/+1SJJZpBMiLA2FPyrj+Gm4kZPmj2iP/lruqC6WOWQKwETbfl2ipFkU2e1mZ/m24plakqeWyfNyP74qRx5aloWV9/y791VYnWSGRmj4jbayVJuk/dlIFx/48tBLHYWSaKG2X95F94btrCoZ1jR2jb+Jt24feWiUtJP5lztBXnanytRPbw7/NxLHu5bf96hFajJHOfLaPzN33SzUsiTE+XJJhZF2rJ/CtRtHvnkjVm2qtJ8v2fy5Nwz/eqgHSfPGrbfNWBvmKts/wC+KV5mk3K1wWh2bkkkXbu/2arh47a48wB1VPlVPvbqlV8bbmONZ4/R/k2/8BoAVf31xHcNshVdq7VG/wD4E1SXNzG3mp5jkKv8Pyq71HtWGNmuJdrXPyrsTd8tKm2R/sum+U0cTfOG+fH+9QA+za1hsoVaPcf4dn/j1QR3C/aZGs7dvKjH7zf8zUxHn8rKbRMkn975akku4YbdlWTdJJ2zt+agBzQ26hrmKfbu+Zfm+ah1hks2bY+770ef73+1S26wSXMcEflSR43SsPvVLBNHH8rfMv8ACq/NQSyK53eXGLi6tVV1/uVW2MkjM0nmq38K1HcIoV1YMskrblRe5psW4tJ+8ZY41+6VqR9CUmfezLtjP93f8rU2Vds8a3G6RNu5l/u/7NJIyPbRrJ0f7pp8ySwyCCOQh5F+bcdzUASXAeGPczrtk/1a7fmWmBd5T5dsf8TL95qh87YVkb5ltztXd/FTILs/aFlM/MjdKCiYIXj8iPao/hfd81PNxew3AKqp+Xa0jUkqRpdsy8n+8p+9RCs0fEkfmw7vMz5uygAT5rgzpHyyeWny/wB2pPK2xq33mRuYm+em+c1wRJGvltu+X/ZqbzN6ny3/AHkh2yNQTIQ28n2lWg8rykH35PmdanSKOZzFcTNFuXcz/wANFmitFIvJh3bct96n/MzxxyMsibtqfLQxEkT291cNDCoQxDru3Fqe6zN1bHHSmRWr/apSrJFDjb/tUsT77RnLbfLGdv8AeoK1C4dYki3Ll/4aZJg7ljkwrcrtqfafKCyDlvmBqCBNl5/dSgBSzeUxY/XmrM6F4FVRs4zkVEIzv81l8v8AedMVckRo0dtuaA1KLAui+TGFI/u1Ys3VnKs2WA3LTbdmWNWVtsZ60+2kR7lvOXYSOKA1JbLcLsSkNjPcVZnC3EskzL86fxg1FPuWDyzLGrYVjikXapP2cOu/hst1qCCKXyRaKygMSeeetOkaNH8t+S4yD6UrtCJSzECJBjI9ahOJJQFbcSPTpQBWleSPCtb7x/s0kiMyB3XyieGZetSP9qi3fMSvTbnFMnVTbbpJPl5xzQXqMLQx2zqwOfux/wB6o5FdURZNr4+YENS7irxxxruYx/foK/6WyrwCKA1GHckwZTtUj86q7GUOztl1+bYf4qnkVtxXzNyIMr/tVAUdn3Mn3l3Nz/47THqQxMWQcsgkO7/ZpH8zYLgKqAjH3qkkikb5llVO+DTJIFcbWfOBj5TSHqMk89rMASKsm3g92rLC3Hlsu3cAc5Na4uFhijLKpHQE9RWddSM0kjbsRfw46mpHErpIsatt+Y9wakeEKgkSTdOw/iGcVDcffjYbtxGeKkuWVxFJCy7kXlelBRa08vcOsItVKIcbq7bSlj3Zk3BgMVyfhxpJLk/LtjyCD612FnEyXAB5LH5azluBvaSHIVh8o3Yrs9JjGzg9R1Fcro8bkMoXzB04rstKUCIfKAAOBWcio3N7SI9r89QBWxYR+f4nsIsZG8MR9KztJA+zMzcHjn8a3PBUZn8bu2MiK2BX65NYvco9GnHzSZHRiP1qqwAckVakY5LEcnJqDjk4zmkyhgJBBK0rF8E7cn1FO5544pjluSMEY556UgEKsUHT39RTuQCSnHbnmnH5grBuMYFBDZG7PvQA0noBxnvSeoJzTiF9D9c0Ff8A6xoAa68An8KDkcjinYPUnNNfJJ28jFAEZx6Z+lNJGOByDSuWU8D6kUwYyeccUALx2/OlBwRgZ96Q4H/66Ve2KAJgQeAQTnqKc7KBxjFRIycjbtNKdpGVHHvQAqZ6jimkM5LA4PpSqOnIODnilwOcMRk5oAY/HGdx9fSgZyOMH19afgLjb07k0188AtgnpxQAgOQW9KOd2e2M0Ac8HtQQ2fwxQA5G+bA7in9DycmoxnKnGeKeDuOduBQAvGAW4bNLzk5+72xSqCDlmBBoIHCqcHuaBoY5UcqeaNnPzHAxkU8opB4GfWghSMFc8UAyPrnb2pw2t83SgqMHPA9qApAJI6UCFJ3EADIAxTMcnBwKfkABuhoYrtycZ7UDQ0/cJxQgO7C9CMmjIOC3A/nSYZR8vHPX2oGPG3nHBpO3A4pfl6hSKXC45agnqBPQAc+tJuPpSFhk80m4ZGTxQUKOc46gUmDkHOe5oLLk7SAelBKr0O4+maBMdn0OP60DHXvTCysTngjtQsihCS3OcYoESde3PrSNtIIbr2pvmADgjH1pu9eTuzQNDhywU8in5xkDoOnNRhsZZeh700t1+agZNu/u4xRVffkDCtRQA0h2I+VcDvmm8gEHH5c0EcAKST9eKdwSB6UANCkHnoRnNClgDx1p2fU4OfypCdzHHHFADeRgdTRzjPXNL8wyO9IR+HtQAg4ORxjmndcsBim7TjgUoHy9aABh/F3pQhYAqOewowBznPGaCWXkLnI6UAISC3zD/wDXTTjOD1PvTvpyD796UKvViD60AIkbcHIIp4B7twDTeg3EgfTtTuC+CMDHNACMGOV7HkUz2JyKccY46A/pSE8BlG1SeDn9aAE6mgZycGlJ6Z6Y60nHagAP600AZHGPwpw9SKUdTkgj6dKAGLgOcjINO2ryVGOKUjuopRgZ+lADGBGPQ9Kbg5Jyc08nke1Ic5NACAMST6AnHrQOgIpRnIx3HNJyDgdOtACqSM80jUeoPfpSjOMkY5oATknA/OjHUbcgcg0p7nOKcM4wDkEUAN98e9L9frSkMAMjtigcgYHPSgBpPp/KgegFO5Gex/nRz06UAHH40DpR9KO9ACljyoGR70nfijJ+lFACU7HGaTjA9aUd88DHOaAEz3HQjNLjgHsaEXgDPGOKdknAxQA1lJwT0pyjHzN07d6coIyMjOc0m089yOaAAdCBzg05c4IHAPegbRyOhoPTHagBwZsBRwBU9rnKqTjOR+ODVYED3NT28mHVmAxn9aaB7HmvixdniS9Urg5GfzNczqa7YjnkYzXZ+P7fy/EPmn/luM1yeqxqFGPTFUiXscH4qj32DHHOeteR+JfMaOVNi7fMwF9a9n1uIuhXPWvH/GsRG9VGN5NdEDB7nCSqyyukvz44/wB2pEZtiqzcAVG5ePKhd2RnNSx7lT5lXmrRS2GxrIiMI5NwqVOqpu3AjJPpTAucL79qAreY6IeB1pgWNxWLLL+77mkjjjVNxf6DFMy4G0/dxnFAHkgMV3s4oFYmgZWXc3QdMUDpuZG5PXNMC/udobaeoxTo9ypGsjMy9eKAFRY1cNLL16pUu9Y3k2r+62/8CqJFVndt2d38XerDtGriNWyrcGlYATbvDKrglcbM8miNWUMr846Zpuds5H3yg+/0p8H2h/3snzp+tUIcNwHzbR3Bo2bkaRnWJn+VjRDIsm5JIyuOlSHd5md22JByn8TUAWIFsYdshbzQOdlR3CyNeebHHy392oXi/eCRGwrjG0tQG8hl8xfO/h37vmqgJd2LlmypGP4FqP1zyvX0o3Mm1o8p/Ewc7qfLtz+8+6RzigBs6zMgW3XaPvc1IYpJ5flO0sN2fSmeYzlY4pCVX7vNOIZ96bWjVuGOc7qAEjVj5kjfwLtXa33qHWTCsv3duN1Pj++PJU/db/gVLcbsoqsUkXmTc1AEe5ljTarKp+XGacY4/tMaLJtZvvK1LboHf7Tucwdfufd/4DSp5krmdVyN3DNQAx2ihnfcrNTXLRTo27If5vlqWeOYI5ZVX5tv+9STRtLOm7agC/eNAA77ZS0fyk0pdUlCt87AdaZLn/Wbldhxih1/eqZI927/AFeRtzQA/wA3Mu7y93HK0+3YCTy/4ZBjb96jUERLgQQr5kiLuk29qYiZTEe5j97d/wCy0AICfMEcn3f/AB6iRlbH2dG3BcbR/FSvcx/aP9SznFEec/e2/wA6rUBzsWSSSOPfGgVWH92kt3k+aTdu+X/vmnRRNv3bl8pfvc/eqK4VXnMcCyx+ZTGWZfMS3WNdu6TpTi3nIsCzuG/vVLqO2OOK1aPhU+d/7rVWTck8OVXaP4l/ioMpD3+S5Vm8516t81XrhFuSslrJuWPY23/7KoHXbcMFk2mTlmZPlWiN4EUqke2PbzJv+9VAW23XMnnNGshX/aqpJc2qRSK3J/hpQ+wbbaNlV1/ervzRbBZnIaNWhjj+WgYQIv7q79OytUt5DJ9oVY2+aT5v+A1Dp0LcyY2sq1Pbv9pvGuIyzLHHQIU2saXHmK26Pbt2r/DUVwrYZoxxt+7Uvmlv9Hij8vjczfxLUkixw2+1Z4pJKAK4jubaSKNW84SL5ny/+g1anZGlLSlwW/2P4/4KopNIzxztL5ccf3ttXkVnf7WsnmR/fXdQATvM/wC7u4/L+Xcu3+KoriSRoxGrqAu1mZalDXlxcGS7kWRfK521Wt90ciqnyj+FttAF8XdtM6NtaOSP5fufeqNopYpZPtSq0J/5Zj71Rx2rPumabYy/w0/94s7edIpLL8tMCxYOxgKN80ca/LVfzpJriMyP8v3v96nWkq+fJuLmN/lpWTyWZYWUqvzNQApj/wBMWST7rf8AfNW7aOGYvI8v+rbor7VFUpGk+zCGOP5pG3ZFWXbEUa/u1b+KgCR2V1doWzEPu1F+8KF/MUdv9qo0mkU7Y41aP+EVK5jVGbZ5T9/lqBagizRwSBmguWXhVYf+hVY0+yuxZveztEjHovrVbcyb/LWJsx9q0NOuY201ZJ3bYi7cL8tAhWsVitleSTzLgDzMA/dqCCGRv9Ikkjj+b5f71Ldag1wyTLGxRRjav8X+9VaeVpXaZWi8z7qov8NAEl7cYlkkSMsirn5aqRW8kkhYTbfMG7d91v8AdqbaIjGJJPMk/iQUiCaSOVl2y7PmVV70gK0FtAjhWb5SdtRRwGznk8zdLHHJu8n+9UlzbybvtEnHy7lVf4WqdPttwMNEqRyR/M+fnoHdlG7tpYYGWArJEF8xUb+GkkRXtomZW8tfm3f7VXYEtmkEHmeYG+Xe38W3+GpJ4Ha7VbMxSRr/AAeZRYfMzPNm0zrMGVYlXLf7VU/tDLG0fl+Yq/xVoSWM5s5Vl+Zmk+4rVUkg/d280EXlqx2t81I0KshaWP5WUJ/eZqsx/wBqWqoAYViX7v8AtVN/Z8c12IZ490fXC/LViPzjc/Zlh3wQ+9AEXnTTQeTPAsHmHduWs1IZPlZV34bu38NX54r9X8ySPy18z5VDU11m+yzeSvyu37ygBgmVLkqtv5bH+HfvVlqv9qaaX5l3CP7vzVcRLfO64Z1Cx7di1nR7S5VZ12fdVttAIvWnmPPs8z9312VMlxHDLJHJZZyd29Pl21nOrRXcXzZb7q/w1pyXdtalRf3KrPIPliT79AFg3nm+WtrG8Uf99vvbqm/eeYTO3myL/HWP5sazvHBI37tfk+bctSebIgMiweaQuc/xf71AGokslvDve4UxMdy7fm20pn2IyyfvRIc/K1ZcEszW6qGUqy/Lvp1m062klvBtMm774bftpiNaCf8A0kXSyKPl2qx+61W7eT9+YY22s6sSHrJswzx+Yy7o4uWFLPL9qvfsK/Ksi7t60AaCMquZmk+RflzmrWnENKXkZSgHyAVhB2eBreNt0Ebf99Vo2wkSeG4Y/uR/Av8AFUsC7qTyfZ2a4VQRjHzbaI41kCmWPHydRVa4mFy8jsrSxbv3fybTSedvg2q0iy470wIb1GlsGljXyVTht1ULqNfsUazwf7yeZW3qrpBbw2xg80MMSfNXNaukltcsvn+ZldylaYFaPy1klkjc42/MrNuqjZbk8xmXO/pir8kLJbqsAWXzF3M3/stZobzn3NujiT5d3+1UjJoImeL7zB8/xfw0k9qqR7pJMO33aYWaCfd95X60/Km6UyZlixuVaBmroVwzk2NwqyR7f4v4Vqs8RiuJYfmZd37tqqTrccTL+6XzP3f+0tWLuaQyO3yhFXbtWgQ1tvzedNv/ALu2pY4Y1jaRm+XbVaBUEbtu2q3am/Z5GOI5fmb5VAoGW5UkaONrJswfwLtoLbbsrI3lnbUxlktNtvtVYz83FVI/JSV2uI2ZpG+XmgRpfaygPkqzRqv8P8VTWd0sIMTXG6No9yyN95aUhIYFgVVW2ZW+b+JarRiC1jWeO1dl37W3fxVQhLPcUWSSHzY2bO9mq4LhrcFWtmlX/lnt/hrKguFmin3TYHmfKn92rcN1bvLt3Swq67fl/ipDLMGoM0R3NuX+JlrRtiVjVoZlMY7f3v8AerPjTyY9tssUUn8KyfxVSlhCXEkLI32yT5mVG+WmI2EnjZ2+6GYfNSvItxFtj++m1s1nWa/Z7uSP/WsV+7WhBtcv5ci7kX5k27WoAkkVZN0c0jbflZqcdrybmXdEi8KvamWxjmtNyFm2tt3Mu2nRfLO8KnbL70gJju2LKvygfM1QXX393RDzU33bM28fNwT825qrECUq0zb3j+WMCmBLJcRzq1uqeTKV3eb602Dds+7GG/vfxGm5k8+Nd0fmNG2ePu00ttkC+ZE7bf71IBR8zmSORUGNtRmKPyyslwGZfu0j+Z9mVYliaJW67qbdQqvlyNGpRuGZWoAbDLFFGPM8olm+bcu5qLzzPLkVm3RTf6nc1IXtfNFxJCHmk/1Gzv8A3qZPcR306yIWMcbfxDbSsMW0ikhjXdIqr8v36sx/aHRk3RqE/wCWq1E80LP5KFfm43mor/yYYIoZurPt2p/FVIhi3kKvxHNvjk+63/oVVZ4blbeERtERG33VapI4rj7PLul8i2Vtqr/FTbfy7fKruk/vMKrUWo9UVHbc26X7zUp3cr8qrt3baYkyJGyhWeTdubd8tPni+7t4iZd33qYCp/r1kWHzNy7qhnuGyse1U2/M2Kf5lzMI1iXAjP3V/iqWdY/LYttYN+dAFd0juw0kbbWHDbWpfM/dyeXuxt+Z91K6XFvFH9mVVjP3m/iaoXM727qsf7v7qqn8VAE32tii7Ylb5flx95qLpVmbcRLJu2sHZvu1WtfPwsYXM0a/cP8Acp9vbtEA08nlrJ82ygB6zK1x5it/yzqO/wBwliZY2lEi/cpfljvWZmVeflVaaXu5H3Rzr5cbfMrfKlACRotxEyWsqLKq7vLd/mWnmZhJGrW7SSbfmb7q1HFtS7jjtpPLk28NTnDTTLm6lYK3Rvu0ALb/ADxyEXDbu0ka/LSRt51mqwrmKJv3w+40j06GJo5Lti21XX5dtNkLi2tckwxtx8vz7v8AaoAmuIEjeM2kW5h9zLU+fyYc7YFlb+L5f4qpo7DHmM0ckbboJNv3v71OkkUvvX9zJI26gNR0m6Vyw8qJWP8AB/FSbJ1jl/eLFIvyr81JGbZ8rINojb5aqypJ5e5kYNI1SSE4W3XbHuadvuyt1qQSNH+4n/eSbfvKtDl5rdhG8W2P7nTctMFyryK23a23v3oK1JIIzNO0f3IzH81Qz27SXDX1vcF2ji2+b/7LtpyLPcTySec9tF975v8Alp/sUtvDHJHNPbQ+Wz/62HdQGo/zZJo4jAqtLt3MjU2OO4dywtFal8ptq3EY8iRfvDdT5La94uXuPL/urj71AyOJlE7bl/ebdrVJY5+0BTuPy/N/dali2t5jH+I4Zv8Aap9qdlz83/LNaAIIovMlMFsrLKG3J8/3qvyxXMduF2rG33sr81Vn8zzWkb92v3tw+9VyC4ZLZdpZ/m+7VEyFsS+ZGkXcG6/7NKIo/MZWbarL+7NIHVxn+782xf4v9mpN1y8En7lVLfdX+JaB6jgn+kRosnEa/eqby1825YqmxR83zVVM4aPiMbflAffT3eExtGd21h/e+9Ui1LHmfuUKlXX1zSPLCheKRVQbd280+2jiigjVvlVxTPsvzr5iszUhDGbzApb7yjdTzK8rtK0mxUChf7rU4rHkup2z/dX0pssT7tvlhYk52N0b2oAHEjyKrR7XxupYyryM0nXop9KIZmWU/uWy5++WqT7O0J3RtuZ+2KZWoLHaKA0eZCq/eqy8cgSOSSVQBz9Kh2GN1VV7fcqRJ2uQI2i+UcGgkhS2Xlo5N0bNu/GmeZI0JVjHw3ap7xf3wROFHYVE4j5ZI2WNuGIpFaleWaBYHkVwMcYqvLLa74yJGaLb6VO9uqAeUq9ehqaKGF5kaaFRH93igCs/leQqxPwT+NQhxJc7lbBx6VNqEduJXki4Xy9wWq23bsaJlOV5dqVhWGSRxSktGWCDjP8AtVUMhzJHHzs+X/aq/PAi2xXfvHXhu9Q3AG9WCfPt4K96gCBIljf99I28rgbf/ZqadyOVjbdJ91v9pacMK6x7fnX58t1qORVVzKvfrRqVqV9RjEk3yrtULgCqpBhLNtycYwasPIzbnY7T2qrKzt1Ks1BUSNFdYhGVZRnJPeobba1wU2/jUhy2WjbJ70WXmLuaPhh14oKOm8PRs8HmNyE6V1VoGZE5yp5BrmfD0cn2BlkVlL9GHeuq0t2MCx4UKoqJgdLoCkRHYcAkZ/Wuv06PAyOgFc5o0SpHHjq/JrqbPKxgY6nFc0mVHY3tNjAtzu6EZrovhsvm6ne3HdBtz+VYUGFtj67eldB8NIpBYahcbfkeXg/jUlPodlLJyeRjn+dQmQDp19aYwZjgrggcn8TTcEZGM+mKTKH+aDjd+hoDo2VK45znNMKHIGMZHNKE424980gJA+3hfu9s0pmGzceSKh+bhcCkxxyMHtjvQBL5pAyeaUS/ISy49BUJVscjHakkDMAOlAEpmXaPlIP1ppmyNqj8aYoyAOmOpJpCuMFTkUAHmbc55z70zeO4B5z1pHYbiRwBTR8xOOM9DQA7zMudw+hFP8w9ugpigbfl696Q59Qc0ASeaCeBg+tOEx4WosdM8UpUDB656mgCQyc8LSFzkNnn69KTaxAYcjtSFD1YAD+dACmRskHIP9KbuY5bdkdhTioA+Y5BHB9KCqhgSe3bvQAIzHnPFKW+Yc8etLgc/LhR0FJtB9h160AG9vulsDqKcGY9G4PXFJtJXgDinIpwQwxnuKAEaQ42jnmlMmAGyCD1pQo2EhcnuaQovVR+BoAfuIiBo81iBimhWK/NjPY07AHbPvQACQ5xjIpzMwznnIoUZ6cCkK5zwaAGhm5+nrTS7AYwDTjH0H6DrQEAJAORjnNACB3YcjA9qTe3Kq2R608qeinHGTTNpyTt4oAQSNzyT7Um9s8dacFIJ285pTnHIB98UFDAWbOTxQWwMdakC4HAwKCgzjHFADCwGDjtTMtyelSuuXG3oB1prqx+Ucn2oAYCchj2PWgdTx3zTsEDacYpQGwMbaBWGEHcR1oOR95amC9Dx9aPl2nPNAxnzBNwGF7CgAjBHepMLsIB704AemeKBXIyp/hOBRUuPoaKBkAwSeQBRJjaCCN3emk5yQuaaSAOByT69KAHnaRkcnim8jO3kdM03nOelOAbBx680AL1wAcmg9RznNJhlww496Q5JHY5zQA7nnnA9ehpcFe+RjI9aaSvIx9PekXHOT2xQA7C7NueTzmh8gDBzxx700cN6HtQSPTnGOtABnGMjjrQGBB4A59aac4APbrTWbLBQuB1oAmDDbtZfxFLuAJPXsKiOTzjpzS596AHDPOBg+tIQCMHijn8KQ+3rQArMOQQAO1KAD7VGRnDHjij5tvXFAEuB0ZsU1WXJ4qM7iRnn3zShgABu4zzQBLlcZzk46UmMZz0xnNMDDeB0HWlDMynB4zQAv4cZpPWkOM4zml/HtQAh6j6YpRjruyfSk+tHTnigBQuTxz7UDoT2+tJnuOKOeAOnU0AKSOPlzS549Oc0w5zmkZsH3oAl69Ov1oyDnnjHWoskk7eD6089MZxQApJJA7AZoB7AZ4pm45xjIxjNJkk4DdqAHqfSndqavC4xkU6gA47igdeeBTTn1pRnuOKAHc9cZx2oO0jgUgznPfHBo70AOBGeRxjAFAxuALZA4BppySOfbPtSkhRyuSOBQA/jecnjHFLlT16VXkkKgHGR0p0b7lBx2p9AJcr1Ap2ep/yaiGcdMU5CcHK44pAPTPOBjinRAeYFYMQD2picHPangjBw2D2oE9jlviRGTd2MijopBri9SUvAWz3J/Wu++IMDNp1tOByr4J/KuHvgDEVPA25FNWFLY4jWBtBwMkV5V48tF8l2dlwDla9a11CsL+/ArznxvbOyKy7QqdRjmuimc/U8kfakbKpy3TFRo3lJuk5NXdTSNLjzEk+U/w4qg+xstHuZt3y1sWiWNuQd3Q9Klg+XzGX5S9VtwbDMy1OhaT5NyhTQAiRssb7m5C/71OfdsjXOTinIv70xxtkEcmo5W82favAHG4UASrsKH7xOO1Nts/aYmuJdx+6qD5c/wC9SJu3qqhduevenPtLsJPnPvQBaeJndwyqiZ2lQfmWmFVkgddocZ4BpI2k2KyyNL8u35qfGVknG3cMDtQKwuzj5m2qq59SaFaVHaRWwNvSkfcUDBsZ/Onuv3GX5mPBWmSSQKrpHHGnX5yf4qeVTeX3ZP8AOmGPbNtWTt3+WkMdxH8vmLz93bQMSSRQHYRsx7KKlkh/dCRW+QjLf3t1I8zsxhbaGjXdjb8zU3LQoJI1AVPmBI/9lqgJBbmZPMSBpG+98p+bbSYfzFbaqqy5UbvmpyJtkWQMDJKuPu80oXy5UjV22r9191ADbNY4Q21VMm77v8VSyfaE+Yqvmf3M0yOQszRsuCD8r7vmpIlVJfO3Mrf99fNQAu7aFmzukz/3zTpIjIHaRcq3K/NTN8nnNtjwG6rSeSzB1kbylxkHNAD41vo9rq0Wf4vk/wDZKUPM8ksknyhlpoRv7OaTdu+aiBDKjFW4H3snpQIE+W0WSbcTTZHXeGVvkK96nSRvtOZGLmNfl21F8smZmXc275hu6UAMTyJZtqxsn+1Usjt+7gZlljDfu3VvmWh7eRdzRfNj0oMamNY1XD9f92gYTuy3LyJ+7O3bvVvvUryyeX8v7tAv9771Hy7FwvyjuaY6NLAzx7SB8rf7NAgThuXkRW/iC1LkhHZjkt/F97dQ6v5EUfmeYo+6aarbRLGvz/N92gBLQmZNpjz/AHfm+9UluLppxJuVRH91WpYFPlMn3U+9uxtakaORZFX7yyLx/eqtSh0/nNGVZtzSfM1FslqjL5rS/u6YQvm7cN/d61ahjb7MyjbIq/NmmZMjuJt0oCsWi/u06Taly0jNiNfm2/w02OORpI9yqsf3qJE/dThSrfNuzQMfHc3LiR8K0f8As/w0OVs7japaRdu7imW++O189flVvlal+0yM4ZVVkUbd1UAI7Im7ZNJbyNu9v92tKzdrZJLmNUWNvur/ABVRgmkktPLj2K26rw8tEhgaVcbsbj/HSYiOBJHvJJJ13eZ83NRSw2qybmtvlHb+9T7i4li1Btw2xO3y1HeXE7XYC/NF/tLTAs7H82OW3iX5f++KluEz5jM+G2/Kqfdqo/nRW7Ljapb73emxyKkcbKxkaNv733qAJLZJJG8hVKttp3nMkisq7jHwyf3qfcxyzwxtHL9naRvlX+9TrmNYXjZl3XKddrUASQW8lu0k00mFuF2lKtpbxNEHuGMnlrgnd8zVD8u9pJ/mTbVaRI3P2mDcZN3ytu+X/vmmBJLfLLPErhbaKNu9O8m3e4k2M2515psDxtBJPNEPMd9si5/8epJG2uskcu6Lb8rNQA268xMOr/u7b5X4+9T2mjmdGX5Y2O1P9lqi8pZk37v3qdG/u0lx5c0QWOXbJG25moAnMjJmRo+jbdwqwWW4RJl+aNG5aoDJdbAsAUAfef8AvVIifaI1hX5F/i20C1E87ddyeWnlj+9/eqQxhEihkk2mRvlVabd2qqGhWT5vl8v/AOJp87LJtZY/LeD+FmqBDrto1kVPI3YOV5ptosrwSfaF8v8Au87mqS7WRrVJdvzPUtqsZdVLMd/y4oHqVbbfsWOOP5V4O771JI2x2hjPkKePl+Zmqe4VYI5Y4WDNu2yIfu1HCkihRJtCLzSENNudjxhvLf8A26kt7d7m2WaOXcoGMCmvIrB5gzAyf8C3Vbt7NZIBBA0sQcffZtx3UwIDYvBAjCTag/hpDZR+czRTLIzL8v8AstSyzXa74hcZEDbT8v3ql4knaS1/dIyc+/8AeoApWlusN35gmRtv3v8Aaao1hYgwqoULzVp1/erHGZI224Vt1RbbVrjzFcRn7sjf3qQ+ZlSWedLk7Y87I81oebcW9oJmt1bf93+9WfPMsM6vIzyKThVTrVm7DS6pG7N5skS/KrN92guJFlZZFVczy7sMq/LT4nke8ZWVdo3buKgjik8+SZvOWSN93mfdp92GhikurYK6t/rFzuZqBlfyYZbuQNJu+XduqmFgS2wsexlb7/8AeqfZBK3mQ/LHt6fdZaheKRZRbzsvlSL81AyG8kneBbh4d2z7rf7VXfD19oMOmXWr32l3FxqLP9nM7ZMRc/wfp9+qE63LSQwtPtVflj2dkX+9S27w2txKu3Py/KjtU9QK8RaAG3Tyoox86rjmpo7kRSbo2ZpdvIP3ahk+zy3Ek0cckIC4Vc/KtOuNrIjRsy/L3oHYtSO0k8beXtGPmT+Kr9+1ml3Etruj2/eZf4qxGWaP5lkw38LM3zNTRIyz7mSVinQ7qLiNl7phO0NruRW65pEjkt0+1Nc+ZIvzbVX5f92qtokzRtdXAwq9t1TSTH7EiiHy1uZFWWmIvxtHgR7PJ8395j/e/hq1BHMm5fMVdv3s1Q1OX9+lpCv+pKtlqdaWszxM0km6Rm3fepgaeY4Y3/fbQf8AgVSDd+7njnjkjVeT/eqvA4WCNhGrxY5qaKMee+75YOsdACbmnuTFllEit0rnNSxcasqQ7W2Dbvatq+laMvJC3yL/AA/xVkzpIm65WMxR7dzK33qAK0E0ltPGrTblRv4qj1KNY72QtJ5iTtuwv8NOnm2SJ+5V1+9ik1FvP+a3t/k/iP8AdqRlRNyT7Nu8U6J1glcqu45x+FOgLb5fmUpt60xI9p3K2V2/MaBlqOZllnWNjLEy/KrfwtVNCqvtbdu7806JVHzJJs+bp1qxbW7vPJNJEZBIyquKBDYN0kb/ACqoqSOGPILDctR7pA7xqv7rdlqeksbP5kjbUC4oGKrRRy7WZpaYJ5I5N21QJPlZG/ipmV8x9rbv4t3pTI2bZtkXc/r6UAS+cvlPHIxLfw/7NP8AtDeRhZm2r91CaqpJF95f3s38KfwmnyEZ2tJ5hHP/ANjVagPQStKW8rH96rVlO/8AqUhWVh8waqnnTSylSdny7VGakgknWRGtjtlRdpX+9RqBegUapq+2ZmaJBu+X5aWy3JqStI3ymTar06W+/wBHLwLtlblmVfvU8w+dcFUbyxt3f7tAi4rRw63c7W/5Z/ez/FVZFmeOKZY90iybvl+9JT0K/aIFkXdIzbf95asSSrFHPtbyhG37tqBFlL6V52jWFfm5VPu4amXlwrRqzLtn+XI3dKpTRxxeWkc22eTbI8jf+g1KbqBjHGFVlkbaDv3NRZAXPMWTG5fkH8dRtKtveLC21UuPutURGyJo41ZUjbv/ABUkzedeRXFwqqI/4h3oAaFkhnZtvmLIOXanKsdxlY12svfbUl9ercbHt3zBAM/71MjlkMmHO3zBxtX7tAFe7hmi3QRw7l27vvVNcW8kiQLNFKq+X5m1f/QKid7jy23NtWNtrVK15JDbxtHPn+8tAEESyXFuII/3ZT+L+Ja0ZtQtLXT1tnjjlLf8tNvFZzTB0aUHaOrbai84+W3lrub+5QBYs9toCylZw/rUNwLb7QbhpPM3/L8valkZUvVjX93DIu77v3abHLAJmhjgxz+8z/6FTIGzzRlNt1G7QKvyMn8X+9TCY2s2nlXyF28Kv3mpLf7PD5kbTyqsjY2/eqaB1urw5UM1uv3WX7q1QDBbqscbMzM0i/LupiLAsbf61l/vU+OGW4kH2g/vd22Xb/DSym5WSSBVVYYV3bv71AAkyQyeX5rRseFbZ8tNuD51ySsnzt3WllvCnlotuplkXd/eWlSQ7x+7iS4X73+7QAot5GvFW6lbZt/d81HfwyI6eXI4j/upT01K2+0bWLMv8Ip0+2ORZGbzJPvfL/6DQAsjRrDh23SfdZ/4qh+0T7MxhVl+7tkqMmR55WXo+1m3fLUFxLJPP5hXDKvy0ASrGscjK0e6eRfvb922oo7dZtv7zdJ92Rd1FpJvuI2kj3Sj5lWnGOOQMskjxvu3Kq/NtoGSWbiG4kjj8qTb/G33v92jdKnzSr5abv8AU/xf71RQptv2ezfaNv8ArM/NRYPH5ZkkkUDdtVf4aYizAyZkw/lxyfdVv4qdL51umyNVaNl2/wB7bVKdZJfLkk82MRtt2hP4P79TSRbNrQXO1WX5t1IBJ9u0yfaPMVV2rx/FTEW6ZPvRncvy7v4aPsrbV2tE0X+zUbwhNrTtKrb/AOEf+PUDJ3jeSOOO3QSMq7pG/wBqoZ5I1eN2ZJXjXdvx91v7tMdrdZG6MpXcr/7X92kkmVZF+Xd/FhqkBbiOaT5of9VJ8wz/AA1Ikyx26tIvmOF2r8tHnyuGWRV2/wAOykf5YolXb/eZm/8AQaABxP8AZ13jK7tyq1B8x3Zmk8r6Uwor/MZNrf3v4aZIzPJvn+7/ALLUAPkSF4DunYhf1qTbcPiC3bzY1Xdtb5WWog+As7xq0f8A6Dtq9aNKifatqx27fxfxUAVrZ2lnEbR8rVobvPl/0hY5Nv8AFTbm4Odu9Ywq7lKn+9UUjssUbtbeZu+69ADIsoYZt25uitVi5mZN0sDbbhlxmmo8exVjUFlPyJ/tUSCSEKzR/wAX3v8A0KghjoLv/RzIkP7zbhW/2quFp0C3VzNtCrz/ALzVDGzhptq7Vb/VbqhuC/l7v9Yuz5/96qK1NOEK4VWT5sZ3U+5L/aIm8lGVF/eVDDI5j3SNuUrt20o2KfmLZ/uY+9UhqTi8gkDbk27egztp0bFp3WafypGX5VzVdFR0jWYYfdu3MPmqdBCd7bN5xQGpJb74ELu8bnoMZpwMzxt5r+d/dx/DRaWyTIY5PlVeY6m8lYcRxpkf3qBakKK8p8lXAZB/DUls0rjbEVZx95f4qntT+7kjLMDt6nqtWPsdt5SNGojYfdPegeplyvtDsB+8O3caS7UrArJJ5eatX8Jt4mkkXcij5qjkdPswWOPfvXKigNSKWSTa6/KQANrr/FUSRLIu9utCbFiO47vpSO0/lCKMqu/u1IBJGk2DdM0sv8Ge1QvFJj/WNsP93tTixgiGQvmbsNxSSQAxAKVlO7du/u0BqQvBFhR9p+UfI3y1FHHi2KyN8yN+dOilee3mijZZQPmGaikikRIw3zM4w1ADlQtbS4PX1qO4Dskcccq89XVulKS06rcxMvyNg8feqKRYjujjj2K53daQ9RDKzXDPldkWFP8AeNV5J1YurLjJ4FTKkCxvvXaj/Kz1TLyHay7dynau7rikUMDHBVtqk9AaglVvKKrw2eanuZUadj+7IK4z6VGg5+Vd2B+dSUV2bynKINzY6+tQwPNvynQ8GpomZX3ng/wZH6UtuEUF27kcA0gOo8Lx3EcLeZIzR4+UHtXV6NGGdewxg57msPSsizXHK5HUV0mlRI0p2qSSOh6VnJgdjpUZWJcr8wHeuj0rDuFYd+K5/TGJgUbtwAxmuk0ZWBVmHfiueQ47G9c7YbZ2PGIyenSuw+HEYTwnasRg3ALgY9GI/p+tcR4lk8vRLiQcHySMfh/jivTvD9utnoVjAFwY7dV+hOSf51PQ0sTPj+IYPfmotvQngZ7VPL8xGO/U1EQenbNIYi9Dnnng0gxkNnjNOH3DtHf86P3YQ+/GPegAwvPueKaQACD68GnBThWz0oHfjJJzigBmDt5bNIM9zjincAkdvWkLD0oAbtAA5yScUhHUcAA4p3OcgDBpGwwIHXqPegBm0E4IHNNIycdqkcHILAA46A5ph46c0ALtGfX6U5McgqMDvQAwIUEDPOcUpLbMHr0zQAm0nPy4GM0bQUBxS5O7npjFCcIVzn0oAUZA2haXgjO3PbmkOdm4HJpTjgZwKAGn5sA8AdQKCBncR07U7pnjj1puerEHFADk24z07U4r/s5NNyNw44I4pdwz1O71oABt5yMH0pwK4Py03ec/MASO9KCSeBj8aAHgjGMYzTdq8jHNOGQMkU3OckDAoAMLkY5FA4yNuaKB1IoAUHblsc0obgA8e9NOcjjj60djn8KAEyQfXPekUMXOOOKdngDGPSkOVILH8qAEJ5x6DrSZLHHTPak65J5APWnEchhwBQA5gQOnHrTDk8kc0+QksFPC4yKa4bHUUDQDOMnrThuyTTCGOCOlLzyQcigY8ICCCcE9KaUA+6cHvR3Bz0pTgk5oAYUXPzdKWNF3njIp3QcnIoyFPpnigBu0ZIzgUvy9uvagDqCOB+tKSBwB9DQSNccdORTgTwRwaCO4OfXNKqk5PagA5BJBooYHNFBRA+7AIOPUCoiO4+lSnv6UYXGAvB70ARHdnb1wOtKeSATinbcEkHtRx/F6cUAAzyo5FIMjtz60vOMYx360ncEnmgBvqQM+lOCsAGK5BPegcH0OeopXB6784Ofc0AIevNNI598VJgHJAzntSFf7vPH5UARnPTqT0pFVs/MenAFSICBkHnGM4pwUEDIwfWgCM4HIPGOc0JyuVwaJcHMatg4yDQiiNAqtnIzmgB2OMjpSfLx6g0HOBn16Umeox3JoANo6n8KCNwwelL7+2aG7cYBp9AGhR6n6Zo24JG3FLyG6cjrTuScgc0gGbcH1IpR0wBxS8Z4pD168UAJ04PfvTeRyefQ5oIXlckg96UKFAwcigAOMZpQDjrn0pR14o9PWgAAPQDNHQAUdDkHHrQTxjtnNACHvke+aTC5DYzkU49znjFIOoJ4OOlABxk/TNBwSMnGKXjAGM++aQjt1oADkc5z9KBjqB9KUdM4zRjgelAAM7SBwDzTvTB7ZpOOKQduelAAy5PHGaAMZGfrTvegenWgA9KXp75pBjJ/nTwOemcDFACbSSBj8aa4I4OcAUrsVHDZqs87nIIxmgBZMnGRn0qSAMvB59qZF8w3NwBxUwxt9M0gFHHbvmn445OKahIPtS9+tMBVPanggYPB96Z3Ax/8AXpxBA/lQBT8WIJtAkGMkHNecX6nyiQMcYr0/UIzNo1wpXIC5Arz3UAEtlG3KjqKcSJHD63G2NpGQBya4DxaqtbSLhs4PPevStRUCOZmGQT8leeeJdxgZSAAcjNbU9zB7niuueWoOxGLouxmf+L/arOtw3kbvM+YVs+JraaKaRTyQM81hxPtyyryy9q2vctbEo+7tWPch71PAfLG5o/nqGPzcnoBU27ON7Lj1qgHOzLlljwH+9igeWjeXH8o96YjpuZo2an7RLL8y5O2gB4XlWZselLt25+ZQx/GmHaFaONdxP96nPtidfmyzfxUASCTD/K3y/wAOF+9UqfM/zN5a/eBqLoF2phPrQNoz5i7z/CKAHITHI0ki5U9MU60b5VWRRuzkc022ZopVjkbbH/tfNUsu778m1PpTFIdcy+ZOPl/d/wAJpzyRiARouTu4l/u02MqsQ9PSnxyRy2jrGxC/woy7aBEkrMJYY1GXKrulp33DcW7c9lqN9pTcpbcoxsp74+Rx94DkVQDQ0kUZ8yPMar97d81TO6pcEL8xVdyp/F81QDc6fK3B7k9Kk+9gw/69Nqs/96gBN6xuzN1P3cfw/wC9SupJRW+8zbm96Rf3UhZuvb/aoDMiRySbcN/Ar0ASbmhR28z5vvfd+9TP9ZAs0nJ/udqfGzNJwu1cbc1CZJm/dsu3yztFADn8wQSrPt3N0UD/ANlp8CSLBuZV2/xLu+aon8xp/lXLD07U+SQ3LKpHI+9j+KgQxCsblovlJ6092jLmJuP4t9LOqrChjX5d2N1OnRU+bapP3WFAyFGmV8Qqzbvl4NEk3kv5bR7ZPuk1LJuiVo4dzFec0RzXDxn/AEdZFk+bkUCGjzGHsOc06TyT+8LbE25ajez5jYlEYbflp9nbGaNo2bDRrlqBkSZ48v5eNyg/NUiSSSvHMsamOP5WpqQK0pXzPnC9KXylSJVVsR7uaAH3Lq0Abdl/9mhFkjiWYN81M+6hWGPP8NASTEa/x7vu0APlzI+7H8O7FGI4Y227/M29M0m1o8tIu9//AB0U8mMyP+9MgCrVi5Qj8tY1ZmZT9abMVXbGsm7+KgGMndIflpIwsUqx+X5kZb+9QHKKjr5mz/VwUkD+Xld3lxsd1SyKrxPuZVEf3aidf9GRv4s0EMk82UyNdQQfukXbn0qzeSK/lfZfm+XduWoiJ2jU/aFWOX5fJVabceWXLR/uo4/l+WqGJ/pLkxyDav3tzL/47Trl7mSMG5JjKj5VP8VJLLJ+7y/mr96kMnneY3SRv71SBIk0yvtjXz4yu3+7tqvcwSQRRRSMu7duXZUkbdYJBtLfd2VIskdnJJInzh127D8zUCLaXLzXLL/x8QKm3zFX5lq1Cuy3VVPmSFv9Y33qp2yKsayM7wLJ/Av8VWNq/aPL3Nsx96qAdK9y0m5LUNHt+55tJGskMjRSL5Ee3zP/ALCnwJGLtpJJN38KrVe/ecyRxskMUe7+996gCe3kb7OzR5Kt/B/E1QR/aHiKFfLbd/qv7tSR+YLxWDbVX78frSbx+8ZZN0qN96gB0m3/AFKrt/vMtLdyQxWytAqtH91m7PTvvXEe1dqyL8z1FqBjhikjYN5f8Kr/ABUwCNmgjYo+6N9u1qvRMYotsnyqerioI1WS0SOAqzfe35pbJgocz2+J4/uq33aUgLMSxyXAmWTd/D0olt2iMscK+fK3zSO527ac7ShEumRmXDbVX+GnxtNNIske0p95t1STIZaEzeUVZli29W6LUloskFzjau0fNndzRlvuxRqQo2su75d1NdGeT9/8v+5QBK8ckksjSR5Ltu+Son+V9qrv9s0lt53lvHHNtnVc0jouEaKbE2Nzc/eoARN6hpIQq+m75qfFNcW1o0VqyzKS27edv/fNMt451IE2F/3fmqG5kkmZo1CFB1Wgeo9NyxK80DK6/wANPMknySeZ5UTfwhd22odjIihZX2ccGpP+WZi3bi1Ah7oWuJG3MUx9+oZFg+yNGqDLDK1KXmXCqyyQE7WQ0ojjDOIQFO35UFA9SpeoJAnl5Ryu7YF+YU21S3e4+0M0rT7cd9tSTtCsMcjuFuF5Xafvf3qZAkhka5+aCKRvlT+81ILjfOnuLh/tbZX/AGP4qLKOeH5rdX+X5dopxj/0lV3NIqv1+7taku7i7FzuVlkC/wByguJHc2L7JZJ286XZ+6VflqnPbr5EDTbpJMfw/wANW53uJTwzeZ95f4ab5VvHKFt90jfeZqBlGd47e4WRrdmXbmMn+Ko9kkyvceWrq3Chvvbq1ZxPMJUi2qo+6uazscR7fuSNjOP4qQyDy5Ps6bpooGb5fnapbuCSO4WFdrL5f7tnXbuqVNPhkkMp8q4Vf4X/AL1Nj8hdTeSTdcxPHt3f88/9mgOYqD5pFt7ht4/6Z0TyTQ28TSQtC3meWyE/981ZiW3inSZYyq7s5/iq5YST6heSyq0Uhjbcsf8AE1ICskzPtkZv3BX7jVYMfnWjeR8zKdyrTbSxYSy/aGXbt+5VzzGeRv3aqrt91fvLVCKljaSSySszfu/vbn+8395a3Nii1Ekab5Pu/N8tVNNDTJPuVVVflVjS3O5IIlKLK27av92gAF3KhYrBFJEv8O6oxGZo2uJmYL95cN92nQQr9oaNZWKtw8f+1/dqNlmiZlj6hvm3UAR+ctzG3lllB6Mzbd1Q3Fu0xk8v/SI/L+55vzVZ/tSMyMWjKWufLRv9qmpp82rXa2um3S28m0Dzh/F/sUAYRhfy12ttbH3mH3atTxr9jC+cobcvyqaqpHJDJcafdXAkkgb5wvanFY4vKVeWJo1KCNIpI51WNgrNhc1DPF5SGGPcw+XdTizJdnyw5VG3AUzczFmRidx+ZjUgPyojVrVciRe1WrRZGuVVWyka7vvfeqqjSeeqxdanQrbymRs7D/dP8VADZ0aN3kibK5+YGmyJ5U+JFBBHIWnx+Z8ysvyfe300+WqPIsnH/j1AEcmX+WHaP73+7T5PmuNysrBh822pJEWFV3R/LJHu3fxVBcRlPK8qPaMfK38RoARpFifZHHscd2WpLSUjEQiSSSRuG/iptzFeYWeSF5Fb0+9USRRiNmX76/d4+7QItxNHudpvl/un+KoLO8KeY2yVY2G0j+I0+T/XrIqbmEe7bVnyriVQrbSsi/dC/doGTpE7SGZY2j+X93/tVbJY25b5RztaRWpLRDLFBatcu1xbS5O2oLeORbuWNI/3G75mqiR8F2v2s+XA25V2q+6nTxQQyGedmaNl3bv7zVKlwsCMbaDzN7bd1QJcNcyG2uPlijbcq/3qAHRsX8ueRfMZv9WP9mpFe3i8x4Lby5Cnzfx7aZ5caeZPDIomddvLfKtJ5sE0wWf94VX5mFAD7ia5Ibz51Lbdqr/eosLiaGTy22s2390zVUSRb64WS5k3QLvjj+arEcNrbXq+dJ8sa9T/ABUAWQv/ACzkVd0n8S/L81Q2zyY3Sbv3P/j1SRyDzZZ4/miX+L+7VZ2a5i2wXW1Wk+ZmoAle4/deZ95ZPVf/AB2mQTeXbyQzQ8bfvUzyWjSJWmXazblpsqyeZcfaZMqPu7Pnz/sUAO819jTwQureV5aj+FqbJ9oWLc0e24jiyu1vvUmZEjRlZlH92p5W/wBLWRf3j7drKv3qCJEM0tzHPA+zcoj6N/FTn3Wtx9pf5pH+9H0pmHm3SSJujj/5ZetR72+aRztjbt/dqwJS7JieRV2/w8/NU8cs/wBoVljVWX+JV+9/vVFFCzxrGv7yRv8Ax2mZkbzI1VCu7b975qAJLhrhJF8s/PcMqsy/w/7dMLeT9qs5JlnjXp/A70ssNzvWLzGkaP5vL3fdpzxW0OLnYZVl53r/AHv9qgBkE2lj/ULK0u3+IUkc/wBojaKOPbt+9/eX/gVMTdNHPt8ozK38P/jtPt/ts1xtWOJl27WZaALMUcMdu0jQYbb8paq+yB7yFI2ZY4x/q872apbvdFcLZCTzWWP/AIDWdB9sQHyGdTu3N825W/2aALdxGs15OzI0S/dXc1VI3bz32/vNq7du6pGWTazKgbP+sSljcqGaAL5ci7d38VMBI2VbiObasa/71RedvMl193n/AIFTJ8qYkk+WJG9PvUv7uSSSbG0f7P3aAJAZLbd8y5kX7v8AvU2dJreWJvKXy/4UH8TU0IzWmCpactuUf7NPkm+0BZF+WSJvu7qAIbua6n3bpjtLcoP4aLhVJ27t0b+tOXcnmtJtQt82aHljRPMWTbnrQMaI9r/Z42+XbuFS29zceZ+7VWUrtbdRAy+arRx7fl5LN1qtmTy5ZFbCt/AP4qBD5JFEjR3C4+bcEWhWXyJG8vc27+KpEaO3WCbb5jFfmH92o3l3fekwqt/d+9UDEjbe6+WMFfmoKN96ePzFf5uaXzPKuJWSPbH5f96hHZo41WZcsPlqxD4EjmdV8tvn6/8A2VOjeEXDQNjdH97/ANlqOK3VjtaTbKvekuLdoXdQ3nyfKysGoAs2mEjlby9wk+XZ/wCzVJ5yopVV3Ky7dtQ2jkM0izKq7dtMn2wyDyG8wE7mX+7QBYeEiMwLHvbZ9+j/AEqFGVp/k27elPiuJTJ9qLnyJP3dQTMyDbcq24N8v8VINSxFE8NurMvnTt93/ZqZJZXEm1d2F/u/xUWlwzmSTy/9Wv8AeqXTFeG0upGG0yfMU/u0EEe+R7aKRvvbv7tLebIcRr8v2jhl9KLeNgGaR/MVl+VVf7jVLat/rJpFXcq5+elqFyV/LXy41X/Vr8retOLeXGJV++f9mmRy/abcSScELn5f4qk8yZ49zFR8vy0hjg3mRq0dv5470IfvMrfxf5WmTyTRSFY/lj2p8w53f3qftZcNtwj0gL+nMbxJl8tY4kX5Zd3/AH1SwSeXPHuXMacKarWyTwTyi3+WMLyjt/49UsKfPErTbgOc/wB6mBYvJlad/KTDU+UvJAy7drIBht1V4Mq8knmb2dvu/wB2rMUr5+7lumfSgrULiXzIlVtpUjpVOTylww/d/wAK+9TXK7ju3KAP4hVPyCxd5RtiT/U/71ADCzLIFKKyn09agm837QGjXLdqsMGWRli+ZMbmb3qBwyoHXhiKQajLhjvRWXJzVbfL92SPYindI9TybvIWRhhx/DTb3a0aeY2Ff7wH8VAiJ/nnfyV8sgfNjvUUkrrLuXmPH5VK8rMhXo3r61FIdqCPd8h5ZaBkKr5dnKrL99twwxqEp+5aXftixuGW71K63Fqq7m3o8m1Wx92kkjRhLCo3HbjFSPUR0Se1jZhubG7YO9VHWT7RIVj+bP3Nv3as+Y32Dy5P3cpGIyP4aq/6TGF2qsjueXega3K2/b8uxDz+NPuRmNG8zlfujoaifbv+8wHehDsl3bN3HBNSWFwsix+a7rIemMYqewTbKVRFZuDzVbJztk5brtFaGkP5tw7MjRnjApNgdfpys0ahlUH2rotGGZY0PBJwaw9ODLtVWwCOeK6HRFzP04HespAdZpytzHt+btXV6MoxGMZHQ+xrmNL3GRfmyD0NdroUIE4jK54z9PesZFRQmvwGe3jsSvFw4jz9a9WQYgjX0jA/IV5rPGH13SbfbuxclifYAV6OZFUAgE5Pr0rM0HZKk+mKYOvpnk0wy5BwMcUsTBnwTxjrQAHCkKp7k03A4bGMHp1pTgOAOeKQDqc5xz1oAUnccjgelNGQwyce5pfQEdeaDt4Ukg5oAM7SSuGz1BpuG/iH5U5grEnd04pnAH3smgAyCdp4ApvQ5HTNJuCnJPPagsTz2+tABgZLE559aB0yeQelG4ZBxwByDSEjrjA9BQA4berHvTgR5m5uBjim/Kf4SakJ/dHK8noaAD5eTuyPam8k/L0qOOQqMYUn6U7fnkcH0oAd0BxwPSnAljgrxjmmhhgZP096UM33hxjqM9aAAq4OFbj0NKN3c9+1MLclh0J5pQy9cYFADiAOeTnpTcDdnPNG734FNLHaQDzQBIFY/MVAH1pw2kjac1EHPALE+1PLc4XgDvQA857HilILZA+6Bx7+tMDrswTg9jTTuGMdu+aAF7HaMgck56U4YOGI47moixySvAPUUvmdOwHagCU7sccikH3wCMYpFbJLbsDHPoKVDxu+9z1FACnO4n2zSAAn5geelIXCvzgg9KCR5gGcjFADiu2IhRk5pBkYyMnvSll4YduKa7fPuPQ0DsOdld+QeBTflHGetAPekbB5IoGOyWIUcKOlAHJx09KaGxnIwD3zQM4POKAFHXpSjnJIqPfwBjnPWnbueKAHgZHXHcUOFOCyksOaTnI7mlORnDZzQABm56EZ4pUKqSW69aYN3IxgUhPXPAoAeQCAc+9OyDnce3aoMsc7RgAdacFdiApz3zQBMvl445oqNVYA/WigCEk9W9OtKJCo559KbypCgcYzQeSSBkUAG4MTgdRQcAAHkDpQmMkqMnGc0pOcY5oAaO5Y9aMdvXvRy3TgUc4x0IoATj3NKec8Yo2jBIOfwoG7j6UAKM44NOG3J3cccCmjpjp6UoP+zyKAHELgENSZZWOe1ICCxyO1N5PJPI6H1oAQ5LZ680cZOOAKBnP65pOBnPqO9ADsDO4njHFEmeABzigZPy9QOaHJzu9DQA042nPIxTlO4YI6DIo7+2cketOOVwcjHQcUANGeh6kZoI6YP40dCexoz6dKAEOOwzScEeopx4xtbIPtTT94gcDp9aAEPHA780Dgcc0pByD0GKOOCOtABzwcZo4+lHOTRwcgigAGcE9qOwPODQRzjPal56f1oAaTnA24H1o5zgenX1pQMkYPGKPXNACZA46nril9xRzxgZpaAAkhQAMUgzngYoPp2pTx70AIe5P86B3FB6CkOcf09aAFyccU4dM9DTRn/wCvTvrQAZ9sU/OCM9MUzJ7D60pII4HOeaAIpuUJ6GqwVsAkdau4zyRVd/mkGDgfSkAsR6L6VMM9DyfpTYx8x78daeAM5xzjGaAFHfHQcU4etNX34Ap2OM5pgKCfWnc9KQDuKCT+I96AHoGaGWPsR/jXn+sqEZ49uVLEV30TLliDzjiuT8RxbZHUjvkHFOJEjgNbi+RlHQDNcB4jgXyJB97P6V6PrinySx4A4PvXD62oFuyqm5ietaxM7HjPi2FQJi65IXdnNcTF+6iy0eSW3BcV6R44t2XP3evNcBcxsk0jM3ydq2QbBG2Iz3Z+i+lSyRqu3dzxnimRMuwsy/d56U/CmEs67s85B6VYEnLWDqPlOOB3pI/M2BtuMcA02IbnMq7to7UiyLMHaRvLFAD967vm+X/azSxovCs3yev92iT9zGqrCzIf4zTY1aSEhf8AVhem6gCwFBRo2+dOrc0iJIrj5vvr1poWTYpC7S67m5pyhnC/NuX/AL5agCUxMqMR859KUbd4eRunaoYkYltrbR/vVPYsqwM0ka7v50xSHBpJd2eakkG5F+17QF/1bJUSXCS5jCiMdRtpyRLLJsaZTFt+V/8Aa/3aBBG0rbZNuF6qalRt0TMvD/eDVcnlX+zlhVdyxrt3LVF2+7tG/wBQKaAdmPhjud4xuwOlOj5kEir1H+7S/wDHvPIyqzIV7U35Yhuj3KxX7hpgLH8kR+7t9W5psiKo2MuW65pWgxHuZ9qfxU7cvKrHlB92gQRs3Cryu6ppG3ztHANxxuztqHbH5TnbjvTo9xCzK2GZf4loGAndEkk3Fd3yscUsa+VbiSFfm/2mqN/nTy2ZUQtuFS/Z2+zLK024DolAhlxuaNfMTGDuXin3DeUg/drhvvUxA0kKndxS7j5mZPmI7UDB9/KopCVJdnF6m1tq+XTPtCr5kiyMJPulMU0SNLOueW9KACdVWcNGfl9KfB9yXf1PpRujWRo0jaVjz/tU15FWMrGuRQAsarGFkXcWPG2lPlt+7jVk+bcd1MiU+cdzMm0Zok3NOed3pQA87tjx2/zSfe+9REJlgLStzt/Gg+VFuba21vl3UR/Jdr5h3Lj7tAD0k27YW6Yy1IJ4iT5UaRxbdq7ehpkEaiCdpGyc5y38K0sfkeYrKyyR/wBxf4f9qqiA+0WTY0iru+X7jNUiBv7OM7NEgLbajTd5Ey/dx/FSQR7bbdtZw/8A47TGQFVj3LJIzbj8uKv2VrGl5HHJJ8u3cGqAW37yNZeFfpt+Y06dG37Wj2qrfK6tQZSH3cKw3Hkxtu43M9VrjElr5cU/zK27zGX71ETMh/66cU6RY/M8to/lB/hagBojYD5VyfWpnj2RM1191Pu7KbF5b7YTNtUeopZ/9XIzSMob5VT+9QMW08tPMWfcuf4v4qsR5Vo7jyP4tqybqilEk8kf7tWZY0VfmqSPZL+7nXy1Ubev8X96gCeBW+0edu3bW2sn92p5JljuGjWTav3m3VVjhiSfasjrsZV+79+tCfL3B8uHds+8zLVCK1zPZSSKy4IX722gpPNCZFVHXod5qeDOJGK28q/7KbarSfvrho7lvKjC/KsfJ+tAE6GRds7FZY9v3t1QTtau3mRsyyfxVYu442dY7bCnydyLu7VUO22dfIXzpWX5v7q0AWLecT3CNA/mLt2sv92pla2W9Ml0PM2lVVaijkvkC5S3jP8AsmnyKrTtFI2+dl+VaYE39oOv7meyVYpG+XYc1ZT96PLUchu/3qqpPJFcRSSGKVIx+9anpuSSXUdrMJML8v8ADUsDSsrpTFLE393DH+7S2/2P7Mtu0nmO3AwNrNVCw86TzV8tSR8uWbb/AMCpbSPybuVk2vJGvy/NSJkBLTNKqt5Uic8fxVY/eME3R54+b5ttRp8xmuJJF27f4fvUx3ZESRjn5flT+JqQDsupkZmWNmH3v71V4NiosituDfLjdUkhj8rbIjGQNuw1Im3LSRxM0+35UVfu0x6j5I2XLbmXyf7vzVE8beW0iTIsj/7NJHI2141YNcBfmSldpvKRpolX+FTQGoOCgSPO4f8AfVO/eNIZoD5Z/hzmm23ns8jKy/u/7vzVKZJPM8oR+Xu/j+8FoHqJIu2DezdW7NTZHSGRmh+U7fm3fep+2TeyrtVNvzbqbt2MNyrKPuhqAJYyvmCONsMY93XdU0ECSA5j+ccqBVWdjHIrIu3Z94ipXMruxjbaW5jbdQSySGBHt5DJCnmSN8u77wrOjMscTxtu+9xU8lzdwz+ZJEsi7cNtPzVLcII4kaNsROflz/49QVczEe4ijbbGzfw5NSxRx28irGvmecP4v71TS3E9uhWMLOT/AA7flqKTyERVj3Bj/Ht+7SLI4ktmkk8xpfL+6rp/e/i3VFPYKkcclpueTzPlP8Nadi0ihtscXlj7y/8APSok2/MI5No3cIf4WoAzZROkUq4iEe7a39/dUoiV9LCx/u1/iIX71WLi4X7HIzxxGWP+P/a/3aS4ZnjtY90R8z5m+WgCheFSRHJH5P8ADjFWQkdh5caru3rt3p96p5ori48yJT+6T7zsv3qsNtWRVkji2yR/u6AKEcDS7mS4U7f7/wArNUu2T7QsixuG/iRv4v8AgVTokcUflyLukP3Tt3VaLNtT5tvHy/7NAFI7ngaETPFIzbvl/hp32dobQtJcPcL8vy06WNbh2jeT5f4iq1L5UVsFtvMZ2ePd/doAq71k3XMr+WG+VV2/+PVDbtI2RulMo/jb+L/gNSXsXk6ZJMrO6+u37tQyuyWkTM3lhV/76oAdZ2sb37T3VqrRbV3K38VULu4mWcQwpcIYPNaJ0uNqbH/4BVl1mlO2CTccbvmqtP51vAqztv8AM+VUK/N/tUFlG04jkEjs2/8AjdvmapooJbhYmjCt5farUlvMk/zwKsaL8u6okTy0kZevqGpElSWK4i3SSfK27n+9QU3QZ8ryvq1Syec0byR8SL03fxVXaO42LNIv7uT7o/2qQw2yR7gsbeZUtoizajFbx/vWk/g6fNT4kn8v5pPnxt+aq+lvNaX66jG0SyIPLXdzQBPcx3Fvqj2twrAL8y0siQfZ3Zl5dflFLftdXd60kk+5m+7/APE0R7oQ67vmZf7vSgBkszNBEsy7vl+9UtoxSCRZI2lj3fu9tRfvJsbtuPu43fNU0Yki/wBTOqrt+bdQA+SV5Y5I7eTKKN3Wob1I0SHyJFkLL8396o3t1SQIrMzdDs70qLbvIqtG8GR/FTAJ/L85Gm3Iu386n+1L+8W3G6Xb+7bptqOVFaRI5CWjRsK396ljgk81vs/lqP8AaagQtkl1YyS3aSYkkTa30rTtftN9J++lMEca7mWqZtZvmuhOk/lr8yrTo5JrmHcvPmfLub5dv+zQBYdlt7h1t38u12/L8v8A49Sj50VWVVXPzPtqKNGWCZ7n95NGvl43/dpI90u1JW27o/mpiKzjfbyLbwN/rPv1JsX7PE0bCOPdtkkqwkt0lsGWWKO3T5dv8VEjxo8LSQD7My7Vp6jGmGP7Qf8AlnZD7pD/AMVPljLcLJ5vl/xMajHnTRqsESLErbmUN/dpoY/ZJ5oW2jdtZiKeoDvKWZCrT+Uyru/3qmt1WaVVVd8fy/vdm3d/wCooIY7mBY1Xdt+Vfm+atC6BWCKCOPLL8oH92pEUkiZHhZF823b7u5dlPuU2/u4z5kkjNuZfv0r3VwnkxiSJo921WWm+ZIBu/cq399f/AEGgBpaRo41WXylX5Wb+JqJ0aaeaTb5pjX5Nr/f/AN6rTrCyBmj3sq/MqtUDeTZwCSKORfm3NTREiO3DOVlZmWN/4Wf5V/2Kl221xEfmwd33G+9/3zUUlw0ywyKm1t26KM/7NO2WNz5l1cs0d0y+YWT7/wDu1QDPmjtRGQq3EnzRfN82z+7TpEtk8uRVfdt+Ybv4qbOsaJafPub+F2+9/wADqX7TCsbSCPzG3bVWgCC0z8qrcbriT/lo392ojbsdLkt4mlVpZNyxbv7n8X/j9XNtvDLJJuijjK7fJZvnV6idLi3hWTzIpNiv5XzfN/t0AJbyR7Hf5V8tf3jqtMt7iOzs4/JWXymbd5lJaeR5U8aJtVk++z/eb+7sokaWG3jtpLFLhYl5bdQAtwVEjSWbubnbuZv4f9yq6JFLbyeQGQD/AFitJ92kkeffG1vI8ysMf7P+5SC1mhuJLd9sjXHzM0bfP/u0ALb/AOoB/wBXIg3LJup0qSJ+8lVVZl/hbK0l2kaW81qzMvzY2/xUsiLKka2kmJNu3Y/zUwJ7jdbhYJ0Vlb5v9pqq7d0cscg2lvupUTtILZJp0le3ibbK4+8tW9ThtPtMd3HdKyzr8p/ioAht5pFkG3bjbt31Xk3LHIoXLKdy7ad8pyoVlMfzMp/ioQr8yx7ssuMMKAFkMMsqqrk4j/ip0Yhd4oyvyxjH3afFCfspURqxX+7/AA1GkUckitHc7vL+ZRQAl2ZvtO6NG+zqvD/whv7lJuuEDRzQqDjcajuLi4kwse2KLd9ypU3yS/6RPukDbV/3am4BEJGjLLHiJV6URru2rt3M/wClR7VZy0NwyKP4v4Wp0QuERpFOxOnuaoB21YoJdskT7vl5oHyj5Y1zt600pH5pRl8tlOJePutUartx+837m2r9aAHxjfaGRl2MG2hf71Pk+Wfcy7go27lqSdpI5EnbY0cP3iP4WprqyowjXETfPQBHHEsKvHBGSv8ArPmanRxtcAi34k96C6ptkVc8dKdJ5cZZfM3LtyNtAE1x5n2aOSOPy1h+Vv8AaqSwkb7PuaRXbd3/AIahj8sQKizM0cnrSpGqGRYwskm3+Kk9xlq42zXcTb2g3Nn5f4qt3Edy8km+K3mj+7uLfNVS0uYnjWSTaVH3V/ibbTlmto2aVtywyfNu3f8AjtBBYm8y3Tarean8K0JbtcQLvj8v5t33t1JsWGVhA3l7V3Mr/wC1U9rKVgdpG2l/u1EiZCRb1kKxx/ulPLU5d01tIyHcu7C00MsW7y5MsflxSxrJCV3SqsQoKjsTF5dm5V/dKuG/2alttqQBW/ec5/2qY7nKSQyboj8rUF7eF9squ0atw6UwJ90k8km5du5f+BLUnlr8iyj92q8FRzUYgit91z9oaRPvbe/+7VqIstsJJF245AoK1IikcSPcRRMY9vbrSIzeUrM2PTmnGXc7vGGaYruEX8Ipk7rxIp8yT/nkooFqIY/v4GwYpr+b5fLblx0pL0xMSyzMTt5x/DTHZmQLnAFAhgCl2Ql9uOlETK3meevy4od5FnEjLhUHbvVe7YxzZjk3yTr8q46UitSJNz7WZd6Iu7v/ABVDuScBgPun5atutx5W2OMeZ3+aoIlPkpIyrE4bpQPUa653Nu79PSqsm7eJGXcE+bAqxIYAWkkby++81EkicFXXP0pCCRo2kfy/mR4/3maoxM3DdWK7FarhLKki7ckfxVBI0Shd3Dvzj0pARXpZYlj3bW71ULyeXJFIzP8ALwd3Srs27ymYL5sjnbt71Su2+QqyrhY93+1/u1JUSFIpGy23jGR71Fncm7fhv5VIWbYp3tkjIFN2qzMzLtXPWg0EtlkMhkUqzJ0c961dBlkuLkmdct0yOlZFv5i4ZG8xeyitzQY3YrMq4GeaiQjrrThV8tt2Bg11WixEIhLdRk8VzVuu8BlXYPSuv0hV8gHPQYqJAdFokYLhiM45Fdt4eVmug5PG0iuP0ZF8sA8ng123h5AqKx45NYSNUi7pSLL4zgjYZKwuw9sYrsHY4Ayc9h+dc34Ut1l8WXdxu3CCDA+rH/61dU+35NwwOgOKgZXweCfTFLhh8w6U4ocHauRSZOAAcigBOnXrQh7UEE9KX5iRkAYoAMkHJ/CkLE8tzQ/3u5Hb3phIwecD3oAVmBJwuPxphY/nRk4JPfpQPfigB2eKCeOajzg5AyPenBsjOOO1ACj0HIpT1ABANNyc5P4UHPU9/wBKAF3EZHegluNzEk9OaZjrnIpw7Ec0AJ3wRRk7jkdRwaPmz0xmlPUjvQAuR+GKXIPB6YzTCwGBjnrSnGcjkUAO3EHrxS80zjnJpcHA5oAXIyR6UD2oGN3H40c9e3Y0AHOR2PrSg4z6UnOcE4FGQPvcehHegBw54PSjP8PQCkB7ik7k96AFB6g0HnAHHrSZU9eDThxnHBNAAS2wLjgdfegSNzwMYxgdqQ9+eewoHGBjBpFASDjPHvS8g7l5NHy5JK80Hhxg8cGmT1HFuqkY4pPlxkDJHvS79x4UYHrS/MT2FBQo6e9Lx0xg9qQdTxS9OO+OtADRhgd3UU3qOvNKeMMO/Wk45pAKFHU8CgAiTBXAHOaPbOAaNzZ2sevencB5yDkHNPPbjGRSAAj5eeMU44IBJwAMUXAb329SabjDdOO9PIXH3sZ6GlIC/KOnagBpBJ2qBg9qdt2gYOB0zTche2TTwR/EMY5x1zQAiqx4U49aKU8nd60UElQdDtIyOmaTO3Ixz9aac4wOv5UhyBntmgoeGOcg9sUmV9MfjSHA+bOBjjvRjcAygfSgBxOAMde/FJnPc57UvDD5eo4IpuD0P4GgB3TjPHagHnJ+n1pp4AozwBnmgB4J64oznIxxnNIvXAOTigFtp+tABn0GB60h9QMDtzSdDgDI70hJxgHIJ6UAKzHBAUHJz1pEyAcjJ+vWkz1x0pwIx796AHE8hs4zSkjnHNRk8FeooDDGc/hjmgB+RjGM+9G7gg896YGOMkYpoYk5xgH8aAHhhz3INOz0YYBqJwTnHcU4YwMdAMUAOY5JI4ppOBkDOTR3z3pCwCZHI7UAKWx1GaA7YwFzmmgh/mB/ClU88fnQA73xSgnH49e9N5yQDTVY4Hy/XmgB7NgDA5z1o3E9sAUw5yc8DrSL8wLA4FFwHBieR3oyc80gyFAPIHekfIwc5zSAfupdxwSOSKhG77x6d6lGB8w6etMABBGabuPrmglcEVG5C9KAJPMwehOf0ocqpBJ71Hu6bfxFI+MjIpAWDjr26gUAk81GHYDGOKeOnJzTAeCRyOKO57VGSWI7AUu7HXmgBxPo3A60DGCcdaQbc+ppaAAbvQYpQTzn8KTd85XGKUcZz0pAL7Uo6+9JxQMHkUwHduc5paSjp1NACc5AA75NYfidcy5IwD1z2reAyR7HNUPEkQk0+SQ9ex+lOLEzzXV4t0cgA4FcZqkSh9p7iu71VcRMwOd/Ari9VRlmXjoOtaRZB5T43tVcupDMmCSBXmN9Gj7vK/1YOE7Zr1/xWr+fMqsoBGM15RqlusMp8wqE6oF/h9a1TZm9zPiaS3IWThTwpqxA8ZjdX3MvchaqO67Dv+Zs/LVu2WRU8xtoHpWiLJhsS3Pl/PnpUUYZdq/L65NLK7Kob5eegFRhV2BmbcrUyRxaRn2yTb/7qLTyvG1W2Ukfyn/V7M04eWB8ygq3XmgA3rGI0/56NyakLMWT5dx2/eqD90wKx8Rqv+9VstugEm3YN1AEYTCN6tUsshxtKFB67qadzfMse6l8xjuWRcccUwHx4VVXduHXrTk2qjPuZBnGBSBJDEjNlQBSuI1Ty5DuWTg4oFyl2MzPOYdxx5e1VpN1qlosVqd88f8ArOarwSYlRlfzUTo61Ys0WG6dgqrG3zZP96mhDRJdQ/MseFkpN7LP5kysxx97dTn3STtG82JF5+796ohJIzlX+RCtIB108kkSxr5e3+9mpIHV41WNR+7+8zH71RShYuke1W6PmnAfIEjVveqAmj2ujMy7D7U11ZrffuzGv8VJ5sW8qsmzf0J/ipu9vvL91ulAEny/u5Cu/Hy8U6SRd/ktu2/ws1V3S437V28/MpFOcKjxtI2f71AEq+dKCqrnbTTvb5WVQw6PVg3JjXy12rH2NQQ+W2/zGy+aAE2+TAsgbc27rTZ3ZJ/9Hi2tt+Z933qH8xgqycJ/CQtJAku9WZl5+VUqRD38yPEkEyh9vFWhMsaMNq7WVdxFVZxN5oZo4gy/3e9WYRBb2LyXO1s/dTdVDK0k/wA7M0X3uFOaGEnyMrZqN9xgSKNvMY/NUwt1+STzPl/KgB8iKiYkbzF/hSmSSSSvuRcAdxRvVo1Xbho5Mq3epJRMjyqQqszbhQBHJCfkmkXzS3RjSiNX+aNvl3Y3UkjSLAe397d8tOjgYwMtuyqv+1QBJbs0YmX77bflqMswCwyMyySLu20vlXCBmaRV3e1BiPmMzN5rr/49VjEkZdiMsm2Pb9/b826luJpJbeOWP54P4nz8/wD3xURCx7W27W/uU6QtHFuB2SM27r8tLUnlF/j/AHci7f7zCo9i+Zt83j13cVNJ9hYtxmd1/h/ipkcGywJmVd2Pl+ajUOUHYhPl24/vU+TdLbLHt2svzbqYDbiFI2Vgy9xUw8wp5ix8bv71MhjTIySRyfdbbUqXEizq3lbpfvf7NQq7JuaRd1KWjyqxs2771AzTify71mZlZZDuO6pbhs225fmaST+Kssu2Gg2+d825WX+GtG0k2tuuizR7flWqETXjt56srZjj27vmpvzeY0ieVk/36gRIZvMZNzL95l3VKVVrlo7pN1oy7o33/wDjlAE0sLQwrI0a7f76tVbZskk+4xb7sm2mTxsHji+ZY/4V3U6ZZI9zRt5it93dQAWkUjXjQyNLMu3crY+XdS6RC/nztcbvNj61J/q7Dy1n3XP8S0y2K71Vp9z7fvf+y0ASwv8AbUbbH9ngjZGkZv4v9ip4F2ySbrt0gb5tu2kDq0SztHiCNtrQxt81NuLmOZG8yN/Ljb93n73/AAKkwLFwILgtI0Yby1Ks+e1SRqvkRQSLKc/Nv3VHbWqsitv/AHX8K1KzSRh4pJFyvyqaRMiIeXbx3Eci8yN8qrT0aT5IyvO35Xb71VwzO6ll8pdu75l3PU8H2qS4ZVCmLbuZv7v+zSAcgkd3mDBmThd1M8s8XC3LRv8AxbRT0kVp/mGCB606COQXqtGu9W+9/dWmPUNLgufPluIVidj8rFqW9BlceS/yhtsibty1EZmj8z94F+0fKjx/Pt/4DUccHkK8Ksxl/idloDUlto2juZGX5U3Z+7SQQyTLO0km2NvukN81PuF3GJZPlX7vytTJ7eRxJHBJ5Y/hBG7dQMVotsjR+ZvixuWot26BY/uASU8bop4lI2FV2inRqIXf7Qvmsfu7KAH+UTIvllS3Wo50l88yTJtg+6o3fxU7CNYmRF2lOi/dzRtZ0EagbCvdvu0C1HvhpGkKENGNu3d8tJ8q/MG8yVfu/wB2onj3I5kn/wBX/c/iqGN4/IE8UbANxuagZPIzmfdbxc+1R2Nw00iRxoj7Ruk5+amAuk6tulVV9KSWSRF86NI0jX5fkHzNSC7LFsv+kPcRwygS/KNzUsrR2MZikXzTjdu9KZZTD5pFn+0bFztQ/danyr9otnlY89frQxoogLsliDKzSr5n3fu1aKrNEGZot0cf7tlX5qFfeGkW3ztj2/7tRx5/dokW1V+8V/goKJbb/j1dWZst82ynpCs0e11ygXLU3d/pbeXBu+X5W3VLc/MkTNJ5Z+7tX+KgB1vLtiibbtTP3R822pN27LtF8nbFL5LW1ozKyuD94L96o5GaNkkt5Nquu1kYUAV41a3gnuFbckjLt+WnTy+a5kPTy9uf7tTT+YYJtsfGPlWqVrIxjVWfcP4aAEu2kyTbpuVo9rR/+zVTeGeNR57eaqruq/Llb6Ndu1G/iqMQr5D7ZNqyMy5agCtYajbxyNcyL5lx95Vqm7yXG66n+95m4KtSBWt7jbHtl+X0qGP5oiv2lYvM7NSGF9cNPcJJ5jbWX7lRwhVdtuDHItTOqpGiySJu+6rqtVL3dHs2yb03fLtoAZcszobeP5vU0XDSbBFB88m35XogZkk3eVyfel83Y7xr+7OdytSGNuEkSOBWZG2fMP726nC3aZFjTaZWbOKQrHs8yOPc56LndUUZ86U/vOCvDLQBoSM3liNY1Zs7Vf8A2qZbQW/nqrTt5uPm3f3qhRm8xlhbA2/NU8nk+Wtx8vmxru+9TEMu9008l622NUbaVp6PHvl3QbkWPcop1v5b+XdYBik/5Y7fuj0qzcefJIGK7ULdl+9QBSiuVZFmsodveTdTnU3EfnfeljX5lqzcabPJPHPYhDGOsW6napF5V4207t4/hoArJbN5q4fdFt/1mKB8u5d3lNH/AMBpxRldbdWyuVXf/tUSlt8kMirv+7vNAx9omyTyd21ZF3cj+Kp7t47dA0gUPt2/L92m2XlvOqtJFn7y0iQsbmWS7Tjd8yn+KmSETNNEzMcNt6/3qBNGG22vzS7doWrc5j8yLyI1ZN+35f4f96oNskqSz2+2O4jk2/Kv+f8AJoAY6f6PuU5H8VPMxTam3epXcybqWSLfGqqzq33m2/N81JbWzRl5JG2/T71AEZt7f5pPNlj2/vPl/wDQarzqrmOdT+6Zlq9BEyRyTr+93btyj5PlqCPdbxq89tuj3bm+b7tAmaGmafatdytcCWPjoP4UNZd25vJ47S3kaWYybUk/6Z1oSzXHkNcwt5nmL8n8Py07QDJDplxKtsrXMjoplz91fno6i5mUPsQt5Fjudw8tty8bvmqW3+0B4YfKh2r81RX4lkuZJFuBMPN2rtb72ypLZ4pr2S5kk2+Wu0f71MXMOubjZdtlcL/E6Gl/eXFv+8Vmjk+VGqk8y/6u2uUklLfdrSl1CWG0CRx7mHyybaoCpGdkqxwfvPLb5t1Nkkb+z5HV/wB4jbV2/LTJPOQefGy7S22prmKeGCOJI0Jd/MZfvbaAGTiNrdYJ5GafbuUtUU6KAsEk+75dzr/Dv/gqaRfOvF8uSGaST5st/DtqK4SS58xUjhLbss33WoAU2MallnbzGdVZH3fL/wB802O1U/Mp2+X975vvUl1c2wgVQsrKv+sdf4aZHlN1xH8y/KFWgBRJbv5ca27Mscu75Xogmi+0D7SvnEfdqOS4kuJN0Eflts+bbR50jAyLB91fmf8AvVIxI90NxIqySyR7tyru27aBb3TGRVb5X+9/tVF5yncyswZl+Vl/hqzGbl4PKsf3ibN28fLtagQuyQ27R3GV8v7v8TUW6L5rBRiVY/lZvvUkrSPaqqsJNvzM38VQRO32gyMC57+tWBaCN9n3NJCpj/h/iZv9qoJPmnj+0ypIkvyL7NTRD+8VNu6M/wDLT+L/AIEtPCiMSxt5e88fNQBNJDHCUX7Tj5trtTd9xG8jyxqW+6rL/dp1vZy+TIyyRTSeX/e/8eqCORU2GNmnZl+bd3oAdIm2QeW3Em35mo8ndO0a/L5fzKP71RJGzBt0m2RW+5SJu+VW+U7t26gCa73M8T7flblkVfu+1RxoMMs6mWPbtV1fa1Hm3CCW7Rt0i/Ip/CmZWEiZQx/iZf71AEm9RKxjjVRj5U+9TQryAK0nT5sE0hZoIIp0XMpZtv4UDal+dv3Qu5t396gBInkV9omI3ehpu1XjdTu3df8Aepflbc2394TninH5dp6v96gCQIVVpIGPlmP5lao/vhlaRlk8vhuopxRfmbG0P90bqY6lnj+bP8OKAFKN8nljjy9zYp4/eQKyqrNu+b+9RIhjnZYJCWVsAr96j95bwbvLH7xvvfxUATTrG0UMEa7ZPmapHeSFFjX92zD5tv8AFVeBmhMd3uzzU73nzv8Au8+ZSYSLcSrMWkjPmS/d2t/D/epFh2yM0UeN33Vk+ZaqwNIs6MrMrL/Dtq7LcNLuZeuakkk/0e4lRfM/2WzS+VazSPJ5mEHy1WPzyttVYy3SrcyZkMEi4tjt27f4qYEkcS/N8ykBetNu0uMwW8bMys252pCkfl+WdzY+WpgV3xMsjMmMVIDHiurcEtIZY5JM4qdEkt0kjhb5mbduNRIzNftuj8pNv7ti3/j1O/0hrnaZFI9VoAdINqOWbauPmHvV/TmuGghDHI3AHd97/ZrOMmx2t5lyM/fq9aedDHuZQ0p6bT2plaliQNG867NzfdyG7VRucpcbY4xHHHH8zhvm3N/DVh5VGxYg7KW/eN/FTHOUMlyAEDfL/eP+9QGpA+zyR5Uexu6mop1wGYybfXFTu9wsTTNGsrH7pTvVYBggkmbOeMf3qRIJNnfEsmGxwagVmjOwjfnvQ8StuVV2qnfd/eqM/eCq2zC/doGSSSTLckqzCLHNV1RZEMskm6pTsRDvdiarqSX8vbx94YoK1AzBYAsyuRu+ZM/e/u1EJI2w3lLEgOaElLeYuN+xd3P3qakjTuqqNidfmU/MaQajw3791kk2B/u80ybCTRyL8ylabKSoBkjy1DurS7ZNqr9+Nv8A2WkGpBc+W22Zn+ZfmXHaqrKrAx8YTjPrTTvBMjR5OMY/pTHV0jOx8DOak0I13LsZ1xECRmmuq/O27IfoKeWfP7z5lNMkYl8tyPXPSgCSBvJRPLTbxjIrf8OSRSErG+SPv56VhW6s1uzhFauo0SJdkattCuMmkB0dln92F2nLfWuzslURoAPTiuPsk2zxRrt2g5GK7PT1z5YPXqKwmB0mkLtKrjkkV3Xh+MfZw7DK5x+tcVYKfMjwOe9d1o48rTG3cY5rE0L/AIDVnv8AVrnb8hZVUfTdXSPncueR1xmsn4fw50SaYKw8yYnp15NbbwtkEso9Ac5pMCtuYEruwKad2DgYFT/ZsnLSL04xmpBatsyWBHoKRRUGMZHWlAYgkED3NT+QOf0GMUeS68qcH060AVnxwQxx0JppKg9Oe3erBt2P8LEH24o+yu3IHzetAFWTpwMZ60nOwdxVn7K5IG5N3fJxTjbuMKTD74cUCuU/m4IGMU7k9KtfZl/ieMf8DFKLaP8AvqPfcKAuVPmHGKTn1q/HDDkgTIT9aebZMcbCPqKBmX8wJIGaUHoeh71eMcYyGaJPq4pCtooybiEH/fFAFHd82ME0EsxJUYx29au77RSC00BHs1IZbHvNCp93/wDrUAUvnySVx9ak5wMjA+tTGXT+c3UJ46BqY95pa4VrqIDt82aAGDJyNuPxpcGk/tLSx/y9Qk/Wj+1NO/5+IfwIoAdg9uvrSMCSBg+uKX+1NOxxOjfTk1HPrGjRgGS4Knpz1oAUozOPlOOnWja2SOvGR7VHHrGkttZboAdeTzUn9p6XHk/aUORjORQA7aRggE+vFKVbgkVF/beihsLfRE+gNKdZ0hAS11Fg9PmFFwJAh6lSeeKUhsAlSR7VT/4SjQxlTOOOhBFKPEOispb7dGB6buaLjsWiWzkqQKUZzu2kg9PaqR8TaIow0+4f7Jpg8SaISCtxsX035pXQzRG45+U5zTtuBgjJ7cGsSbxlokL4aRmHqDTF8eaBn77D360yTeRWOWCn6gU5I2Byyn8qwj468P8AUSMcdgSKZ/wsLQhyqbh/vUAdII2JOQfbijYwB3D25rlpPiVosY2+SQfY1Xf4oaQvKWxb6n/61IDrjGzYGcD6Gjy+QN3P0Ncd/wALQtG5FqoH+faj/hZ1hgBrUE+oGf6UAdn5LEkgUvkleWUk9q4t/iVYgZjtzn3qP/hZkfQR8f7IoA7iNOMYIP0qQR4wu0ke4rgpfidYxoS1s7N64x/Sqv8AwtCIHcLdgrdM80aAejGPqCuB2zTSpyAw47cda4uH4nWJi/eW7Oe2B0p6fEi1kJ2p5Y/uFRzQB2aRSsC3llR2yKkSAYG44J74NcRcfEu3jYeXDLgjJGeBTx8Rwo5j6/j/AEoA7Zbc/wB7P4GiuLPxITvH/L/CigDeJJ4P503kcDpV82rYHytz2pDa7XBKuPc0yiqMf3setRXMjCcfNxjHH860BCGP3WPoelVtQsphOpjViMZIFIZFbncGbIyDjA70587+2PrzUsEO3G+NgfY81L5Of+WbAfTmgRUHPUcUA/Ocrnjira26g8o5J9if6Ui268rslAI6gEmmBVUnkFevelydh4wB3q0bXZjCvwM5I60q2sjJkKzdOAtAFMMRz/XrTWK59Mjj1FXTatyTDIB0+6c0j2jcMEbH0JNAFGQtkBQTx/k0qswGSpzjFXks2z8yuM9PkNOOnyYLLG7fgaAM/JGMcnPNJxvJOB+NWzagP80bA49CSKclqMYCsxHrxSApk9uooBboOnrVo27Eg7GHsRmgWzZ+64x/sk0AVieD9aTIHAP41cFrJggK4H+6ab9lk6FHP/ATTArfLjOeO9J1Oeo7VZFryP3cnHX5DzUkdquSyxyYx3Q0gKDYD4Uc4zTgGHPbGetXDZuSu2Ns9yVIoa1kHIjbr0p6AVTnjAppLEcDvV0W8p+UxtjOc4zThZseAjg9eVNAFAk8bgRzSkAEhQQTyKvfYXJ4DNjn7hoezkycqy8dAKAKPIABBB65pOdpJHHc1f8AsbEYKucdOKa9q4xiKQjv8hpAUwONw59qAvcA4q2lqrORHvz/ALhpxtJhuCo5GOeDTAosyn5W4PqKaUOMEZ9K0DZk4Uxy5x3Qn+lKbKbOREwH0PP6UAZoBUHApg3d1zn3rSNpNuBWGQ/8BNP+w3Acs8JC9sDmkBnJnJJUgUJz0OCeea0PsN0P+WTYPscmm/Z23sHt5BgdhmgCoSygd6bnKHbyc1pJaM0YIjcEjIGOaBYzLwIWPH40AZ8YIyT1p4zg5q+NOuWAIhZR+dJ/ZtzydjH8DTAor94nFOOSMCrn2K4U7Wgk+u00jWcwPMbAHv8A/WoApoT0wcetKTjgCrv2OYjasTgDuAaatpIpIaNj+BpAVU3cE84pdwztHXrirJhZR/qXwTjpStaswOFIPuCP1pgVlLDk9e9MvU82wnXGQFyau/YycFVdh03BTg1IbNltZwVJDxkDIxQSeSauD5SrtwAxP0rlPEEe0biCe3/167XxBFiRlC4weT75/wDrVy2uxs+F25GOf8aqLJZ5d4ngjaRiVYtzivI9fTNz8yYG05r3HxHar9obsdmRXkHiODIY7MqGwTW6M3ucu+I5VX+HHFSRy4TcxwPU9KbLGmOW4H3DSfvZE9k7etWMmn/e2wbOMcbhQFwiIrfL/WiPawX93sU/wUo+aU84x8oFWBFv+QszMrfdqcH5A23mmuu3cvyvu/SlCrkbm3behoAUMyyDbHu/4FUkTrseRhugP/jtRb2QLuX5f71KGkRl8geYzfdXNAFn70fmQnCN90bqcJV+ULHvaoZPmQ+X8zfxU6Bpopo1Vdq/3WoAlgkb7MV29/umpUWJsyN19Kb5jby0ar9KZ3aOT5Hf+KggliTMe2NVRfRakTa2Y2X6fNUabUtCynkfx7vvU2FVf5fM2P8A3sUxlkbZQqyxsro330pPKaaf998u5Tig+YCPmxL6L3pQd9w3/PL+GqAS2LJcBZF3R7flz/s0u5mz8236ChGkluv4RmpXSSOMtuUn2oAi2xS/Lt2eX83+9TnuNk67VyNvzBu1MRl3gyLuNB+Zz+6x/doECSK25t21af8AK8+5V5RabJH5SIu5WX2pXDI5jVsjPagBhVZP3kkeWX5vmapJC8cZnaMfN/FRckSMvmL5e1dtMyVjaNo9yfwtuqtRjgJDGd0mAfmpzrtQbvlekCRyRBRJ5YVfl4pkW5j5f3m3bc1L3EOn3LAJGbr70sqxqdpbeWXhaWPbmVWXzYo+OP71ODSfZl3wr5jL8rr/AA0AMyoRNnG3r61I8LNmQdT/AA+lMgSMy7fvlV3f7VMkaQTt5LfJ6t1oAfAyrIFVd4b7rf3WqaOP7rXE3z4+X/aqO7RVkjERKruzTS3DsWwh+bd/doGTyOkh2fvZm7Ammx20fmSyTzeW237nvTEWSJDKrYj2/fojxH5jNH5hkX79AgHlxWm1H85f+emakk3II2jb7392o5B5XlR5Xn5jUz7YyJFXb/e+agYyVWlCso3/ADfezTbtm+6y7s/dqLzmWRTGfLQt8q0/bI9yqs3y7qrUB8ZZIFXyVD/3qijhmW4Zrj5h9771aV/HLFKqwW5lbHpVOOUz5aQKnl/w5+9TGMO4ynd8kf8AC1ARijNub/vqm3Cbsr970xS75sbVT5PegiW5JHJ5Q2su7P8AFSmOOSTczbTt+UU2TrH5kbKv+z92n7y7rtChU70CLelkwxbY9pZm+Z8064e5aRk27tv3f7rU21J+zyArw/ysFpBMwtpDE25ei/8As1UBNYfvYmuWXyxt25p6PbTLHDIcru+X/a/vUtulotpFbTtuWT7pPy0xkt1lhjMPys/yvQIHdXMsiDcsbbaU7WuI/LZPJ/5Z7v8Ax6o7Y41C7VuV+63y01JFx5Ekb7d37oN8u3+/QBphZ/tDSIqCRl+VlaqOlqr28rShxceZt24pkiSfu18x4vm/d7adaTra3ybl8yPdiRqANiaALZHY3lT/ACt9KYJYQ/krh5JF+Z9tXLe7srq+ZVXEONvzLt+aqdxshlk8mPiM7f8Aa/2qUgI4oo1Rltg23HyruocJbSBbrmSRcLu71HPumuC0G6JG+6amjmtfti+arSqi7d7N/FUkyGp88kq7v3jDjc1MeeNbRoYy0byfKx/2qRo2QMszblDblqSRYf3kS/KfvbfvKtAEkiqrxxM25vL+8y7amk8tZIpG81FjP8Lf6yq0ZluI1eXEk8a9vu07bv2s0m4Z+b+L/gNMCe2uFgjkkWKIH7wzSLJJL5VxMwC53N8v3aZtgYCcfIrMq0BleJix3BGZl2/xUFajoPN/esu2Qlm2qRTtzLPGrLsl2/LUfnLKsUflhGc/MaWWP/S51UcR/MGx96gWpPcSJsbzP3kn8VQpMWj8yErFFH97d/FUMEkkaN5fzSdxmppG8+AKqY+agQ2QSORu/dj7x+akRQ8pmmUyJ2IqKRfNn8u4XcAflC/xVKmUt/MnIt1/5ZoWoK1E2t9pSSFdgdvlY0TxNMRGp2Sj94qg05N108STL8u7cGWoZmk+1t8/lSbdvkt83mUASu8xvAzFFjWPr3ZqhjV0df4WLf3d22nRrILRoQqAq2du77v/AAGmAeZCS0o44Y4oDUdZCaKS8Wy3gSL8z/3alRgkHkLk7V3ZPenaPJHNZSiTgfLudOn8VMtHeW0mW1jWSONsIxP8NArjUV2Ty1CZccbqsCzYyj7QGkVR92o0jSRIriRg4H+rH91qnuZJ5JV8uULI3f8Au0BdkVtFJl/KdiGP8f8ADTEnggtzLInmx7tu/d81TQPeyEzbdqbsDFJPtXdtjVrbG75m+81JlIm86H7NtjVgxG5V/i21E9vIxDHaqhdy/wB6m/aFmfd5exsdu1SJt+fazfc70FEXmTfII5N8m75c1HqjxpPDlVV88MP4afCy+UsKrudmwv8ADT52ZZD5axy7fl8ugClqdxIn2S52MCy7tpX7tNnuGdFh3RGOT5lVf4f71RjzI7QNdusv3FjLL81Nv5riK0kaRtrf6s7V+7QBUl8wS5+WPcvyybv++qYYYkj+aDzV/jcfeUUSw/u2Cy+YI2+7ToHaHdNcJiNl2rxupDHWKqqrtgaSCdvLfP8AdqrMiw3cgBWNP4VPzVb0+BofP8mdVl8vdtrPckeZHIvmSyc7v71ACOsabV3fMf4v4RWi+j6tZ6bp95dLayNfHbHArYeP/b/3arXNu0fl3D2sU8an/UyR7g3+/U7yT+XZQTO9pbWVnug43feb7n/j1IDNjdXkkVW8tom2yU+OJZJNsZ2Bfm+b+KnyosIjtoyskoTMj/3qbOqnyvvFWb+H/wAeoGLafPfysvyRKv7xqmKRvcxQrHvDfe/hpljbsXlklb9wvyq397/Zq1A8MwDOqrJGu5GK79v+zTEJM0nmzLuiWKP5SiGrs0iw3kStJ5cbKv8AtfNVeY/6NFdqcM7bdv3qty2qpbP5aK6yLube1MClJPvkEazbcMy/7dJBbyPJ5jM21VqUTQNb27WcCsqn5pG+98tOhmaODzBJuX+7QIq/ciaP/lqzUscJa32zMjXTN8u3722pI1aWGRmXdIPmV6fp5aOT7XJGnlSLt3fxUDEh+ysygwfOv8dPJt31Tc24rt+7UtnAzRy+XIqxyt8u7+KqlruhnlVo2I+8rMNlAFq28yS3lu9u35tsm2rU+2WOBYysXzf99VXjhEwZreTy45fmZKuorQP51z5W1P8AUigRJe28Wl7FuZFjE/H3uapS/bpJ2uY7dYwv7tUd/mZajllOp6/JNdIkkKw7VVv/AEKpZGVLaSfzHm+7t+b5qAHG3m2faLZfkf5Xh3f99VVdLvfKzOpTyv4vu0+5dkK+VINu3dj/ANCocJsEjSfu/wC7QRIpiG+ljWOOTytifKn92pdOkkEkiszCOP5fm+VWanaROylZGjzv+6+6n3Dx3Ep3DCJ92jqBFO9pBcbY18mT7ybfmTfVG0hZ/M89dq7vmZf4Wqz5ckMMi/LkthXajY6fu1fc867ZN3y/8CqwFi2y3+1V8yONfl/2ajK+Z5nlRuyo3X+Kp5UZJY7dF8mSKL5ZFb72yoZ2GBsm3M67kKNQMcGjXa0jSsv3lt5Kc7SSI15E23/Y3fMy1VkOUXY0rSyfL833/wDgNTrEtsZGml3xou3b/FuoELI6p+/gj2si/LRIjJMsjSKs8i/7tQ2y+cFjjl2sqbtzVJeIk2ZzFtkjXbktuoGR75p3ks41VM/eH96owzRoVkthLt/iFSlZduNqzRsv31+UUhmX94q3Hl26xfdi/vf7VSIaJGeD/R44oDndt/iqKN2mAXd+6H3v4aUurzxNvZmWP5npdrSDzI1VVb721vmqwCLlPLWPy2+8q/ep1u8zRSW/mKsQbcwB2s1MCsbhV38rSyRbrjarKJ143/3qAHRxtsLNGywF/mUfepxijZok8zy5Gl3c/K23+7Uf2i7R3ZrhGWT5fu/d21LeCPiC9VJOdyTx0ANuZIkj3Nbysm5tmx//AEKoX8jYZoY8n/lpvokuA77VjXyx91TUc+Z4xAZNq/3qAHKgR229Sv3kpYI08xVib5/7zfLup8SW0OPJWVpfut/dqMKojZUj+783+7QA64k3yyeXHuC/x0eS3mKx/eL/ABfN0ozCYwu4/d7U90MM3n26eWu1dw3feoAuaJpF9qSSi1jDR7sNuf7tZ4VknbzFwsW7dWn4c1iTTUliimBu3fcIW+6y1kiNLm7llix9nkV9yyP8+6gCRJd12sjKNmP/AB6knhXzCWXert/D3obMzqpkVn243GkBWKVY/wCL+/2WgCWeKTzUmjjw3l7T822oJFZpHUrg4/hpk+4z+YrebJ/En92pDLJ9r3MJWG3btY0AOiZZrMSFsFelIfMikik7/eonlj+zFYFyv97+9TncvsZGIAVV2j+9QBH/AAFj97rxSz7pURm+Yj+LNEe0uVP7sj+P/wBlp4t5JI1k3KkZbC7moAH3NF+7j8v/ANmqx9okmVoxB5bKvzmoW8wnazY2/MpqazWR91zI22Hbt/3mqZCkOjmk8jy1yI2X/Xbfm/3atWyfu13fu22/Kv8A7NVH7QiReWq7lX+81WdsciefLIv+ztakT0HeVOm7zMH5vldatSw3RkT5f3e37rN92oUjklh2xs7bvmVt/wDdqV4blX+1LNugX5du77zVQy0E2Sp5LLu27cn+KpxbMpLblVsdKqOkcjxRwfux/rGH/stT7mkkL/6o7v8Aez/s1LF9ofAYpImYMDxj/doCN5JaOJVYc53U7Me9o1XZ32f3aaWk8vav7wdzQMSITCVvlWTj5qntwq3GEkY8fxVBIYlMUluzKqcSN/e/u1PFvZPMnjVCzffFBWpLE8hlZJWwN2c4pk0zDKqu8H9aRJ1jlO9N4ps8kDxlo/mz909xQBEViV/lnkXePuEVWlxs8uZvMbd+7YH5qmu/OkiMsjKMLt/2qiNxbxrt2tgru3tSDUrXOFMnmS/uhtb/AGmapbuNz5bLEzMV3SHP3ajEO6Kfo5kw2W+8tWpXilsY0hk3FG2yO1AalCS3kO9vOi2j5/8Aa/3ajibdMLiNtm9cVOiyNA8rANnimYkeRcqoI4zQPUhLMrP90YXb/dpZ9rQLJEufpTpc/vJQqyOW27A1VszXCtbqvkxDv/FupCHlU8zD8P2XNUZ9rW/y/wCt3bmFW9oimT93v429fmalvlt7OIywhUlc/vEekNGet1b/AGiQiNtjD5RUcqvgIrYPU0SBfn8tvlzn6+1LK0gAZlyTwT/vVJoQT/vsN5mD0INQs0agpu3ADqB1NSPHJEpV28vYc9aiHywMiv8AMDnNAFywmaPbGiYWTjJ7Guu0qNoUWNirEcDiuQscyReYw3lHBwK7ayx+6+bdvGffNRJ6gb2mRqZVkxjbwa7OwjYeWfbIrldEj3E7hnd1Ga7HSlBwegAAzWMgR0WnD9/GSMjiuzRlXS2ZuMjgetclpCbpV2dRXV6riLTBGMbZCin6kisi3sWtK1DXLbT1h062VoSSdzZHOT04qePUfFTPzCmc55//AFV6XpemWsGkWkYGSIUBLYJJwKkFrbbx8qn3AoJ1PNhqXirJUQxH6D/61QzXni5mOdqegAr1P7HbljtOBjocUGyiwOFYdORSsO7PJHuPFZOPM5+lN2+KWbczN9a9YksLVSCyqT7CmfZ7Yfd4/CnYWp5bHa+KHOBdbFPqKdJpfiA8SXkg9Cuf8K9QMUXA2rj1xSiFASzKpA9qLBdnkzaJrbnP26Qj0yc05PD2r4Obx1+rNXquYyT+7UD1AwaTZEueOvqKVilseXjw/rGCftxYfVuKB4d1Zv8Al8Zse54r1DdEMrtXGOuKUFMAkLx2xRyjPNrfw5q4A/0xvcAk1NJ4Y1Nx8uoSofQk16PG+MjauPUdac7cZ27h7dadmB5dJ4RuQf3l9O7HrhiaaPBsrEYnnf8A4Ea9LeMsdyqqk9sUm5lIO0ZHQ0uULnnSeC3BJ824jPuSakTwXJJlmu2Y+5NehibdyyqW9xmn7hgkKn1AxTsTdnn48C7uskh9wxpR4FZfuq2PUmu8Msn8OAPpT1ZuNz4z7UWC7OCTwQA4LKzD64qz/wAIbbghRHj1JJrs/NbBztz9KPPZf7vPqKfKF2ch/wAIdb4AaMyD0JJFOPgOwkBYwKOMiusNxIudqqD+eaV5yE5YhiM4H9agqLZ4n4l8Jas9/Jb2qL5UZwrgmsseBdZdtxmb8S1e3QfPeMNqkk5OecVomFFx5gU59s0co7HgKfD/AFTzQzzlj75qR/h3dyEGSds9uWr39YLcjlVXjnjmnCC3OEVV6ZzijlHZHgCfDi+HKy8ep3GnL8O9Q6mbP5ivevKhycqjY6fL1oSKA8+WoJ7YosB4QPh1qPXexHsSf6U4fDW/bBLMfxI/pXvIijxkKoA74p2yPIyfwxRygeDt8NLrOGZgfcmpU+GV7wSN49Qa9zPljqqke4pBGvVcAHoMUuVgeIp8MZd3+rIPc5qVPhZKQCVwvfB5r2vDtldoAHcCgIozjg+4p8oHjQ+FkPZcj1JNPHwpteBsBJ/2jXsgX1VR6UoXk7VUHtRygeOj4UwD/liSPrUifCu3XP7sL9Sa9f2rjL8mlCx5yD165osB5GvwqiJzhcegNL/wq2JeTGDXrm2Pk8f40ZQcj+dFgPJR8M4/+fdSKX/hV1qcbrUg+1etZJI44pQRu60WA8lHwutwfljwPc5zTv8AhV8QAGFAJ6cjNesHb3598UoC54wc0WA8nHwtteiwxgd9pNT/APCs0b7sXHua9RO3+HmjjHysRRYDy/8A4VnD/wA8qK9SH+/+lFFgPn5vG/ilSWS1kBxnH+RUMPxD8UDPn6Pk/wB4nOfwxXup0DRejWUR79KT/hHNFbg6fD09KmzHoeI/8LC8RMBjSuM5wo/+tS/8LG8Qgkf2QxHqR/8AWr2v/hGdEGf9AjX3pw8O6LjAsoz9RVcrC54TceP/ABIxDLpEoz/s/wD1qYPiD4pUgtokhXsSP/rV7wPDujL/AMuEWPp1pw8P6N3sY6LCPCj8RfErD5dKKj/dAP8AKon+I3i8ZUacVB/2Mn+Ve8nw7obEbtOhJHtThoOlZ4tUHvgf4UWZR4JZ/EnxdEzK2itKvuP/AK1Go+O/GFyFeDT5YBnkKor3s6DpZ+9aow7ZA/wpp8O6MxGbJMjkUcpJ8/p458ZnIWxuM/7Sj/CkTxx4sTPm6ddhj3EYxX0BJ4c0VyDLZoxB4OMY/Cnf2DpXAS1QD3HSizA+ez8QvEi8GxmLe8Z/wqufHniwuZFsL1hjO0AKPzzX0YdD0zB3WqEfQf4U06BpBHy2iqfUDGaLAeHP8RvELWSMmlndtAyclv5VRk+InixztWymz3HlgD+Ve/P4e0iTb5lurEcgEDipP7C0wjP2aJgR0IFFmB4J/wAJ34iKb/7PIHfaxz/Koz4+8T/wWLhff/8AVXvX/CN6KMsNOhwe2KT/AIR7RcYXToh74o5WNX7Hgg+IHi5SSums3pz/APWpr/ELxgvzNYOAf7sef6V7+PD2k8A2cI9gKX/hHdG72sY54wKLMWp4APiB4wkI8vTHP+0Rj+lFx458Z5DGwmIx91FBr3TVNP0TT/LL6akiuTkgcjp/jVuPQ9GYLJHaphgCMD17UWA+ev8AhO/GXB/sa+UD+LYD/Wnv498Z8f8AEruivqQB/WvoZtE01hg26AfSmv4f0ViN1lHmp5QPn0/EPxdznT7r8Iwf604fELxgy8aVcN25Uf4V77/wjekgHFqhHYYFA8PaQP8Al1QflRyMD5/n8eeOZIwqaTOi+xAJ/So4PG3jtMq2k3hX1wD/AFr6EGgaWpyIYyPTGaeND0ojKwqfxwBRZgfPj+OvGnawmyP9nOP0pLLx740W8Vm02Vh3ypx/KvoQ6FpjDmCJse3NPXRtPVCv2dAMegquUDwa+8e+NGjymnFMdAsY4/SqA8e+OWxnTpzj0jx/Svon+xdNJ4tUwRyTikOiaWx2/ZlI+mBRYD58/wCE88aKCDYzE+y//Wqs/jrxsxyun3in/dHP619Ff2BpYGDZxY9cc0HQdLx8tuqn1oswPnmLx944IAbT7gL/AHiv+Iqq3jbx4J2kXStQYdmCqR+Wa+jW0DTmyrW8ZHoVFA8O6UuMWqqR0I70WYHzqnxC8cEgjSNSDg8nywB+Wa1E+IvjJogZtFuBxjJVQf0Ne8nQ9NwA0SkdhgU3/hHtIY7vsqE++KOV9wPnu48feMpJg0Wl3g5/hAz/ADqRPH3jrG06Zdn0DAA/zr6B/wCEf0vp9nU/gKcdB00cfZ0I+gzRYD54fxn45fONMvzz0VB/jTD4v8bsdqWF+jDr8n/16+ixo2nKMLbrn3Ao/siyJ+aMEn2FFgPnWPxd8QOWXT74j1Kgf1qzb+LfHQz5lhdEn1jUf1r6Ej0jTkGFt0A70v8AZWnYObdfyFKwHz8fFvjnkraXCD/cH+NIvi3x1nIsXc/Tn+Ve/HRdLY826n60o0bT1IKxgHtwKfK2B4PF4r8eeWyjSpgSMEsoP9KzLm98eXMoZbC6bI5aLJK/hX0d/ZVjnP2dSfWl/sux4/cgAdBRygeB3HiD4hzRhjYyxnvwEI+qgYq7pXiXxt9rhW/tZpIydpUIBgdOuPevcRpljz+6Bz9KemmWWR+5BGfaiwHhXi2GSO8dWUoxIYqeorldbX94uDgbf6V6F8SLdYfFt5bbsgxiRAT0GOlcFqO5yBjt/kU4k9TgPEIVgWbqEI/+tXkfiSF1QeUmI5TkmvYtZjJWQkZwSCK8y8RRNwrNmME8V0UxS3PNtRjjN+Ikdiqe1NHyKv8AQ1Lqm5Z5E6DNQxuuQ23aK0Ae8kn7v+HNPErb8fepVC/WnQRff+bg/NVEiPu2lo/vGmuzJHtVfmpYmy/zLhe1OlWT723zGX7tADXdmj+Vdyj71Ejq0auv3l+5TRuXbubav8SUvyruCx/LSAn3qPm3c+1HzOmGbdTLfb93duanwOywHavzetMCSTHylZP1qWZWleOaRGCJz8rUyORljVVWM0paRJNwbav92mBMWXZtZtoboaRNu8+Yu9P4dlI6wv8AvFl3L/tLUcf313NtX/ZoFyksG1j8q/d96mPMgeNt3rxUcGSXWNdq9mqbZn93/qSvemgkOXYspduM01xtY5XFDqWxI3C0/GX2scfLzz1pkibGGG3Ln60492lb/d2VWz8/lr1z/FVmPar/ACn5xQAxYLh428uNWbG7buofdkNGv1p/lZZnguMY/i+7Usy3f2VZtsTMvRV++1AFdwzRKW+6T1p2ZGjZcrtj/wBqmu7OG+XbEeVX+61PIj8tfL5IHzc0AMSJpPu7cj1p8W7ygyx4AahGj2eY3ASmY27Zo2yT90N92gBs7SPIsGnoCxbczH7tK7STbmjba0fysM1PJcXCABY/KVjtZdtQJMu0x9Ru+Wq1GPcbJ9ytjjpUWNpyzfWpfljO7bvxTX/eyIyr8p+9UiFnK+YWHzr/AA1Gi7cYbjqRU21vM/drkUTrJ3VV47UAHWAru4J59qRNyxn5sJimZ/ceV055NPRpCjq33AKBk0m1rld5x+73Kajll8118xcxelJGylIm27oyfm/4DSSBvNZl6H5qAHs0yu0ci726D+HbSwwzzO2xvnjXdj+9TfmmMlwP9ZnJppuJVglaFQzbeDQIuTG+SKKfzF/edKpuqiMSbcfLu/vVdSHdpcbbcyZ3MtU2Cqm6FvM2DLLV2JuNKFUT95tb73WpZDcGDzNylV/h3VBI0PkqyruEm2ppFtYgPmZpQu5VFA5CyXEjoVjVtv8AE392i4huIkXLK0f8LL/FTlmkl+WRV27furTy1vDp0f8At8bs/wAP92gnmGRGdbcPuxFu2tVi0j32U+35fm3Lmo3vreaJo2byYvL2r8u6mR+f9nEbt5fmL96gCXiMxSbPMjH+rH97+9UsmGvIo/Myy/w03ZI9pH5b/NG+3/7KpEaQfMkaSTv8rLVDES5xeOtxL5c2/buRaNjP5iyXKt97a1Sb/wDSFTaoaRdu6opEj+ztJIqKPurt/ioAQTTxyLGZ92xf7tX5Yp5ZLVVuFZVZWkz8tVWjZ/KVSq4+9V3dbrG0fzSysytQIWe8aGSXaUaUt5a5+6tSRJPDcgTzeYyR/K1EcTbCqxq38VLYCOS4wgZpWj3f7tACQSnDN/db5nb5aa4VpJGZdy7cxp/E1OSZZkEccfmMzN+7ZfvU2NXMxaNoh5H8L/e/3aBaiB5EiVVb96fX+GlgmXPlyLtLfefdUe9lLyOqrI1SbY1k3bkaVV3fP92lyjsOS4hd22rKqdOFpSYzGCs0UcRbDHP3aEWRQWYxPv8A++qIEkhjGyNZYifmz81IkldFl+VYcRP907qjdl2LG37vYeNvFJO80c+2NmWPb0/ip8FvJcO89uqySfd2M20UgAKzn7RDgru+YU2KRpJJGWEyFO9SeXIk8a3I8p4/4EY7aU3bKCqJ5T7ug+amPUfIreYjKfnK7SookIb90v7of8tP96mpMGOyNdkaLt2/xf71K3mb5ZrWSKNW+8+d1AhJNyR+Ttw6fdYfep8UzOjMyrLHH975vm3elV4FEanbGokk+9j/ANloDwzYUSSNH/6DSAZKbye7Mckg8tf3iq3y81LOu2782Q73k/8AHaQqwMlxIyyske1f92o7O+HMcVuyx7fk38/+PUytQGY5y68SDu1DpAinav7uRtrJu3UsqSPGGSPLfwt/tU6N7ho1ZbX5lbbI1AE1lC8UE1qo2xnjctOgUR6XtVsPEegJX/vqnJEHudqkOsnO2ny+XKXUw+Y6dNw+7/u0C1I42VdsjKFPov8Aepk+ZMlRIpPdR0qVmeWJYrfdL83Ku1BlnjdWVl8rdt2D+KgNRYvMaQtHKoVuORt21X8pR5oFzFL820iNvu1K6s2ousceTt2lv7tPMEcu5W3Mp+Tb0oDmIY45VDMOv3R833qswM3z/LyVxUSQM0u2N9oQ7Sp7U6DaHZpG6fdpMpEUm17UQqWinj437c/L/dqFJmD7bO1lcNy396rEEclzM25mVc8LmtITS2yMsflrIev92go5y7naG7jd7aVVj+8H6LVSQfPtnuIltWfzI8fe/wBxq1l1GSW2luJmIk3fc21ki4W7uGknjWaZf+A/LQBDIqi5kaCRW2Rbmbp/wGlf9zuILvDJ83+1/wB80wyMl150dt5ca/Lu+8v/AAKrsLC4+R4WkaNeZt+3dSGVZFC2jSW77pC23cv92qwiUSRyTyfuo/l+X71TXC+SJjHI679uVWpXt5EkDCNVXy/lLt96gCpOjRXUEazSs0zbv73+fvVpaks9vYMki+ZJtXbu/wBlqoXKTtcQOuVdv9X/AHlqxfvzDidp3j+WTd92gCNLj5NrWvmPN8yyL93/AHaS3EjySeWsWPlX/dpkaxpJu8tWXs277v8Au1KnR4jJ+4+9j/aoAlhtVfcqrt2/N/vVCk32YMrR+Yxbcy1NHeIiZj/fzsv8Py7aHnbYqqu5tvzUwH2V9bxTEhj5MnOw/wALVFqEE7Ph5GU90WmyQxzjz1jSNE+9/EzVP5xTJifzGdfm+X+Bf4aBBb7kjjW28po41y2af53yPG8ClV+9/s0yTy5LLeq+Ufvbf4mp0X2i6vFaXai7fmf+81ADZJG+ZVl8uJlokh3xQDz/AN3u+RKfsV45f3f3W+b/AGqNsqSrLthVU/1atQBYtPLb5o13bG2rU0+55GVuIQvy7qiW0aK2Anby1kbdtSm/ekWSeRmiV9tAEmyPzVaSfy/lqPb++j81GUq235vmp0ke/wAxlVJfm+XbVi4h/wCJfJ5rc7F+b+7QA2/lCGZTCW43Ky/xU/TNDvNRspJA3lRIA6Y/i/2ahna4MW6GPzPL27mqRNY1K2tljSUFZHwiFP8AvqgCmkc5lk+7uj+7SRJH+9n3fuz8vz/d3VaTzJpC23y45PvNVW7VsiONYmjkXc64+/VIiRBZyN5khLRYxu2xt92hI1+ZW+7tbypN3DU22VGQRtH5MkvG5V+5/vU+yjiSCSS4+aCP5d/Ta/8AepgJ8jGNRIkbRr/y0/i/4DVeSHzLhm+0rJLt+Xa1SS2+/UIYbn5ZJfmV1/5arRHG3nvbxweXNs3L/s0DGSSSW+2JnxI33mb+Gn7LaYGdP9HEcf8A49QGWWdfMXzE27Wf/bqM/vJBbrDuj27tu77tAAHjkijgdvLn2+ZvpJBbOYdwmLSS7eF306R/JEatAssn940sjyS7T5a/P/30tAiS9h2WlwlttG1/v/xVBp/lzSRrEzR5bays27dRcu0dpHGsrTqv8TU2Is0ccqqqrG3/AH1/s0DHx/ZppisflFS2U3N+tRXSOku26bayt/6DU3+jZ3NGsflru3dfnqkheeVpG+Zd247qkCa8T98rWjfvJl27dvK1BseQqrLsWP5ZXT+KpUZUiaWOCXy933/4aWORoZG+ZTHJ8woELvuVkX935iSfLu2/M1MEYEat5/lzH5tn8VNma9kkWTzyI45VZVU7Kkea5h2lZl8z/novDNVagSXYEN3E2d4ZfXd81MeFmSSQ/ulPzf3tz0GaeF2aT5l27W3NSRyXE3IkjUR/MQ392mA2CJpma5nZY9w+amPFH5m1j8v96iZ2M/nMPlboo+7VqDTpL6Ke4E2ZF/1a/d30AQRyusnlxlkGdvzLRYSlYitwu5tzKzfxN/wGmRtOzGKbhoOMhf4/7tRIJFkkkzxuyv8As0AaNxFGyL5CkJ/49VONPM3Zk2qnzZal3tkMG+bvSwbQSzL5kTfLQBd0OGKbU1e88lrSVOJyfmqPxHqVlqmr7bSE2sFuu1vk+eXb/Fsqpcfubs28bEW6hWQ/3v8AP9ackU/mtIvMobdtf71AEaNb/vFjHMlSXD74xbxhWj2/N/epkpZ43b93G+7O7/2WmBY0jMysFDfxUASQJborZ3+Zu+UD+KpriaeP94hVmO1dq1FPuRF2rzt+Wp4LJYbOSaWRo/u7vn3UAMeaJJJFaNVH+rwrfxVHIsaoR94p/wB9M1Ou/O3z7Y4mD/vN38RNEjSLFFmNemVagBP3MsG7/VmMfxU1WDoryJ5kRbayei0k6zNOFO1j95qlTzpo5I441SPq3pQAkjjztsB3R/w/7tP8xnnMG/bFncq/7VMjkVTnqwXatQ/c/wBZ8sf3qALny/aPPjCiMfLtY1YkZPtH+ri/3lqtHEtxGkajaJG+9ip5LdfLjkgbfH1ZqgkneOTlo5uGX5v9mo0SdNPEIZmk8zctSyf6PGzRtuX+IH+Kp1uJIgrSKPMbp/s1QFgvIJfMEe8Mvy1aSzZYNtzcYQncv95Wqjaebnd56MinLf7NXPObzGeaNBF/vVEiCezeNQyuY5rjb8z7vmZajihkhLMpUo+1vvfdpspMW1o49qP950pIo40k8zzmKH5dlMse0auksap8nWprTYtmTcybouoPt/dquhVZWj3ADG1femFXkO2FdsacUASRrIsm5up+aP8A3abOWfzFUKif3lPzVE8TO4k3hkA27vSoJDCjqsbsyd6RWpY8xjB+7j3q/wAvvVW8bLqrbdqdeaS3+WT92+UDbtv96oi8ZnLdGkk+WgZMhkXPlr95uRSFYR9oWaPygyqrYqOT/WlJpts/8KDvUbyfu2khmZPl+bdQAPKv2fy1mxDnbBtFIXZ0by13/wALdttNOX2MrK6/d20rmQ3carG21uPkoEyOWQqWNqq7yMq//oVMNvMu23U7nLbw/NODDzCqjaPuqNtOkj8uTyZd3Ef+sZaQ9QOwzssfzujcndUGpxLIY9q+Zltp4p5E8MRkVmbCrtWrUTSRwI67V3x7gD60gjuYE6j7Syx8hO+KhPzDLScB6nuWDsk5+TLHPPG7+Ko0huZIjGuwE/nUmhXcyTyssjK4c8UhVWtzHuXzM/nTkCvKrbeAOmaZJmRwrBcH+71FPoBo2MK7EWB8EjDtXZWnyrFEoUgDBfv9a5PSIFW4hsm3CUjeq+1dpZJI235E8s/KPU1lIEjpdAtzGVKkMCM5B612GnKAAu3IIrl/D8Ahjijj42LgjrXX2S/MDjAwKwkVynR6NgFccHGM10c6rPNplq43B5kJ+mRn+VYOhpuBJHQZFdTpESz+OdAthyNzOw9glZrcrpqetuFSNUUHAUBR7AVEM5J6c4qecDzCoHGAB6jFRoq5wx4H60zMc6nbkEg98UzDDBDEg9KnwBkDqR+VNI7DoO+aoZAVZgWLMBTBCc4LH8asjknPQdRTZGUnPXPepAgnUKowBkdDmlQNsOTk4/Oi4U7BzjmnR7gAylTgDigCttYZLcGiQHYMHk+tTsjcnnk59aZIMgDb0NA9SCINk7hntU6IXA4yenShAwBYrwPSnxORgDgE80BdgYgoG7I9KEjUjgsM9easSsGwuOnQ0hI4yMgUBqMSFfUkYzzyaGRdgwufxp+4cbTg/Sg8sCOmKoRUMaqc4I+gpdpwcDA7e9WioZTkZqNY2+6Dx2BFAEJToMds4pxUMMbcgVNIMY45AwOOtLGoKn5ccUAVnRg24hSMVG6dW25/pVsxEElcnvzTAGyflNAFMq2wnFRhWLHLc4xmr0qrgEjmoAiiRmXgYxiokVEwnuZLfVWSPkDGfetu0leVxIfu4zisaLY+ryMRk5710FkirghflI60iyUZJJ9R1qUAAAH060AY428dqO+SeKCbCcKQFXB/OgKN2ccjvSoRn5jgk88U9FIBBHJJP4UAJjIwq8UjKeuMkdafjAG3p0FOFUUQAZ6j9KeFUjOMY6Cn4wTkU0Fc+nNSABeeCSMdaXAzgjIp3HP6UnJPtiqAQjI9KXaN2fQcGjjgZpcHjPODQAE4Gepx6UmBxkc96d64HuKPegBu1em3NIFO/gYHannpnqfWkPTJ7VIAQcZ4J9M0gAH48U7OAWxSAhhnoKAF4zgjtQOvXBxxTeTyBkDrQcj5gQQf0qgHEbW46YoH6UZJ78UDoR60AA9jRS4AA4ooAcd2DwDkcHNNJYY55pWwCPT0o+U8EYNSAB+Bzml3A98e/SkKrwFXinYOBwM/WgAJAxjp9c0gagg5BwKAMEq31oACwHDYFRM53Hngeh61MWAIBXIppK55UcGgBFzjjJGKcC2OmABxzSAbScDr+lKM9c4/rQA7jr1701mO7HbGaRGIzgZGaZI43jPpQA/d64I9KbJgEAc+lAbg/KPxprZ4470AODYy3fpmj9D9aZzyM45paoB2SASxOaaGY5O4gUvcAHIpXBPP6CgeogznIGRjk0vJBAGT1zTU6cn/AOtTkYqSD0x1oEVdQtlvVRZGZdhyAO/qKtL8iBQu0AYAoOcc9TznFIc496AA0fT8aT3HP6UdQaAHFu+SKTceOMn3puegx+tKSM8UAOyT0ORSM2B0/Ok6A8cUh4GT0oAVXzwVI/GnByG9RnmmA4w3UGl3DpjmgB5KkEhj19elODsBjGRj8ai5x6U7JyeM8etACvIowC2D1pokHUN+tMkXcc5ximoGBPoKkCbzOQO5pSxwDnqKjXORuXgc0pIHQdPeqAcKR2IBIPPakDcYxz9aN3tmpAQSMOv44NLuIyc8/WmMQvAGAT9aB+lADy/XPJoRs9aacZpRVAPwOoz75NLkkY60BsDkc4oLdOAPpUgMeQL6n1pQ3Qg8dqSXJTAGQetKi7VAPNUA/dz9aTnt0o7+1GKAFTOCKkjJB7Go1xkEjj1pydTUgeY/GayWLXbLUB1nj8o+xGT/AErzO+jdbwnblVPGO9ey/GVIzoNrdspzHKMH0J4Gfzrye9wxYjgkZz7VSEzzzV1kV7hnClXJK+o5PWvO9chzK6t9a9O1yEx3U6sMrNz9DXnniVFimIPc4FaxZm9zx/xBC8d7Lj5UB61WjbYg2lXU963PGFsyap5acs65OawN21o427f3a1TuUTo0a4kb5TUsTfPvWq+5l3yL8wHapk3M6tGvy4yaoABZcyfKXzzSSN/Erbd1D7o5fmX5aY7K38NMkbFu+aT7xX+9T/OZXkbs1BZef4V/ipR5fmNtX5akBQAw8xjtqSIt8q7lMe3v96oY1Vp1dvlj/u1LKYZIZAke1t3ytTAeHjSPzNvzO33d1TYXeZFb5qig2+WreXTp/ljDfw5qgJB/s56VJAN+d3y4psvlqF4oR8/uc/NQBZjkXBVvl9MUjNNNaOrR9Pm37qjjG+Mqq4x91qeksm0rIu+I/e200D2LEkK/uJizGNh81Mlh3BZWk2+hWl3RxQblZlUL/vU+JYZbbbHGzP8Aw0yRJ9vmbkbcvTOOtKcrF7N8v0qORWjnSPqWp8zGPcrbsOtADZEWW3aMP5bZ+VqkuXby2hVdzKvyulMVV+Ro23uONjUr7luUj3GORfm3fw/7tAg23PlgYxGF3R7v4v71LHIHRPMjULt6r/FTrj7RvMc7bQV+X/ZqICKF1WNm+VetADvM3YhC854FPWWNUfauG9KhnwkTmA7ZEXcjnvUkfl+Wsm3dKy5xQMIjIxdTMWO3+L5qYUPliT7xPGKEk8uNpGYKvQk0fufK/i3bqBDkWQR7dqgtQY/3pjZs45H+1SyLGoWRpGyerf3aHf8AeFlbdx8tACIWPmzbdzY20+c+WYGjO5m+WmA+TsjX5+7KadG6tG0cnzR7t33vu0DFuUkhDGdFaXb8qq9Lcs0kasFWNQmNyr/FUTfOWkV2+ntUkjNsjB+Zdv3KBC43J5it5YVf++qY7RqAy7nPpTSY0RdxAXoq1N/yz+VVoGQy7oh12yvTpFbYI41/3sURpJ56yXS/f+61OklOwqq+Wv8AF/tU4kyNLS5IobeTc+6RF2qPvVl+SvzuieU2ctjjduq3bo0dv5i8bl3Liqe6R3EzSfMOMVRJFG6pKqmBmx/Duq8jqxYzw7B/equfMWdbhm4J/hWpriCSQrcfakkg7Df96hFMZGI0/dwq4kk/vf3akeZljNqtv5hX+I5zSxrGd3kNumjPOP4P9mlt42uH3M2GWgkZZ7muN/kRSD7uyp/O+9JJH833dn92otscKNc+X+7/ANl/mapII5Gt90rpG0jblbts/wBqgCX9486tGu2Lb96nwZm1GP5uFXbuNMFvIsjW3nqrbd1Mt0XzY/IzGyfMz/3qoZJJF5ckv2dsbm2rUU5WOSKOM+ZIPvbqci3LSyLbJ5zSN95f4avxQm2n8v5biVPvN92gRVldJ7uWOP5Qy1PAzRXkXy+ZEf3e7/2ahT5N6wWNZAybl/8AZ6POkLrIp+X+JFoAsl40jaGOfdN5n8HzNtqCL99rBt1uMqke2LZ/4/vqvHuF4zWLLbM33vm+Z6uQBYdxZlW5+9vX79AD0Z1v47lY90ca+XsX+/8A7VQlYFnxPMvls27av97/AGqS2kt7iWNbeHa27cjsPmb+/SQfZvtH7xW2rJ8u4UAT3E3+h+fKVj/ebV287v8Adqm8NzPuW2tsrG3mBnfazLV+WGObyoy2Y0Z2X/x2mmR4LhmXzrq6l52p91aAEspJGuPPuoGRJFxHtO5Fp8FuBI8cNxmNOF+b+KpLuRWi3K3lfwmDd/FTIYVnmVTthiRclk/9BqWSxSreezsu0RR7Wb+9SwzrBOJom/e7fX7tPufMe7jPmf6KyfKV/iqEfu921YpGPysqt81IB8C+e7+ZJl2O5v8AaqRFjmuf9HP7tf8AWMaYVjjuB+8VAR/3zSPHJ87SXSJH/DtXrQASB/PlaaQQxt8sbqfvbfvUJGrBiyfKnzAE7Vb/AHqk2gTIGHmxxr9+nfaAuVKYkdfuUytSS1Zn+ZlUMei05xG0T+VgBvSo5YVkFvHu2l/l3L96p44YbeExRxyvI/v0/wB6gkq2ysHJiXe+cU94bifaZCkW1v8AVbadbvcRybo5I5I1+Yoq/e/Wh5CztLG7AbvWgepJIpZPLDeW4b5W/hqN4dQmuA8ZRI0/g3fM1Jlml8sNk7ePl+VaSIsSqyRyq7Lnfn+Ggepd2Rq/mOvltjgA1Vl3RgtGVRP9putSI0c05VmyQOPWob14xapdCNFZJOFl70EixJb+TLP5zRKeWQD5qJIV81ZFX5Av7sbvmZqW3KRl7iWHLSn8qYQ0e64twJD/AL3WgepJHuZ2kb90xXDL/FQflwvzsf51JvVmDMq4/v8ArQwxhl6jvmgUiEM6oq9STux/dp8qyYaTbyOflp4USBZFViM7TjrT4/kdH3f7tI0Wwtszl1ulT+H5V3VS1BJXdvJkCxkbsP8Ae3VoJudH8tfnMnTPFUb1fO8vaoX/AG2/hoGVvMtYY5I5XcM8f39v8VVrlYERWVtkqr8retTWnPmrIu9Vbj/aojj/AH+672Z/hH/stAGTll3SSfcf5ab5pRB823HarmovHHdSeZB5drt/d/71ULSaRLb5o/MDM3zE/wDfNIZPLiKFo4GV5WbzG5pbj7RchJoWVpI+iGoU3NH5Yj8uWT7z7sfLSebCqMqSs3lt8uPvNQBKIZlkkaSRJpv4ZF/hT+NKJxAsBhVWWPb8zfeqYrH/AKyQJBHt+RN1ReZJ5asyKis33v71MCPTojcWf+jNufd9xqfhX+WOTy5F+9/wGiRD9oZV/dbl+V42p0f76RlyivHH972pAJFMyXJlZVZGXaGX/ap+zhl8xS27atVxu2bVQrIx2/e/76qVLdpp0jj/ANVF829f4qYB5LQvHHI3y7vlVas2i/6QzSMsa/eX/wCJqAx+XcSNCvmOnzKwb/2SpoEXzGluWZppI/m/2aAIjN9qvJJZ1yfvR7asSSwGziN3J8u7cqx/xf7FRQTQY+U/vNu2P/2akvY1hkXcdsca7un8VAia2jmeNpI/mXduVaXb9pjjnjjaSRW+7TRDLb28U9srbpOi1PaLcxySSL+8VF+X5qAF3yTRssn7ubdt3N92laTy2W2X/Ubf3m5d1RyFcLFO3mM3pTljmSNgq7o2+X5moAf5aJcRzQDyo9v3d33qWSctYMrbGk3fw0r23nSIyr8q9f8AZqS7SG0dnWLBK/Lt+agCN7hpLT5X8k/dDbajmuGjgjeBdxx97FWDHO0kSsUMbLlqeFdEdo1UqP8AVr/F/vUA9in/AKWxWd02tu3Mm6opykbL9pjAb/lm3C1I0jIBJMzf3sf3tv8ADU/iNYbo2ZL7cj5feq1I1KcitI0irIimNdzfxbqgKvNayLHIuG+8v9//AGKnv7Hyo5HtpFDSLtZv7tQWUKptkx+7+78tMCWTGyOzRONn7ib+6lNkTybiPdPtk+9t/vUsSXEEc/lRfut25X/2f7lFpGrTbpNjt975f4aAIvnWH96vy+Z8u2q8JaSG4g/1km35Sv8AFVrUY9s6rC0TW+75T/6FRshRJGR/s8u7/WUAMtkVriO2ibB8jc25vm3L/BUVvcK/mx7Ps0mMjf8AepsahdRlnjfhV+dlX5mFNf544933FHmb/wCL/gVSAsSzwfu2Xz0k+bCt81RzzMfux+WnvUg/1ltcq21i1R3KyJJOv3lZvvNQMYsha3C7f725qfKipHFHtZs/3f4qhjkmSP8AdqoX+dSyO0saz7trL93bQA59ognh8jdEPm+Z/utR5NzsWBWWSParLmoxcTM4VSrN3o/0WMn95IT/AHvSqsIR3Zk2suxsbTtanbYVu1aZOGXcrf3aPOEDq+3eYz5m2i7Mk12zSqkiyR+ZEE/g/vZpgRySGORpFTz3P60oO5Hmkj3H1Hy0iSR+bHJsxCVzvp8crwhZFX5d2VLfxUAPuwdyyRjba+X8o+6+6mb/ADrcqwaJiu1dv/j1D7pJI/LZZDI3zf7NJt+Z42XJz8ooAWLzvLFrJchUiX90w+fFR7s2i+Yu1qVl2p93GGod98e0ru/vGgBvmbXKqd9NDbnKsrD3qSOGSR1Zfl20+RmaN9qKI1+VTQBF5jdZvnVem081YtGZbjcrGc7f+BU6ziaO0llkX91tzvqpG628KtE2Ldl3IrcbmoAJEVLiXB2N2VutSK8eQrLuXb096efKvpFEKKqxtu3UwpJHc7pliLZ3LtoAaqSttVpI8r/nbRP5m8rI3yfxZakkZm3ssY+9+NPjUtt8uPzJF+8jUAPk+SVlZt0eP+BVHIf3ZVjhdu75m4qSR182RmX923y/7S0yf7sSsqu+3d97NAC7+YriRhIzHLKKbHuZyysw5xs/vUF9qIo+UrSO5YhmZhigBZDJj5Yc7W3NzTPl3+Z1FSfNFGZGlxH91uPvUhhX7OlwvEW7GaANuzt7WWCL+CT5l/3Wqe0lsrHT1tEUuUbaT96sO2umQyE/NG3yq/8Atfx/+yVZQzQrHGu0B/vNSZLNu+htbgSK3KrHnK1UMMcdovnrvMdS22oQwwGG9hHmY2gBvvU+BG2xtcssjKrNtH8NAiKNAIFP2do03bm21ZeDdmNZMh+eKrzyzNaFQsRJOf8AgNOtWn8t4pllbjcv+z/s1D3Ey1GsqwrGjKYh/tUkG752iVSu7FRF4xsjkCxqybt+75f92rCbojuVflAyKZUdhv3plaWLjtUsDMkTHd83bijdLI6s+0AjioUdvnWRduz71ABdK3BU7ciqvk7bcblw275j61NczLKiyQkSRqOGHpSzu/lK0i/Oy7o+aRWpBJbxP81vJ8yn5V/vf7NQja22NY1ynX5v4qkgimezLR7Rcbtzf7P95ai3SMXZrf5Fjbc38VAyvIbhN7JGhnyvz/8AstE8KsVk3MhH3hS2EyzW0UkWG80YkJb+L+9Vh9y2xVV3kNQGpCVj+VW+VX+6QtRv58UB2t82d3/fNSRbt8TXDLtb5YUppZll27cnPTP8NIQxmhY+XFHKzFlb/a/4DUkkk0CBV/eoP4n+9Sb7rKRttDbtyvj7q0XK+XEqbt5zn60AMt79mDefGqt0xVK7MjK9wGxt3KqBv4atSR7Zt7rlsdKz7nbbyvtk3ykKdg/u0hojdoF2qCzb06beAagOIpV2SsXHX/Cpp5Wkcsi+WMYz71ErIoCCNjL3YVJoV0/duNvzZ6+1PijWScR7vLV+SxPSiRv3TbV6d6aGmRNqna3XPXrQ9hm1okccRA+1NPJuxxHz+ddjpiyEjcMyZGB6CuS0VUa8jKvsYgeaD3Ndtois8rMHyV4/CspDidZoUYjY8Zz82a6rTV3gHPQ1zWkRgR5LtuOMV1OlJgKuMA96wkUdVoMatKWUZ4HH411fg22N58R7WRThbSEseOuQwx7dK5rw+qrKrAYOfzrsvhHG8nivW7kcxpCkYPvuJ/rURDoeizgeYeMnqMelNCkOpxkE808sFGVGSAOTSIw6g9eQKZFgwxdjjPPr2ppQMuCT7D3qUttG7PPemkqxIHHGc0ARiPAHOW/pUZUEnBwAeTUrdMjp7daj3ryNvHf1qgGyKNnTIxx2psahccYzUnOMcEdfU4pQuQSPWgBy9yeQOlKQpUHI68cUgAUEbsH3qN3AA5B56elAC7eoBGc5IoVUGT1561F5m0kjBOadvJJGMDGRQBNjrtFKFPBUcd6hdm2jHA70CYqANuMn1oAmO08dBnBNO2rgAHjFQnHUDjFG5sYPAzkDvUgSAbckDg9KUYwcnB7VG7MBjJBpkTNgndjJxzzQUTHGMdTnAFOHyKFBycc5qMqcbgckdDS5JAYEelAEq5bB6jt70MoGSeDmmhsHGfeh2ODnp2oAHVQu4qCM1XZEbIVcY5+tPDMxJOcDsajdh557ZA4oFc5i03HXZsjAyRXU2qhYgpOQB6Vg2ygavKxUH5uK6GDGwHHH+eKkpNsdnaMDnNOK4IB6YzTSCOg75p3Hc85oHqKgJbDAEYpwU5z1Ipink4OKdnvVCQ7AzgdKA23Ixk/Wovm3kZ4NAJ69TnHWpKHk7ueh7UmDgBh9DScjCmlBbpVAAzyMcYpMjgAZ45pc988ZpDnOMYJNABgt3x6U4DHBPHelXGMkc5xnFBzwM5+lSAcDBBwKOBx074o5oJPORn9KoA7daAOhI4pAcA8UoyQOTjGRUgDgDIJwKaCOCefSldSRk9KRUI64x2oAcT3xge3emlVI5OPTFO5xxSc4zjIzVAAGB14peB7nrim9c+lOB659MCpAU8nPtRSUU9RW8x3CnJHPbNLnkk4JHTFD4PbIPFNGOVHBB65pDJBu6DpSsDn3puQOM9ulJuHJzzQArgYPbvxTW5IbqMcU0uSSqjFKNpOMHpgHP50AIc5H0yBilCnluoPPWhicYBzSE4HtQAoIwd3WgHk44yPWmId3fkU7gHPcCgBvOT3x0pMZOWPbj2pIznORzmncYFUAcAcnPGRSE9MjNL6HHegng/WgA+Uk5HvQRkelIgByc84p3OMgdulACDoO9CN8xz0xxQCOQPxpPu9e/SgBRn0wOTSjoQR1po4GM+nNBYA4x9DQA/nA70HkcHBpO9IQM0AKOOKaAWyV6etIeORk9qcPl4zxQAhyOlA6ijk89B2oHfmgBcZJ9KMZ47Ue1IDzkdPWgBSBwoBApAMZ+YGnEkkg9McGm55AXkUAL/LFOHTrmm8kcjGKMk5AFABjng8GgD1PNKeoP9aQAdDQAuWzjPFKcc544pPrTT1z196AGhT1ByKDkN14p5A5wMcZxTD1BznipAcMZ55pT9Bx0qPLA+xFNGRlj1JoAlB7Y5oJIx3JoAIwW/DFGDu4xj0qgFx0HbrS8dAeKTI6dRSj1HSgBR0JIoGc8Hg0hOAcDmkTPXHFADxnmg5/yaOvNHbP9aAFyRilQ/e5waYevHNO44PY1IGN8QrNtR8GXsCoGYAMAfUEGvEbghoASvQYJ98819D3C+bZXMYGd8TAD1yDivnloWj82OQ4KSOpBHoSKpCZx3iSNuH3ZGeOOprz/wATRq0pfHfOPevS/ECbYWOMjqPauB1+NVDsFznke1XFkSPLPFECSXDNLyex6VxJy0jKvzYOCfSvRNcRvNDFFbHrXA3WPtj7F2jPzVuthIbG25dn+Wq1bM3mbHbAQVVRtxMe3b71PaKm8eYOKAJp4G88My8eXvVqgGF2yMuM1bkZfKZI3YsfXtVBwypG27cq/K1WA8s7FWkXaKe20p8q7RnrQF37VVce1DiRd3y5j/Wpe4Ddq+Uzbvl3UqhZd2xto+Wlgc4ZSqiMf7VJE/yFVXpTAX5ljX5uI/VqmfdsSbCyN/s1BFI+5ZNq+Sf738VWE2+WzbvwpoCaOT/SGaRMDbSyTKUaVvmP8O1dtRRs3lK33m/3afvZ22qu9TTASSTypf36/My7t1TRrFsOJGVZOlM4zuuF3MPlpsSt9pV1j3L3G6gCzukVFh/g/v0olaLascnHrimzs29maPMfYVHBH5pZRwgXc1BI95GffD23bt9SOyvjzOVHoaEZThI/ud6aknl5ZY+KBCyGNMNv2x9mxSuzMHVvmJHDUsXzncsZVM/dpZ23XZYKwjbpiqAfdbvLijkl8wL1K0nEEDttzA3yg4pMsbo/u92P4aPMklZVkUtAP7p+7QA9UbYrKyooHR6bIpaAcf7r0hx5nlsvmr0+tO3R7G3qyL6ZoGEEazeXFcBZIS3zA96s3szT3khWOKOGNdqbaqujJOrR/IF+ankSOWLZZi25qBDMxr8v399KFD5mbbhOiUW4jPzbflDbss3X/ZqOX927FZfkkbcPb/ZoAdbxK8Zbdtk3dPvUskbRIWK/LQjr8u1do9Vp/m/vNq7ZB/doGMi5j+0x/dVlON1OdDNOyxSKsn3lP/stNRIVgZt2JN33fWnykuiyeWFP99KBB8pj8vbhwaePMG5W27/7tRYf5lHzA96c4k+z7mbDI33h96gYuwbNy7hKjfNG9PETTFWVTkt/e3bqPtG6NcPvWX5Vfb81TKq26FY22yKvy5qogPt/PdJRGnmKf4mbbtqqbOO1OJrgybm3eZSxr87eZIw/u7Wpu2Ni0ch2J/eLUxco+PcSRH8+4/LTo7dZrlo2byZI13Kq0W6tkRhtuPmot5nj/fqcsfloCQJD5MnlyTB1k+ZWpfuurbvLk6bqjUt5bBdscn+1Ug+zRxtJu81loJJ5IS8Sx+Ynlq/3v9pqfBCtjZrbXEQuJJ33M26oLhFEGwqJGkXd8rZWmbUkuGkad1+Xbv8Av7aBFryg80rKuY/uhqekDvN9l09NrbUaRnqSP7Sth5cDr5gG7+9UMTvtE/m7WkbbI1UMmSZbC8W4tIFlZtq7f9qoz5qvPJJI7XD/AHl/u/7FOjUwvcWsR8tZf3m9qUOv2aCe1/eH7r+ZQIittzyLBAu1nX5s/eq4dOYW8gik8tX2/wAXzU7TLOQWr3E8iKQ392oowbVbgMGlhk/1bb9+3/eoAt2mm6NHpD3l1cfa4wdoK/ezVB/9Gkd45EkmT/V/J92oLCEWcUkmfMk6Rru/76bbUsSCbUJJFTzJNqtK23YrUtQI02vJ8vm/a9rMNq/dq5cPJNFH5cG2Ro/mX/apulTSfaJZ4zFIJPlUr95aev2iJ3jYbnf+KmA90Qgxry0aruahGa3H7uT5flZvl+9SyND5ka/7P8P8TUO7eYF8v5fWgBYGZJGDLuaRt28NtX/ZpyMzNKbdgRIvlybv79QSsrxMZF/dY5Y1PIGjKNIRHBt+/QGpJZGQZt5PlONqjd96iRWijyy4lU/f/wBmoSylJGjDGbZuXcvzU6SK68vdjzQ6/N81QSOn/uxq/PzfKu7mnffuzJI/mwKv3Gb5lohXdG0bblA+b5WpqLNNJtZV8tfm+X5WoAEDM8kKtzJ8xSrGxbciaRYlk/1avu3VCEWLzfJbypNu7a/zM1FosctofMGONzD+7TAndc6lErbfl+bAb73/AMTSON0hkWBt6tt5b71RJJIwEI8s8/f/AImq06yxZaT7z/wKd1ADPLaOQSNNsV/lVcbqrSRxxHbuBWMZyKljLfvGCbm6xqaSExyTtGwG94/l/wB6geoJ9qZN0TJvz8qc/MtOjkmZI5pHZHjXaF2/epI3ZHXyxtliG1mpXE7wDdJGo3elA9SRLgoY2ghWOXbuaPO5qWadW+9HvDfdDdmpziRZImVVJ2/f3fM1Jcblk/dtEvdt1AakaFkQxsWlbvTgqp80I2D+5Rub523fM39yiHcu/wDeRsc0AOtIJJrkwW7bF+9ITVsW0EZaeJiWIyxLfL/3zWYI7qCdrpJeHXbtH/j1OMD+fIq7tpG7lqCZE0hLP8u5N3zY3U7yWURqNpx70sADWkU0kbDYOdw20ku1d8kaMd4zj0oHzFmBpLVDIu2QucKAelUJAzXDLcNk9F/3qltPtEMHlyFWEv8AEvBpLmGOOXazZkxt/wBqgObUy9qRyPBuYt/DtNE8sE0bMnmyRj5X/wBlqtTrMg+RUinXgJmotRicoyrIsdvt/u/eakaGXqC/u4o5JfPh3bVfG2oQv+mNabeflC/3aJ5JIohA8W+CRdpjWo7gSPb+UJNquu3P8VIZKNz4Rvlk2/fb7lQPt/dNGvldvu/NT3abKwSN5kf8Py007RI0TNxt/wB40DLfEltP9p2tIq/L8vzLVWB2kZVuBwq/cqSKWM288jS8ou2TcfmbfUMctrKTMcYj/wDHqAHwKyo7Ku4L/Fmg7XfPzFWXtUUD/aV225aOB/8AWGt7VL7S20xbewZYgBtV1X7zfxUAYxWKW0EkLA7n8tefmH96rME1xpsTQ2hWWLvJ/F/3zU+nbUSONli27fM+7/FUDqweWRF2xyfw0ySb78sasvlyBdzBW2stMfKJmBZZpC33qmj8v/l4+Z5F+9/epp8+2s1WD93ltu6gB1s8cNx5iqv3du3+61NE1rdgx3e+T5dq4emTrY7dkSytdyMqIrPUvlql632aP5bZd0mf4n/uUAMj+1Q3C20Em6Lau1jVzTfMjuJV2+ZGPlWSqizCaJZZFaPe2ImH/oNWpG/0byLdmj2tuZtv3qAF2RxzvBbcx7fmLfwtTpLaSOAbZtrfxKKWby4tsmz5fvfe+9UsbrPK0Xl4LR7lcNQBSzcq+xf3g24ZcfeqxF+8I1DO6L/V7N38VMnjkhtP3bbmY/M2KdbzR5jhjgaO3j+9n+9QBNLK1zG3mL5P95v4qqyTMgVVXy5F+Vvn3UTiS2tlW+bgycsvzttpJ0NtukuF3Nja77/vv/u0APieNkfcNrKfld2qpElxGRIyZkn+XZJ/CtS3ccVxYxszfuy6q2frT7Z3uLQrO/mOJdsbfxbf9ugzkVpIZJZJGjfMkbr8v+xT2iWGVpmj8uL7z+W25f8Avip3tXOZoseZJ827dUdy1xHGJIky27iPduoHqQ/u7mTO+X7P22t/7JTPNW3uW27GWNduyP77VcvJ44vMXy1Vv4nX/wCJqmJoxG0/kfL/AA/3mqwGm2j4CRspT5vvUm2Ij5ptwU7t3/stPChYlWMmTd83z/ep3krcBlk3b2H3GagCvJI0X3fmWRfvVWVJ3gKwx7ljX95/eFWRZtIZWdfLijX5f96nQeWvkrJcfZ7uT73+1QAuntFNbbpIkUAfu4/4/wDa3VDdpJeSSMqbZI2+b5srUlzbSRyS3EskQgl+8wqIbtsawK395FqQIpYWEfmKu1P96mc+YkcDeWslSXDq37vf+7+6v+9TWTyY1aRtsiv90/e20DJry2WG3jaefbPu2gfxJ/eqvOygbo+YHX7+P4q05ntLu2KtCu5tq7v4lqOfT4pBPDbS+W8CbnSToKsQ20WycNLdLF5rLjj+GohC0MnlQXG/cv3W7rUVuFkjNxakzLGm5/M+R91PkSP5WZViEq7m+b5qAGTlXtBGqs+1uuKZvkScSMjAY/vU+OXZK3lq3lbflqO4WRUVlk8yT7wTd92gBSzNJ8smN1Nj2o5SSTcfmZW/z+FOnuIWjikVcTfxov8ADTBtZ2Zk3ZHrQA+BP3/nNLujb7u6mJu3kL39KkuEaGWNZV8xNq/db7tCKJrnEbbY6AEyRtSPzWk/lUi2szpIQN30Wodm6R285kjzWpZastrA8cbbty0AV/tu6ya3aPyxt6VDon2a+niR2hSAN8ztTbtlurjzdyJHJtUN03NSah5H9nDT1ELHdudglAGlrunxWJDadtYxriT5vvVj/M0G1kyeo+apftFxN+5m2xxRr8m2ogQ7na3lNHzsP3jQA8/cTcr+d/DT4GbzGkz8+3qPvNUe+TzDKo3N/tU8Oyb2jk8vd6UALHumj8srld25v4WqLZudTHHtaNdrPu605JWO1W+by1+8P4qf9+GNUXaD80jf+y0AJcLE8cbwbXVfvN/dahI/3e+RsLmkMMafu15Zvm6fepsAjdF85du8bvvUANG12BaNju521NA/JWT/AFePuUnL7Vz/AKr7vvT58yAzx/N/e20AJJOGjCrGscBKqqj+CpIZQkpXy2kiHyjb/E1QR7Wt1g+95jfNVryfJiWDdtLNtXbQBZ0+OO7aS4Vvn+6qN/DVk7oo3dW8xjtjaq2nKqyTDeI2j+VfdquElXaNV+bbukXdUPch/EPP2eZJGkZgEG1akf7ZLbrNI/Kx/Nt+VqbCsbTpEY+Nv3qegl8yWAt82c7v71QSTW9vbi0RmXJdv4/mWpJFkCMsw2qFZv8AgNNXc0O2VvpSWzyGBlVfMfdj8KpFLYHw6I7tiID5RT3ZvsfmLtw/FOOJT5jMvyR/d296PnY+aUXZ5PzIv95aYypLttYxuVcONuwfxU2UMfsrL8yt828f+g1p+HbeKaSK7ufLZEGW3/8AoNUtUuXuZLmC3RVigbgr6UgIMhWuIz90fvBL/wCy7aozx3k0ZHmBEK9atIySlo0OI/L3bf4qqTu7rAoLbG+7xQVqEELRBUVoooh3/vUlzAuJWt5ttwv3fmpFVMGNvmXO35hSSSQR3BMlvvnjb7x/ioHqNjt47NJJstLcMq7st8u6o7m6upNjCLy2+7jNNikkDlp2YIed1EZkO643YVeSxNINRyeZJtZpN64zTpGkO5icv8vaqyCQJHJEytvXcEqaK4b+0FVcTL/eHy4pBqR3MvlSN5i5JH3qg2ysFkVmkljX771MZ0V5JJG3sGqvcy3EkAkb/V7i2ENJlIrbvMiK7+d3C46mkCvn5VXzO9PdU+0RtG3XBX600bfPZ3bHPzUiiOPbI8iRsyjHzO/Soi0y4kTaYSQM+tSmN2RsMoFNbMhjWPapHAGeKT2A3dKUjV42kVSxUE/Wu60UKs7bVXB61w2gQMlwjK2cdfrXeaGq+azHrkVlILnZaWowMr0AxXTWGMR8Y5rndI5wy8rgV09moKIeh61jIqOx1WiKCq7eOuT+Fdx8E0L6fq98w4kvGQe+ADXF6Mh+zKw6kcD1PpXa/Ca9sbHw5JZy3CxyNcNKA3AAIAxn8Kkvodw44AGSMUxFxjdwBUTanp4YZvI1yM9c1JFcWsvzRzLIPY0Geo+QHGFxg/rTdvJ57U8mJm4kX6A0uU6+YpB75p6BZjUyABjPGM+tRsmCWPPc1YUEjhlI7cimlGyeBk+9Gg+VkPygZVcE9acrEYxUgibuuO1HlMvXGPc0gsyCYnr3qI4YAFcHPJq4Yv8AaXn3phiXoME/WgCsiqCcrxUoVcBTkc5qTZ1DLx2ppRuvX04p3ENcDGM03bg+tPZcfSm7GPCnIpANTcMg888VJ2G7BNMaNiOTjB5qQKcBVXIA5PpVAMO4jI45601MK57jGQKm8tuQRzTfL5JxzUgIG+ULuyT3pxxjb0FRorDPynGaR93TB9qoCRGAzgZP1pXY4+Xk1Eue4x+Oak24Hy85oAMkgbh1qGQDecelTDqAfWopMb8kcEVIGRbY/tVz75FbtvuCHPIJzWDbc6oQvrit1FGzbuJPtQND23KvNClTjd1oAwCASc+tAXHBXHvUmgpwATtyPXNKpyuQeO9MiUlyvUVMVVUwODQAzAzu6igKORjBIzSj1J7cCjIGM9TVANYbex9+aUbtox17UrAngnFKmBweCKAEHcN0xx9aMHAz16ilz2645pMtyfWgBwzwOAOppcDI2nrzSRnj5iCKUseSOgHFSApAwR0HWmnqMenNAI47k4J5oJUAgnGSP/1UAIF5JzyeBThnjJ5HBppfJBHB/nSZAyxNADyOM+/AoOOAeRjtSZzwT9KB0GeTQAc9jg03nJBP0pJG5A7Z7Ubuf0FACnnPOKQE4GCKbubnPTNBODjHOKAHgqOc9aKib60U7hZFndySTxjik3Zxxz60j7SCF4IHWgcAN60gFPPTj1NITjHcYyKO1B9aAGjHU8mgk9jgdv60vf2pBtJOVI9KoAHB/oKRhnO0++M0p9ScD0pFUHJC4Of070AEakckcEcUTY2HcMYHB6U/CjOG46jAqKXDcA5HUj1qQEjJdFboccjrmngHGDSrnGSAMjjFDscDB56e9UANyBg8ZpMdu1KMD6elIW6gjHpQA4DGSelISfXApBjjBzQSOuARQApzycZpCeBnmkBHBPQml6k4PFACnPUFSPrQMnBbA9MdqacHjHTvQ3QBenegB3uDSFh070EHHHB+tKg5+ZeaAEzkEA49aUnOMcYFJJjjA69MUg4IPYfrQA4dsmkPXnrRnJLYyPrRknDHp0oAD3AoTPKgZHWlGOmMHvSjv3oATkDmgLwcHHekJDEEDApe/IwaAGbiBgUoLZ6Uvy5JA/GgADHPJqQAZ4zS89M4pT6UnHBBqgEPPyjsOTSrkClpBn1+lAC8/TjFMbHAHUU40j9QR0oAbx1NGBkHII7UhzjdnPtR7ngHpUgP5x1oO7qDk0ANtAOCaUdscGqABjGQKd29KTk9RxS/yoATBzS8ij8P1ooAdSdqQHIzSEkDpg0AKMdjzSjPY8UgyMZ596UZ5ycCgCaDGSe5yPr1rwjxTbSW2valFIoDfaHYAD+HJxXusTYI4x6fnXlXxctmg8VRzKvFzAMnHGVPP86BM8x1+NWsiMgnHFef+JI3+yAr1zivSdWhLQYUZz1FcLrsXmxNgYCHJqomZ5rqqiJ13RbyeTXnerwxm+uGj+Vc7hmvTde8zeWgj3HHSvPdfila7L+V5Y9DXRHYDFgVlnDGRWXFSwth2ZuSKgAj8x29T1FP2sob09aAJnaQjaFXPrUDrIqbWXau7NJ8qcxyfN/dp7s0g+btVAWGlwQycHoKiePllWTaZO1K7t5C7RuoC87zz/doluBGPkh2/eK+lPHzOqj/AFe3d9aegkRxtX5T0qpPu89N3zSegpICyz75N0i/L/Dn7pokkuNgfZtX+7UUsgj27vm/2asyyMu1cbv9qqAl3sSq+nzcU9HbcI7dQI2+bdUEkkfl4jP70j5QtSHzPIKovysPvLTAndt+35ty/wDoVN3ZeVy3lqOtN3N8q/wJ92mRbR5vmn5fvK1AFiNZJYCq5Zl+apI9xt2mjXfnjZ61CGkIjVfTrU0W2L5t3ydODQSyQbov4lKAcrUeP3X9wk/KPWlW3CeYomVkbnp8zVJB5nyllX7u4H71ADYw7fvFjZP71PRJXDKq4HpmkLSeftWbdSTsxnHlyKw2/eX+9TQiaWJt67X2My/d21XA+Taq459asBJDBukmwE/2aijkVd0jRbm+tMB4aW3kXcykY+XaPu0n+tf95+8X6YpQsm87VyzfdoTzSh/hP86AEPmPgMvzD3p25Wn3K23ikPnPMMptcDO2jhP3kceVPr/DQARHMbxeXuH8P+zRGvludyrIAPuk06RZotokUqPahNsvDdumKABo40j2rzv5+9TW8tE8yOPZ/t5pwja3gMkn3Wb71Jc+QcxMrRx9dxNAxqRbv9ZHuHrmnxq0VnlmwW/g3UyRsxxosm5Vb733d1Pu3jRJGk6t0oAZLGY4/mkUr/c6Uo2ja0aMMDvTdsbRjavmnb61IE8qOMiZXb+5/FQA2AtvKqvPWrx/eBpnVS235R/FVKDd9r+WPblant2EN00MknmRn7r/AMVXEBsDbj50nysvRKZcFBbs8jMB975acixxST7mYj+FttGobvs67WlKMvzbfvNQMmns9RtbaG5nt5likX5XdNtMkdgVjjj2qvzU+W4F09vbJeXzQxqjMs8u9aajs8k+GVf7q0EyG3igYcBU3fe3VduLN7O2jkk8oTSDaqL/ABNVO2ha5iZhJwWVdq/xVPcrPNqAjkumZlX5W20EBHlLeJmLYX5f+BU1LXddSR3D+WNu7YDVuDbc5XbhYfvrTrPyZhJIzs00f3t38dUMTyxbx7YFbbtpsaRtGqyR/u91LIZJriNd3liT7i7qW3hWRyjMzMH2+XQIWZxapO8cfnSt+7XjdTYzHHp8drEvmMG+Zf8AaqWzk8yN/Ljw7rVS4hUxKz+U7c72X5WoA2bm6tbfSxa26+bK5/eLWSTaxSKvmSxtu/4BTXlu2uFs1bbHGv7pvvP/AMCqxcwqpUSTxLvVaAG5kmImVVVVbbn+9UksuE3pBuZPu/8As1RyjzoI5H+WMN5fP8VT74/Mfy5d0sC7VkoAW5lZZ/Mhj8tdueaJJ5sxswxu+bH93/Zpsga2lZrj5zL8pYf7H/7dKDG13FL9qaKD7r7loAmt0lV5ZAYtrLu4WnYmluE/eKV61c1BjeynzIyiQBfL2t/rBVDYYo9yhY/mVl3NS1AUMzyS+ecru2/LTnkbyFFzJ5vlttMW2kkZRtkZ0EMnvt+aljJZMqYf3n7vZtO7d/epXASOYyJMkkeI8fKf4v8Adpzi4VInhb5Nv3MVFIJzIIYU3SK21lZqsRxtE5Pmbz2x2oJY+FVhMsjNvWMbt1MuC3kMyybG3f8AAWpz+SEWG1kDd+KZDEsbx+b80SR7V9aAG4it0XzJmlfdw3pT4FLpvtyJbctukf7u73oSUfvfLiw33f71WL2RpYBbxxmGKMbwqfxe1ADTsF5shh81Ej875KW4Yzut1nGY1ZR/7LUlu8EOmCG1w0pO7arfNVV1kDiOZTHJPxD83/oVBWpJcSkyQyqMlvlNOdIxvZXClfmO7+Gmb7lfKVlikZGZZNo/8ep4X59sq7w3PHagNRkTKSFa3csfvP8A3qmmCqi7UVRu6064ZCiLFLhMdKgSSGJGhVZHz8zY+agknnNwUYxbg4+Y7aR4JEiEtxIJWK5Kp/6DT0EUkX2oNKI/ux7WPX/aWq/myNIysmYtyrvX5f8AgNBWpJcp5EMcu7Af+CmSqokRY1w55pzlbg+XMrfu2zHuH3aa6zSXioq/IvcUAP2+U7rt+982MU62fzZ41XIDKrB8f+O09F/emWaRQImzwetJcSWvl+WqMowACtIWpPccyfvJMHOAKYqtJs3Nw44x92oY5GcqZYBLOF2kg1JPvZBt4bGFAoKsORlhDrdr5adI/wC9JQ63LYlW2+Y/dd6fDIrWzCfbKVH7suvzCkEvnPHGtyxbbk0XF9or3/mfaUmkVWmK7eO1RPbqf9dJ9/s1XLiGOPEkbbueWNU9R2p5c32Z59sn8NBZjXm3zRHJLtl+7Ht/hSqNydku6RfMOfv1duf3zyyLb+W3eqkzskckchxuXbtFIY3bN9lSQ/N/EtSI2d8kJjD7flpkUUfltctK/l7dsa/+hVEjqp/cr5cn3lbG6gY0RQC5WSb96p+aQfd/4DU9wLRj/otpmRV+Vu/+1UFpCJJJJGki3bW+WnCaRdv7zKx/3VpATW1wI4tyx7Qy/M2ah2SQx/KF2Z43fw0/zPOyq8R/ep6FfmVm25+7/FTAckzNdM23C7vm/wBmneY03nSWqkrHzs9Kam472X7uNuTTbeZUMcw+UfdZP71MRbj4t1ZnXz/7lPkmbyIpdvy7vm/iqtBIuG/d+ZPI3XPzVLB5dtJMt0u1k/1Ks33moEW5JiN0m1csP4vvUy3do443jZGb5lG7tR5R3ML5lFxtzs3VDcLBFZ7lkUSP93+OgB0YR451j/dKV/es3zf98VJpzO9w0ex2/dfMrf8AjlLb7ZXihXd/ebP8VEUP+kSNLI29f4E/u0AOa1gmfa0jKv3sVYklh/syO1jfjzNu9v7tUYzt2vJhi7fuv723+KnXzRtbD7MMR233qAEkgHl+Vbzt5Mcm5N1T3jyPYf6RF+83fNtb7tV5CxkZvLZomXduptsty1wvlqzNIvzb/uNQBbt3kuCsvy+ZH9yR2+VqrAeT5iyPvkl+9RaJJI8iRLujj+6n8H+3TxdcG4tYPNMkfzL/AM8qAImE8fleWqySbdyJVt7uFbjbHHtlaP8Aef7392q1zHfTNsZVjL7WXa3zLSOsckgeWXb5fzKq/MzUESGyEwyMwkH2aONVZv7rU+3jdNxD7Vk2Mrfe30SGO4RpGQIv9z+9Q/22OONiuWGzasf3dtAaizvJ9pVLdoriT/lrTJMvBIzNt8z5aaUWGBka48xZG3f3alkjysiySKyou7+7uoJIpY5HjgaOPbJbbff5aiu1Mu6SOTzG3bvl+XbU94t1HGnlNE6sv3qFtI/s6rmVtzdKrUrUiS83x/v5dy7fm21G6rczxt9oDBV+bav3Klkt7RXaOP8Ady/3abI7c/ZI8My+W1MZDJ+8uGjRmuF2fxN8lRXEbedGFki8zbu3fxCp303aI5Lls/wttpuzybmQeczN93ay1IEW83EcayMbiQN+7iPKtTJNqI0Bbcyd/wCJf9mi3QPI0DSMq/e+VPu/8CpkEfyHc275up+81Ah2ZEt0eJcfNjfure1CbGgC0kWEvInzE/MKx5EP2hLfa2372z+7SyRrC0jSTbxINpWrAiuNs1use4RtCu3cn8VLEkhTy5iu2P7v+1/wKoIwpzubaAeKWVgHZYI22hfvN92gB/7wSbfL3K3y7c/KabH5qOfLVf7u4U1NrktNPhtu1Y1/h/2qfaIxPltnYv3X/v0AM2KkhkwuJDuIFPh+yo+C3lj7q06dfJkNrlWYkNu/u0qRSp5cvIBOFagCFvkn2xncv96nxzKjrtPz/wAQpZIFgcss7TSfeaoHlEr7o+tAE1+uyVYVT5Ou5ah6YVOtKsjLI6yMG+X5aYzMw8sNjj71ADxFHJjC74x94Z602Pl2GzHanQbVQrEu4bc9aWR2++W+8KAGfu4y+Vy/3alb5xukG6TH3z96ooG27WaPnHQ0xHb7QVLbhJ81AEo8wP5bNlqVgRlRtI60uG8gsWyzt1qMeXGVaPdz8vPzUAG7bt7DpUknmDg/KtPeJXdJJG8tR/DTJJI95ZZN3H92gBYGInBjX6U+XauI1j3FV+Zqhj3fej5+lTRt0Vs72OM0AJIv3WibYrcHNMjQrGWVfMG3cw/u1YCySy4kjVSrfM26ldd376NtsfzL92gBirIu6RTuEke3733asxfPGrMdzRx7fvVD5Ek0Z2tu9/u1Pbwxi0VvN8uXdtb+LFAyezCzWiyfcZWqxHJAzySNJukX5fu/erPjjWYlmVo1Rd23+9VnTt3mZsf3ccn3naoZEie2mMk4ZV3eXwtWAxXKyLn/AG1NOjkmgH+kMr/3cVI8luv8C7m7etS9yCQFWErRqzN5fyj+9TYlYbWU7N0f31/9BqaP95B+7Xy+cVK8CNGIo24Q9aaKRBIqS4Maspk4zupXUmJjK/k44BVjTNTaaO1WRUyvmc7KriVrgja2+LPemXqM8pXaOG2uACV8zbu+U1HdStEWgEe3btY7f/QaQwtkW7L5CdA9Tzt8/wA0XzKMUiTPk3NP5i/Ln5gf/ZaXCokW770ZpzOzeUvl7Wb/AGqiIUSp5i/8tNtAwnWTc0bKuHbh8fdpiMylV25kDck96dO0hDL5bBfM+WmYZ4/Mbr3NAxZNxc+Yy+UegqnFDJMjtLhkSTaIv71Pa2lkvDDGGUDDKw/hqzJbyWbGRZYpFfjaKQ9SAopkiV1w6rhcU2OORXNvGqwn7xOadc+d58TRbUyP/HqY652TXX+vfuv+z/DQBDOyqxijj3g/rUMLuHWRUZVXsakcLFJ5kS7Js/71QyNN5e15ME/eqChAq75NoxJJUZSNHKSHcR3qbbHJKHd8EdMUyd9srSNCpZxjhqCiKQKzlVbfGFyG/pTE8t/kLc9iO1PeSRoBG0ap83Cr978aYqjyJFVMFyKmQzqvDkDeREzttOOp7122gKMuxYYAwTmuX0hP9HiUKCQMgV1uhIC7BkGCBkCs5AonW6Eu2LaB345rqdPXKLjnHFc7pGFiH14rp9IXJHOABmsHuOJ1FkxTQ3ZeGRcD6561q+G/B89/4egvGlkVZxuCAYG04rGLMmhSgcAEAkHGcmvadCjW00SztlHyxwqoHpgUijzSTwBICWW4mB7fPUUnhLWoVxHe3GO20jivWgyYIKKec89aQxx9SqgH0oA8dfw94ph+aPULsD6qf6VCmk+MA4Y3tywzySB/hXs+yPOFVT+tMeGBwQ0YI/LFFmB5HKPFVqQFmmYjvkVGdW8cLlVaXHsR/jXrzWtqQAYVIphsbVh/qox+ApWHr3PH38QeNlBUnH55NN/4SvxZCQGRpD6E17B/Zdk3WNc/hj+VRy6Np7D5rdAfUAUWDXueRf8ACYeKM/NaNj2NNfxxrkf3rWXP0NetHRdP/wCeSke4FNfQtPIz9liP4CnZiseZQfEu+hjHmWb7gPep7f4sPs3S6fIpz3Fd/L4X0uUHdaxD3wOKpv4L0k5/dpj2XpRZisYEXxW08xgtp8p9SOKmj+KekHH+isD6E1qnwVpJ4SFD7bBUMngPS24aziIPcoKWocrKn/C0NEyA9uVBPU5OP0q0fiR4dbBkkxxxgEVBJ8OtLf7sESnryMGq158PLYptRo+n1o1DlZop8RNAc5FwmPUsatweOfDsp2rfwg+5/wDrVyJ+GVuwJdvyH/16gPwuh52lSOuTHk/zouFn2PSIvEGiPGGXUrfB9+acNZ0ZiSuoQsfQGvLpPhxtO5GwfUpj9M1XPw8v1cst8wPbC4/rRcLPseuJqWms4CXcJ/4FU32m2bJFxEq+u6vFP+EB8QQ5aPUmAHIC5B/nVe88MeMYIWeJ5pyOmZT/ACphp2PckntWIxcIxB7HinkwNkLPGc8cZr59jj+IFsg8ttp/u+WxP86sxXXj8/6x5Mem0igk9fgWMXcreYqkNgHPXNbMW1SACQcdR3rzHwFZ69NLJc6ozsT8uxs4+telWyssQJ6+9JlItA8HGPY0ZJB5zio/cjI+tSfLxj8aZYICBwSM9cUMGJ+9xSPNHER5jADrmkjuIZSfLcMvrUgOc8ZU0wklwOmae/PQgn0oxnDdOe9ACnjrzgfjSHLLwcUpPJJOcUmOjA5zVAA+7j0HWmhmz3ApeeQBkmgLz1zj1oAG3HOFyB1oTdk8YAHPNOO7GF4GcmkOaAELDrt+lMkY4LHk1Icn2FMxzjNSBGGcDOODTt+0HIySKf1O3t0FMdP3nsB1oARGYg85/SpEb8BTQuOMYOMmg5A+Xp1FACt1PH60KMAg8HOaBggepHIpRjkEUAKOScjjr9aRxuwV6079KQ4Oc8YqgE6ds0UoHo3PeipAfljw2AM5z6+1B4yW6nt6UgPODyMUhB/u59DmqAUHPAPFOye3TvTAMdTSndjIOKAB2yAVKge3ekUkgGkJJwAM49qUZ5yMdhQAYGSvYd/WnDjocCm4KjAFKMg4Izx1qQHDHOOM9aYVy43DA6HFL8+DgKB7+tCbiCSRnOCKABwAFAPHakIBPXGKV+mBzzTCWzhVBqgHcc5/CjHPrxTQWyRtJ/GnBgARjk85oAMnjPHakx1U9DTscc8DtTDnPTP0oACCMYxxSZx1PJpyqRjPNIwOTxxUgOHv0+tNyR06UYI68H0pSAeSce1AAB/EWpu5jxnAB/OnckYDACk2cbS3PrQAAnnj6DNL344FG1cZzmlx3JyfaqAAWxjpnvijbjGeaO+e9Bz1J49KAFxyee1Jzxjp3p3YD8aMYHPAPT/CgAXA7UnPU4BFLzwDkUnB+XpxQAH0I7ZpOeMjNA54GeO9KM8huRQAZ4AHBNNORwpzS+3Yjig9sDI+tACjJAGfrS8DODn9KTrz3pjOFwuM/WgCQZ55pMqMnv8ASkGSBnj3pc9B1HrQAmDkgjFN2noeR1FPI5JJyOxpG5AOPxoAMHaDjpS8cE8GgdiTgUm4btvvxQA7kZzwD0o9COaaQTkZzSj06UAKex/rSc/5NHGcd6MflQAICOp+lOx69DSZGOuaUDjOMUAHPQcinHHBJyBQBz0zmkxyMjIzUgOiJ+7jIx1riPjLaF9Msr5eDG5VjjscYH5126AZOPyrC+Idr9t8HXSg8xESA9ehyapAeH6irGIFR061wmuRMiyqRwRxXoN0DJZk44KHBrjtfhZgWAwMYNNEnluoxYkZQxB5wK4jxLA3kF2k+YP1PevQdbjMdwS3ykng1xviBP8AWF0Up0BrogSzz+TBu5FjVVXrTnb5Am2i7VllbemEz2pz9mXpimIWPcPlbaM04lsbF5OetNcLsG1WPrTl8z7sflmP2oAU+Wu1ZF59qZJ9zbnLfwmpArq/tSL5XmyY/wBZVAKOI1XzOPrTZAuwK3y/3Tu+9T5F3JiM4GKbJHC+1ZG+fb8tSA3KTSCNuNvK1N502fujy/72ahfdFKpjTj+KpF3NIzKu1f4U3UANR0ji3Qt+8LVd2sPlU7VaqhaJ9qf7XWrf8e3dn5atAL92QM3KUu7MbSKvyLzto/dxTuue3y5pu9t6qvy/3sUwJh++jjmVvOl+6yR+tOiQu5kVfLUN9xvvbqZHBLDI00dxtBX5vloiia6nXzJ8Q/J/9fdQBZ2y3EhZvKiO3ay0x4mR1j3SINuMn7tJL8/zKrIobGc02OWZ0Ecjb0/iWggliijkuVjnZVMY+8Pmoi/cyhII1WMdwab8ymRVX5R92mKwe7+biLb/AOPU0WS3C+TI0fLNt3bKeyNJbYXap9WqN4pm3SKytLt2qlJKGdxGV+RR933q9RWH+VOkm5W/eLw1K7t5nmGTYwH3P/QqjR5EibdH+NOiMSxiSRdzf3qNRDI5HeRm3P5e7dv2j/vmpFWTzGVl3L95TQSrlZF/1X9xWp9zuZF2yfNuz/wGpKHybi+5W81Mfd3UkXl/aFby8Fvl2tTEXgtHxjpSy7mfyZGVmj53/wD16CSTaPLnt2+dV+Zfm/WmxP8A6IJptvl4+Wmxh985VtxZfm/OmbBLFFCoHlbcJ6UAG/zUDbdufuoKldN8gj8vLfWm29vJJ80Z3FaTbtw27LNQIi+VXO1tuT2qWCG2+afAznaHx81CNH5nlrHhvvfepsSMySptwu7dtoAkie5WB2nfY0X3W/vUwzxwJHJdRMok+41LGWm0qTc2JN22pL+3+0W6Kr7WjC9vvUAX4NNkmt5blZ4uF3BP4qrXFvMrRb5P4fummaQ7G9eG5bavl/MVb56fPEyZVWdl2rt3D5mrToURSQs5Mc0hVVP3h/6DU0cLZVoyp2n5TTTCzyxLIrCNR83zU7zk+0KtrAVSP/WfN9+kTIksHKyLP8kbbP8AVK33vanSLvJkDeW33lai4tzJLBdQFVSNtrKtNu3Sa4ZfMEcat8tBBMgj3bvmzt3f71Oi82SNlx5Ucg+Zv/ZagvNypE6yZCfexViD94ohVkA+82+qGOO2SOZknia527VhU0j29xDBu/1kqLu3/wB3/ZqWfTmuHjaFt1yrfe/uLS3dvPY7pZrjzWY/w/w1Ihlv50Nu3mP+5SL5CtVVi8u2ikt4vMVPmRm+Wp5WaRRu/dRMu2oTDdzZVZFEX3fu1QDvKWZJLtm8tW+VvL+ffTJ7dofs86W4k8z+A/7NTI/kyQxRt+6i/wDHmp8l20t67K24umP++aAJLSGREVbldse7cv8As1Hc3EcMkkeNzF9rMpp8YkeNt/K7fmXdU8G37O37nzfl27tv3aAK8kSzQKqMyxyN9+pDbQ3G1ZV85Y228tt3VJ5r3A2rBshj/vU1FgQrIzbhu3ClqGosAvvtssbSCO1kXajN/DTXtY5rf7PPcCOXdtjdj96npta7ZVAkj27tuKI5LK6f7NcRIVH7z722kGpMk9w9vJDmLzo227MFlp5hV3Bkn/e7dqt/dqNIzJH5lunkAt8ykfNSxmNSW8hiu371ADp0ZZYbiPb5n+rzu60W9vcHfJjaN3/fVPto7eKxjldsl2by0ZtuNtPto4282aUZgz+5c0EkXyW6eWB87+n8NGyNYnj3fuzt3c1KZDCjSK3mZU9en+7SxwSJIzy9CR/u0FalYGJdsaybWb5f96rOwvcKy3GVj+VlP8VJBm4ieRFxGOI3H3S1MM0VxMZHn8mWMbZf9qgWpLbwyRXTX+zy2j+XdToJmachm81Du+dvvfN96q8EUeyTEv7r73/XSnFZIibjoOgSgY4yrE7NCuRjaz/7NPj8yNisy7A6/Kvfd/nbShem1lVSN7DPy01pVac3G1plbiRt1BLG7I2RWkVSw4p6Jeqg2rEsZ+7t+9TXWMF1jbKcfKKdGqqjK0jbV+6mPmFABcmRZ/nVQNvyoPl3U8vC2IITumwGVSNtNu0jcFZWEsaLuGen+1up1zIpt40i8tVIoAiLY86ORv3n8R7U1maK3T5mQ7uP7xpyuuxvK4C/LtdfmotlWa4imZ/3afN8/wB7d/doAlvIwYY4lfAduTUJj8shmfaS3A61M7See7CNWYtleelEaqAPLfcBH838NJj1EilMby3DMqxvxt/9mqc7kIb7rIdjVUn8uQeY26RnXap96tXDyRwRs/yO6/vs0FIt2saxyO6tvjI7VHcOkmGVVjKcbh1NMigKWjXDHasqrhQNu371RRMzRrtj3D9aAsFxJbttkkjk2Y2hFqDdH56tukjgTtViCXehMa5XqrGqs5byztHmFm2soWp5SiLUNPuIIDc7tzhm4ArBv4/OuEaNvNnHzBtv3q6dJ5IrSaJpfMk25+ZawrO3kuHedT5Wf4qbAqX8MlnbrKAvlyNu/wArVZ2ZrgmPasm3d/stVzUY1eSNo/Nkkj/dsW+581U7e3kPmLAq7V+87t92gY+MLK++ODb8vKfdp2+3Dqqr+8/2fu0y38tY3uHaVp1+Vj/FTYPMa2eW4j8iD++zfxUATO33naPcu7jZTkijZ/3ke3+Jfmpu5l2q3Tb8p/vUk/yxx/KzJ1z/AHaBhJKru8aq235Wq7ceSpgX7P5jMuFZf4aZAlxNAJI1OJPlZtv8NLH+7vGuBEWjVfLRd/8A49TEW7C2mu55LuDyo49vk7m+9UckE6y7bmNJJ4l2xybv4aiElxH5MUap5Xb5qR7m5mKjb+9+6tAiWS1nedmni86R/uyf+y0/y4EtriRrR1aJNv8Ae+9S+cLcK07Moztx6U+e6uJbeNXXbE3LqP7tADDN9ntz5ivIyL+4fZt+SrFpAx1DzkZlj8rdI+z+9/DVWNJBJ5attjjXvU1pcSWkarI26T72W+6y/wB2gBxW2mcvbSbht2qz1SeNnRlb935a/wDfVX08m4keSMqg+9j+Gq8k2z5414O75nWgBoZnCr56rG0f3qlP/LPc2GT0aoEs5EtxcXCpHGz/AOr/ALlO2x3O5bFd0inqfloAaJpY4GuC23958qr96riAW1puZUiZ12s1NsGKxLBcwcsvmSOw+7TbyTdIJZm3Qr93/bWgCO7gkVI/m3Se38S02R7a2KxxwN5hX77VNcxmb/Vz+XJt3K26hTHcQKYm8ydV/iWgCpDdMUZMpLJF81WLNPMQNHIV3ru2f+y1YeK4hgDSTeYGT5m20ltFeebDI0Kwxr9zb96gzluReXaSRB0XcNu5lokhVZMybQm37tRxKnn+VvxF8jY/jp8bxySXKRrlo2+XdTEN823McUcUieZu/ip8TG4uQ1nIFU/K27/Y+/S3Ekbv5gghZvl2NVR5I4opGVApn+ZtjfdpFaiyzRtLJqEi7inyjFNfflVjRYWPzMu75lp1pas1vtl/d2/3mZW3O1PkBhMZgZZGZ9xMn32oAhe6nh/dqu5tn/LT/ZqvdxyzulyrL+8XazbqljeZ45vMgwSPO+ZvuL/dqCR4pY1nP7mOLq392rAmdFsyskjFYlX7u35t1RTq6+WscHl+Z8ysaZ9unkRnijZopV/1ki/vGqeMyJbxqz5G3+L71ACXEkmY2nbE39/+9Vae4aSP5VVVDcf3qkeWVdvlt5bf7R+Wq2Y1GGbzWPO+mwCR1l2qqhT60653RJuU7i33hTF7hV3F/u0se59vzYi3bd392gByR/u90W3d/FuoScedG0kfmrG3RaZGzJ5kZdlH+x/FS/NDHutSkXbDjfQBNaTK1y+2PzGP3S1SulwLeVY0+0MzfdqtJK52MzeYF/gFPs/NmvHeCWWIhd27/doAN0fmLDJH5Xy4cM33qZDEu4yrtPy/dokaP7Zuz53y7i0nfu1N27Q+7gN8y7aWoDnRWtvMHzSD5ttQuo8uLHy/xcf+g0+MMqb5I3ki/iK9qfChmCyLIrRf3uu2mBDB+5EjL95+lSlFc7Rx/dH96myTGEtuhZpFanbZJpWkiXEf8PzUARx/JOGkbhP4aPL3ZdV4/vGn+VH5iySSZb/lpQvlsSrZYZwu2gBbiJU2ru6DLNTRuTIDK0e7cKmh2yNIqt5X8O0/xU2S2kh8uTzF25x/eoAhD4fzGT/vqnxmMyN8q+ZJ91ahcs0pVvvdKekb5DL0/vCpuBNLHtzGvEkY+ajn+z1n+UlpNsbVLKi/KxuYo22/NuoJVLKOJlSX95uXmkMjnjkVI45G+bdlttaUfkXMbKv+rjX5cVVuI2hlZo9otW/5bbuF/wBinwq00ZZcCL+9/eqgI47eNflkll8v73y1PFDCLljGu61kXbvb+/UnmeWg3Lu/2aLhPMt4owvlqzfKn8VAh33BKQ2JMbVptqq+SkIXA27t1O2w2yYkk/ebsU6JcRNAq+b827f/AOy0EsuQrscMrdex71YijjuI9siqU3df4s1EiMytIw2SL/q2qzEXkR9sewJyw/iapYhbYieZjHLsKtt2n7tTeX5cjNG7EntmnyeUuF2jYeTSb13/ACjntz0oKKsi3e2ZUh3CRcNlvu/7VVXSHyFjWTag/iX7xrSkVvPVPMz8p5Ztq/8AAqpTpB5Zt/s+2OP5lZf4v9mgZXRFnkkhaYsiLlW2/NUMTS4BaTchOBViSORUa4jXJB27P71Nn+eNfKCnjmoIe5BdpCztGsmW8z5dv8NVzuJeP5mZG3BqkBbY0kMfJ+8f7tKm1pyq/eWNmZqoorTtMsnyyby38FEguv4Uzj72KefM8yNmHllvl3UwtdRuY/4du4tSK1FkkIjDskfmf71RxxyM+6Sb5NvG5vu0kvmeeZQF8uJdyt/e3U3zo2jimkHJ+8KA1HyWreeu6XfJtZ4/9qqrwrb2kKyyMxXPy/xVII23vMoDQn/U/N/31TMs1z9odNu35Fb71IepFdM+9WX/AFeP3bf3jVY7VceZzvHPPSrM5b+Lsc5qs6o0UrLyvr71JYj7dnzfKMZpr/Z2jyzOMdDTQWaMK3zFOtG3dGRtyo5HagBplXzhIrkR4x71JbxJjc7Me+aqy7tpyv1xV2FmWzTC5D45qJAdjobRtDFIhYBcZGK7bw9CEjkkLZL4P865HSRtEXCgIoO6u20ZR5e48McCspDW50umplUXuR1rqdGjyGz2wM1z2lxg8sOAOPrXTaIgWIBckZBNYsfU6B41Y2dvIMxzXCqcd69t2+WoRVwAMH2OBxXjVvC1xrOjWqnLG9RgPYA17PL/AKwjPv8A5/Kg0IyuTx1pxzjpQMcigjnrigBoB78e9LwOg47+ppenSjn8KAGnGcDrRk5wOR7ij6Dmkx1IPTnFF2Aufbn0o45PX8aTucnGefpSgDHHI+lAB+Qz0o56E/TFISAMjk0ZOQBzQAFhnnp60bieCcgetG3ndjvxQwyMD8aNQAsAM5x70oduAp49xxTMcc8UoyfvdPpUgJK+eOvvTDkgMoGAORjmnkqB6+3alGEBYkAdeaAIt64yGIOPSlMrcb2wMZGBQW3YAVTk/nStjoRyelACiaRgCFUj3AyaCyl8bVGe+BScrgUuDyTwKAACJicqAfYUGOFvlI4I6019wPC4o7Dtk8UElc28O8naMjpwKdHaQ8syqT9AKefvcDBHSnc4JI7etO4DY4ooTujRVOM8U5iSAT1JFIcjBHcUjlsAngUgJMt0xkDrShgOCOtRKWydzYz2xT6AKmo2j3LqFkKqOSBzmnWEIhTaACoOR61Y4HzEYPQUD2GB2oAeD1PY9f8ACnBhjHfFR5XOAeMc/WlBGCM5PSgoeSMEcEEUiuegUYxUZbqCORxS5GOeooAkD/NggYpwYZ9KgJ6HHWl56g59qAJXJyVUgkjP5U05wF9RyabhuCuATTucYzyKAHHoAvUdab0JY9MUEnGRwfWkYNkA9DzQAm49R07UM20Bu5PPvQRjoeKQ56d+1ADjkg98/hQ+NnTJxgU0b943enantwc9vSgAA2gHPOKASTzSMMkkNmheuMcetADwMnJPSmnPJzmnDAB7ntSH1qgExg59aKMZJyf1oqQHHHB7il5xnP4UuCcEnIA/KnEcYByO/FUAzA/yaGGRzwacQMZHrg0Y460ANIwAAcHvx1oA7k80p6gY4+tHBPHAxQADnmhvc4OaD3Hal5xuxn19aAEIG05GT29vrRknGMnA5HcUx23EbFz9eKkj+U4ySCM81ICFQc5PQZoAXtwfWnvjBwRj2FM9PyoAU8fMMAA+vNRqreZnGAT3qQ8gDApxB42jkj1/rQAm1WBB7d6FCr7nGRTiAMDP196aTgegJ4NACbWx0weuaQAnORkUoJIwORSZ5xz9cVQABnPFAxjPUUoyOlAB2HjBzwOtAAVPY8detNwcknkdqXkEbhR3GOB6UAKMegpuBnOKeAOC3A7UEDB5yTUgMOOo5oGOuOtO9qTnIOOKoBO4GaU5PXnBzQe5/GjuCBkEUAJzg45B6Z6/SlB4GfxoOOuOnT2pDQAEcg5wf0oOfXH0pG7D9KeBwDjFADfQE4x096OwJxnPNKw/OgA56dulABUbqrEZGMVJzg4pMAsAeDQAYwMdqUe46UuPyo4x15zQAnekft70oxux29aCOc4+lADTyvShFBwR1zS+tGAOTx70AID1OM4OBzTuT149KQAAEL060AA4OeKAA5Az3oGe/Wg46ngdqd0x+lAAB/j9KcPXtSDBzk89vSjBHFSA4HJ44o5z047c0wKQMZ5Bz9afzg5PP8qADIIwBg+tJcQrcWctuy7ldCMZ6nBpD1PGB/WpIjhlPrwPqf8AJqkB8/6rE1pez2T43RzOCB/vGuP8QL/osmDg769I+INglj4zuAGZhKA6g+4BP6muE1yJXgkAHOaa3JPLfEqxpKC3GSSP0rh9chUl1LZQ8gYr0HxLDvG/b0HSuJ1nzI3KrErtj7ua1jIh7nneoKquQ3WqYVwP4QtdBrNqskm5EyRyVrnpWi3ybMBv4gTWgDY2/uj8WqZP9U+2TcPrUA4j2g1LbgKAM/pQrFEi7HRZIyxwec/xVKiLseYtsy3TvSafEs2q2se7bHI21s/w1JrEUcd55YkVkC/Ls/hqiSuPlcbVyrD7v3dtN2sv7yRdq/71AdmVdy5/26fuV4yv3sL1NJgRxbtnmLLlfenlEd1/vUxFZEVgu4N/dp4z5mcbV25pAK+3K5XhW+WrtpctDtPygj+E/wAVUY/mj27cbfu1JsDYZwGagC3KWkleaRcRvSvvTasK5Vx83NVonzGF80M33qliz9n3Ss24t8qitAHQTrHlXVhuO35qkGJLcxxrhXG2Q7qSTcYE/dmT/db5lp0Cw+ev7z5GH40APl4ZIlX9zGnyNn71IkiybpIef4WpoRUysM2QPu05EDIId2GX5uBigCZmUGONWxPG25sHbuqN5pG3LKsW7zN3y052t7m5M27kL8p/vU2BI2Dsrbv7v+9QA4K/mGRvkdfmWnxvJ5Sso/1nzbaSPdJZn7Qw3kYKjpRG38TMF2jbitNQGyTFQ0isGj9aHaP7zKyj2oDRyZ3R/SnmVm27V2t6UagRyJAuz5cK/wB5lqR9u0bTj+61O3Fl+6rKaY0as4jaRYl2/KKkCaDco2/KRTPLTzPmXc31pcRpsXzN/wBDRO22cSbcBvu0EsZujbLKuOKeFViGjXny+imn+XH5ayNwGamSQsqOykqN2Q3/ALLQAsW1ELeZsf8AlUaI1vhlj3q38dEjK0ZVfvnrU6edGPLkZdp+6tAETbWU7sgnoRR8y7Y/M3f7tAWP5pG+UL94Up3Id8MOYz33UAEiTQh1VVK/KVpmJWQMrbmFTJHtjLK2X/3qTHVo22Njp60ACbVnEm3cD8p/vVa+e5uFgWTcyrlX9arEf6WY4Pmwu7P92pY9sI+791qqIxZHaQxmS52+W25qWVba3Db2fdJ80Wz/AMd3VHdqBOtxHtkibq3rUkeIyUnj/wBZHu/+JpkSHJ5lvGzMysp7BqPJ/eKsi+ZGy7t+77tQoim3G3c0jNT5Xg8tl3S+YrfvFoELb+X5km2Tau3dVg7VjWReZQu5f9paYj28u7y49w2/Nt/u0lkn2q7WLf8A6PH+8i3Ls/4BQBoW91IiyXD28O6RU24b5lqMXDXFx9laRpV24/3v9mod8kUjXSxlWZ/3qN95aPNKXZubfa27/gFUIWWFJN0km5oV+Xbv/jp8HMlu0eYzF8rJv+7Vm9YRRnzDEY9u7y9/3t1UvszXZWRh5Ik+XYn8K0AWJk/eyzhWWNfu02AL5axwbPMk+bf/ABVUiaT7Qy7nkjRdu1vk3VdtWXzIlWPa0a/w0AFoGmklWNtsu7b838VOkjaRI2haUrv8uRU/vU5BBFcNJs3TsjNinnzodjRQqyj94yUtQHpC8MAaa5Yea33GX+H/AHqS4htQNzlZBuXy6ku/OWzWSa1VpNvyqp60hAQ+Sp3MflVvSkGpAd376eG28sE/P83zf71NlktnnUSqkbOnlo//ANjUktxJBOizxGVFVt7JUg3yhI/J8uOT5o8/e/4FQA/MkU0SlvMkdfLb/wCKp8d0qboFkYTp8vH8VJKrtcBlZlYDaHb7q1at1WKQLHGvPzM5XNBLIovMdmkklWViNygr8q0sisZRM23yD8qwj5lpyBfMdbZVH8TZqKPyPKWSPjfwqf3moAZc7XnjjjO2ONvMkK/+g1alu2lRCV3Efd+b5f8AvmocNukVY/Lb+I0o2yKoXiQfrSAikcpOhLsGG1dir8vzfxfpVnT49Ou9TnttWuhe7BtjXZhYh/vU2285hmG3i+1btu92+VajmgvyZYLo7x0VwfvUAWbi08tzGQojgbEZRqhxceWy+ZuP+3T8PxuAA9M0komV1XeoQ+1MeohVlSLy9rqV2SCnuoj2xqm2H7v3v4qRxJISsbZdR19qMMf9dHtl2rhd3/j1A9QRBsbym2IWweaExcTlY3VWVuTn/wBCqKR2d/MjiSVYv7396rNnaidGklkliZvmAB2/NQGok8UwuT86hf8AZqO2g82/CxIrLt3c/d/3qI3bDQyHzdu3DZ/ip63C2qSMgALsqyN020C1LOosfNARU2ONnC8tVOKJo3+VVe3jbb/tVYeFVngjkHlSlc7vvKtMdEctuji2H+PP3W/vUCAqYpzE0yuMeZuT73+61PmaSR0SNPLR/lV9v/fVQ6YrSu7K+XjbDb+9WLrc2fLbbjkJSY9SMKwmj/dbVTgYPenSMskis8uWjO6TNG5w5klG3PPHr6Uz9003lsqjzF/ff7NBSHhhCIFZvMt/mwN1R7tjx+RLtEfb+9ShThVzvkTr/DSKqsY5LeNWy/3t3v8ANQUTuysUESqE28sD1qsytHK8at5ahfv1MIgxPlMqruIOP71Ol3eVtkKs6H5qAKZWNCv77LAbvm/i/wBmq3zTWh89WWHd+7Vfl+ZqL26hhQLM0W5vuqKhF9G9yuJ90RXy9v8At0gK7qvCyx+W0jeW0j/WmRRKYGeeR5tybYo8/wDj1TanOrRi4jkXfbHMqP8A3arh5CE2r5bSLuf+8n+zTAr26YuFtrY5lZcea1JebUvIFkm8yRvvRfeWm30kyTx+WyhmVlUmgJHFuaRd0j/LvpDHyIrGSNZFK/w/xbam06SOOSNZPmX7rbhuqoqKsZX7rFdzVNA1sLgNKvlrtz/e3f7FAD7mabz2t45PLT/dqb5VlZoIvOVlVfvY+aq+ZmkVnj27/u06TaZVKDykjb+Hs1MB9ukaOvn+aoPzUrlsQssu6PftiwtIJmeUwTfMsa4FJE7MIoyu07t336ALUdwfKlWSPdcD7qj5qBJJcXaqsu5Y4k2sqfeqOJp3uJHiZS3Wkt5J0jKeUqeUu1Gz81Ai5800DyMFjaRdu3+7UISMBhJJ5rIv+sb5VpolkMJ3L/CtMuU3bXjblVwysP79ADI5lk+do/Li+8o3VPBfO6SvJGvm/wAKVBJ++kjQwOzL/F/DU8nlySK0D7n/AN2gBjvHdGXdK22OL+L+9/cqxBcQQ2qfdZtvyqv391MtkW4t3jktysTf6xt23a1OvPsZ09rewj3iNlZrkPsYe6UAS3lvcWkltZ3TbpDHldv/AKDVaNM6fIqx75A3ypVjUQLi8iuZJGWdRtVf4aR4WtpfMj+aaTjYrfdoAVIo0Mc7JtTbt3f7VI6MZGePZnZtR1Xbv/2adb+f5bSqFEf3m30kk8xEE6xja/zbP4WoAPJu1uPLHzCNev8ADUTxyC4WUlLicj727ZtqWPzJp2ZmUtJ8yN/dquLxZLa5j/10qfMrLQRInklaS3+zRXKySRpt3yfK1QlwkGWmx+93NItQ28juI5GiSP5fmz9+la6igRvIQF5Gz/eWgNSwFsZrcJDI0Y+82773+5VUoVFrNaRE288X72P7+3++KWO884yPDB5bOvyq/wDeqGNLlIprncy/Lt2rQBLEjQ7WTiJm2r81S7F89fPi+VXzFJ/GtZ1sbh41Xzdvy/LU95fNIjLNG6n/AJZ7W+9QMl3/AGe4mj+do2XbL5n8X+1SXnk2dvGVVZI5H27Wptxcs7xbv3m5fmqndtsk+zq0rQ7t21asRKfPR47eBla4g/1SN/dqCRjNeyLJJtk/i3fLtqVw63kFw0jTXG/cq/7P+1SXEUEmo3EaypO0h3eb/EaAGxq00EkGSVjO6Pd/FSfZ5Xiid2iUSJ8201M7P5ccm3fJF8qJ/eWqyLiRmX95824L/dqRk1wlskkaD5vK/wBXtqJ33RyExllbv/tUkrxvhmGJP4ttKnlGfzM+XEv96gCXyZ4Yo2kaJd6/Mv8AElVHiDSbQ26PrnFWIw3MzL80nyrv/hqCYb52VpA3y/Ns+7/u0CJol2sqx7VVV5b+7S7JBb7g2xh3X71N+TfEoY7Nvzf71LKVjDID5jbtu/ttqwI0ihwPM3FW+U1YCNjYse1h/wCPUSoXLeYQ0ca7VdW+9SRy8JGz4DL8zUARpE23922UP3s0/bIE8v7y/wB2nfZmcyGNsRp3qJ1ZWKLJudl8zb/u0APVirxsF2t90s7fepHw9uzyKF2tt2r96i0i811aaPzFdfl+epL+28y5ZWk2ptwsi/3qV2BRkERc/L+6f+ENVqIxvIqxx5b/AL5qv8yxqs0exlb+HvTmj3RrPG22SPhvm/h/vUrgOt2md3SJYm+b78n8NXZHtnj2zsq/3f8Aeqm0SxzRBuYhw+1v4qfDDG8UvmbWjRt23d81IAeznhIZmUsn3v8AZqaW2jSVgkm6HbQn2uHbJJKs0Ei/w/x0kEcYj8xvlX+H/aoGO8mNx5sEAaPbt+enFVa4EjNFHGse1UWoY9jOwud8cm75UX+KpPs8bllkXCL/ABr/AHqADEn2Ro12vBu+7UtxP/qo9v8AoyfwpTELw+XDGyx+X8zfL96lRlQM0HzBm3M392qAmSOMXMir/rGX5Wb/AOIqSO2d9qySEt95pB96mWhd1kmCgShW25qRIGkt4z5/lzsu5lpai1Gi1jjLOyt8/wDwKrkVtJFaLHasoXd+8Zyd1Jblmi8tWXdVtJF35kXeXXb8v+zSDUI4miUbZ/NNWI1IdWU/fH7yo7VVCGaNtyuuFqSOO4Z3kV0jO3auaBakqqDuaRvlTgU2SNjeRtHzHjmkRGhnZVZXXH3P/ZqiZpGcW+5o1Zcr/vUDHXJjIkR5N8TD5kFO87dGF2fuwMbKg2+QXkWMH+8xolYKnmKnUdKBakLyZleYL+GfvVDiNssVxGWXFPcH7K0i8PjIpjt8gaNd3y54qWSyA+Yw2q33Pl+tVkbyyzRkBt2GH96rU6tEZJJGX5lyuD/FUEk0gcFosMy/MOtCHEJX+dV+625f+A1XltZVnby5VZj8pqa7WRcSRrE+V2su6myu0ERaKPfIq/vG/u0FDCAvzN/qgPuf7v3qQ7uFaJdsnzQ7f7tJNLsRWbl2+ZUH8VKPMeeGQfLtbcyei0AQIu1BJG2SPur/AOhU29k3whYxneen/oVTq6w+fMI93ltu2/3hVHz2llMioPLdsr/s0itRLtmacqsnyIo7c1AjBULdY+2PWpnEgdSyqJ1bcPf/AGaYT5TlW4Zznb6VJZXEg+7t2r/M02aRk8rdweuBT7vdvVVXnqMLUex0QJCPMyMc9qAGztGI22vuXtj3q/YRvJZxJtUHdWaYJI49smzy+pdfWtjR18yBPr96okB2elopgVmX5cBa7PRlHlBR6jBrldHXdEqsMqCDXY6OvzAAcZBrKQdTq9M4iBIx610ek5+z57E8EVg2ylUC7eCK6XRYT5W09Bg1kzWx1fhhGm8b6eFUFYEEh9eMD+teryt+9II7cc15v8PIFn8YXbAf6m0AB9yRXosuFcMRzSGNVhnIYDJxipc5J4B7VXUFuV4Oc5p537zzn1FFwJcj1obHXNQr3YHjvmnFgASOaVwHnGOvNM3cnI7c0m6kyTkjjimA/cmPm44pQyjGT19qjUHBJGcjj8KC2CF4JxUgSHGSAaTcoIA9c1HmlA5yRx9adwAs28sfXijfzkcE0EZ6c4pvGSOvpSAfnPb6UHPUnikGVPJGKUZzkc0AHB4x0qNwxYsBuA6KT1p8mSny9KjBJ7n8qAHjO/cMAdsDpTgCQcsPxpgKhflPHrTuuOMZ6UAKRjkEfnQG7FePWmSbl52jIpgaTqcewoAlzzyc/pQ3bHGOaQAkHOAPWl28jg49aAEAzkk80HO3aOtOCjPHI9adtyAyjOKAIuencDBpMcYI6e/WpSoJJzk0mw5xQBC5GQCO3Wg5YZzzUgj4O7jng04AKORz6YoAiIOBg5GKcF4Geval2gAEDAzk04FRkgZAH50ANIGOmTTQvII4xUmCTuXoe1OG3ByBkUARFSCSRnvmnIM5yO3SntgEHrxxzRg4Bzg0AMJAwNvHY0nrwAPanuhOMHApNvfPtigAwoG4HOO3TFG3kn1pcYyRkf1pAcDkH2oAU7RgNyB0pcDBPXPQUdAQTyelCnoCO5FAAF4AGOmc0hGfvcYPWnDOOTgHmk+bqeRVAM452nJ9KUDux7dKdj5sqMZ703GCS3NSA0Bt2AOacARnGCO39aUdSQecUcnA6fQUAGQQMDIpDTsAcnkelIcYyOaAEAGOn60UbTgZooAkjxggLkZGacSOi9BzxTEGB1+tOBweRzQAmecgcE0FuSO9L0BKjNCAZJIz61QCAE5I64z70oHTsDTxkADdgdiR1o2jeB1GM1IETnGMHjpR6gjjHNPKj+JQQemDzSEfxYxxgZPNADIlO/C49h0qUr1ycds0kChE3YyxpT8wIC4/GgBoI2kLyBxkd6ADwStRWcDRu24MBnI54qyeQQeBigBjrjGTmlBABUnj1pe3Hbp70oPPTBxQA0BduRnA9aa5+bB4OM+1P5ztIx1Jx0NBwcZXIxwaAIwCTgcenNOJIwF5+tKQBk45x2pCCAD3oAAQckHJNGDwDn147UAc54Ax2p2G7HJoAactwCD6e9ICA3TPY80vP0xSnt8uBQAhxz82e9JuJHJoPUnGaMZ9/Q+lAB1I7eppO5xz6U7aVIyQRSYUkjkelADFySfyNPI6AHA9MUbcH72aXPqentQAhyAe5xTC2CBjJIp5PfNRlDkN6c1QEgGAMYyeueadk4AxmmgFlyDS/XkDvipADycngUnOSRwOxoz+dGPVgBQAfhj8aB15OKX2I+h9aT39/wA6AAgjscetIfalG45J6dRQefpVANAHpSv2J/CgADoc0uBgnNADeOueTQWIU4owcmjaegOSaAGDJ/iwQOlSopI6ZPfim7cAAjJ9acMjgE0AIQR1pRnGV5xQcdevpTTkdOOOlSA7JycjtxSgnp2pAc47nrS985oAD3PejJwMdx+dI27sMmnYwACe1ACDPIxzjk0+PGAT1BH86Rc7j9KAfn24qkB5x8ZtPxqNlqEa48xCjv6EEAfoTXmOpx8OrDPPJ/rXtnxZtDP4PlmUEvC6kfTPNeMaoryWzNGvJAAPrQtxLVnmHiW3JikKno2OPTNcNqse0kK3B745r0bWUIEisOcnI/GuD11QC3y4HpWi3Mupxms2zMEghl8pd37x+pNcxfwxyXTQOuCnVq7bULeNHib5mAyTjvXKa/A/ns6rw/OelbIDOdQtx/sUjsrui+WwXv8ANSSrjb3HZqRWYBW3LuH8PXNDGPRcOZFbO4/LipQPkL7VBQ4+tR/Kr+Yq4jkG1sdqmO3hh8wAxxQAkjqq+ZI2UFN8vq23cuOKJ1V/3anb/Ec0TP8AvVUBgKACNl2BV+T+9SSb8qvmY/4DTB8nybud3y0si7j8zZXHSgBxmXytqvj/AGqPMVF2x/M38RqGWRVzGI+G/iqTK/3P1qeYC0JI5AskCYHTO7+KgTb4WPmY7SUi7dh2rtU/eFJIq/K8ce7H3WzVgSWE0cMf+jhll6qG/iqxdh3kURwqdx3M+6oBtk3RscMo6/3akilaMqpb5Rxup9QJJGh86NoE2wRr97/ap9u43ymNvmwGb5ajOEG3bti6qKA/I+X/AGd1UBJHFG+xW+VCu7P+1TpNsMYkYxJLu+X0amlF8iOOVWY9sfdpxRZMwzKsi9Dz0oJFCMTJdKPmf74K0Ru1x8vl7HFKZNsjeZJvB9/7tSWDyRyvMzrHE33adwEgljljdfL2utL8y7WVuTThPG/mMYMytx97bSIrELt/E0wI5NsZDP8AKDUl2iqYCq5jkbaCaZ8q3LxsFLKu7GackYuJPMRmLbfuYoESpC0fmeQqmNG6ik2yLIrKuSwyP4qrHKny2ba3oTipWaYssY3D7u3/AGqAFnH/AD0+dOny9qZt2hdrb8GpfuuG86OQ/dbHy0wyyb1VV4H+zQMcEFxI6wrlvvF6aI5N5Yfvdg3fepzrIIzIq+Sq/K23jdupoDpHtjbCbevrQIaCM7tjY9KdGgfYpm25PTFPke4eNdqqML/31UUqyJtz8p+9QA5Pln2s2fm5o1GRd6My4H94U2Qq2WVdrf8ALSkZtyBXXjtQBOiqrySLJt/d/KKleZtm5l27Y/8AvqoAIFP2qfeRHzhf4qn/AHnl+eyb45NwjX+7QMksGt/s0i+Xt8xf/Hqbc3bSOXuH3P8Ad2Cord44Z42uF+X+7V+/hheNrm0KyPn5FX79WKRTkeRJUnjXEY7+v+1S3G1pz5Mm1pPmb5cbqiyr/K2I27LU7qo+aBcR/wB7+61BI8PKiRwBdrb9zMv8VPg3PIwWSKNd275qheWfyCrbUaNl+amSIIZPL8jczfNQBb/0j7a95nc/3VbduoS3zehIxtVvmldvurVIpMYl/hXd8o3VetliecMvmsp2+YnZqoCzrTxtIodUljjj+bb/AHqrn7TFGrR/KrfxNU+pxm5m3R7EZG3MmdtNlXy/MSU+dBJt2hfloEQ3G7zF3DbH/fX+9Vmzh8uN4opfmPzbtv8A47UaxmW4VYP9X/db+9UkUUrTEx4jUL8yuf4qm4FoLJ+7S3jXO3aP9mnRmQOrXMvyyDb8opokMfkSeYI8Ntb/ANlot7n95IGYM8Jwf9qgNRiaXbokclxNLJI7fKWerJ8uKPyS29TH99v4apsJyI/tUgkbcu9Y/wCFasBo0kkjjVPs8Ue1VDbm3UiSQzrDaeXEsUbHnbs3Z/2qljuluEDPnCfKq/dqm8UzbZ4U3N5fzMtSxqXK7gjLt/h/hagB0TFVbzQ0oBZgoNWHn+Xay5f5ePu/LVZ0IiJH7tmHVf4f9qpJtrJDJHImR1pgNg8tYHZT5o3fN/eqSXGUWRlXy/mZ0X7y/wB2obeRUjuG27Yuu7vVqDymuIrhY9km3awP3aAEdzLKdrZi/wDHqigV5XdbZ8Rj+M1Gm5ra6mk/dBJNob/2WpItylYwPvjrQPUkMTK6sD5wT5itLu+Ys6sgz2pEDc26tiQfx/w01/tCo+5su3bbQII1W6u3WJZJdnzZ3UIsG1ZJI5IpNy+WGfdmi0vPI06XySFldvLZyvHH3qaPtTIPMVXdPut/eWgrUcVWGWS5Iy0fzRr/AHv9mpCqtIVUtvHzsp/hpiR28iS3U0gG5dqj+7TwZBEI5/mL8s4b5qBajdrK/kRsp39W29KckzFGi3ZaL7u5etJ5d1Fjcq4pZPtIlDRxrIh54agQ4K2wLtVDtJJpYHaEeWsaSA06QCOVN3KSg/hUUsc0RHlDgttqR2Y55JJXEkp3rIu4Mvy4qUq++RZI/lO38P7tIkY/1QGfLXZ/9lUk6ziVeeUTuetAcrIr2O3jdZbl9zoPlWJdtDtDJIkcp2Bv9WTRczbykke3HfcKkjHm3BVo1dcZD+lMqMQjWNsLu3oJNtRvHE7sZI2Bc7f96mz7TApt4mLiT95tapPMAkQPwzjKrQURzr/rI0kw4P7x6kglVUBjUKB1J+XmmwLKtq00fQyZ+7u3U91Vom3qqq/Mh6mgAQMoZ5I/KTzFb5W3eZUU0qpKYmXmdvmc/wAFORma2Fs03mbT97b0p83lvEFb5lz82V5NAHPa4tlHceXHPmTb99V3bv8AZrNZGmKrtaIqu7Y3+yK6DUDHbwRtBbxLFGdqy1gT/aJr6RWb5m+83+zSY0LbqvlvJM25ZOqq33qs3NwUjiLy7mX/AJaYqpIipGits8qNuq/3aZ50fllgu6Jm+Vv9mgCa7eBBG0Zz5bbmRv8Aap58m4DTqX8v7vzf3qjCxea0lttaNl2h2/8AiamjDMkSlcxq/wA22gCEKYpA0h/ebty/7VBkWTe0i7izbqd58lzGreWqqy/KD/DSx28aJ++aj0GG6SYr/wA8v4W/2qbcRfIVf95P975WqeWFcrHLKq2WzdEy/O26o7TarrIrbW3bWZqBC7lkR5PkVxt5p9uivEbrax+Xs1Rx3Cw3cvnQeZHIuGWr++G4eMeX9mjj+7H/AHlpgV/Jt0uPMUtt29v4Wpp3x7fm2ru+9Tw7SRthf3e75fkw9Msvll86SPzV+6ox92gRJH5mFbf+5Py//Y0tzttWA8vcxXac1Dfo2VkVvLjl/eKv+7V2VGmitGuJ4o1k+/QBFbvcQ4gZtsZ+ZTT1ee3f7TJBuiPyq6p81N+zzQyxM26S3uGUK6p8q1JJfqlwrMu4R8xpuoAq2S+dcyXEEjm23bWU/wATVNJC0OnSW6qrRpJuRVelG53ZnXy93zbF/wDQqPJj8uTdK4l27qAFdWeRVn+aNl4qaOKaGJmj+bd97dQHV7OBm+VhUReR7dXLYVv4aAJ5VWSIpI3lMy1HczSRSRysqLEvy/71Qyln3My+Ysf900glZJFyyNH/AHHFACXcEkYbbLsjuWT5fv8AyVagENveyJFHF8q/ez96o9Rmimj3qvmtGu3av95qqzLJ9jXzV8s7PvH71AtB77UVp/L8zj/x2l0trdIDOJYWEG792yf98VUPn7NzNu2rt2KeaVvsKXMH2iJvLT70cf8AFQLqAZZrePzV8xYm3bl+X56ljbfHIytMyyvu27P7lNgb7LcSRmPCfepkdzdPNJhlxOu1QRt+SgfKOdbR5WuJBhnX5FRqieORYz8u63dN27d81Ot/LW5meFdsYi8vcf8A0CoVXcyrG23y/mbc9BMhZ3WR4vsq/Pt+akj8xGZo9u7+J2b71NkdYkXzF2tI2d38VJ+7ik+Zd0X8LUxksaxxyNcM0Mn97d95ac+03QEr7d6bY5v7v/AagVIvO+0Rxbrf+L5/nf8A3qlAea3ZZF77o6oQgc7F3SsrRr8235d1IX+SOBEZY5Pm3M+6iN1uIo/MUBlXnd8u6otw+68bNDnn/wCJqRjnEazt/EtRyFd3yx7V/wC+loDK8m51+X+GnQIpWRmPz/wrQAkSmZR82WX+99001JY5dy4VJPakn8tI4mYN833kj5xSTqzP5bbSudy7asRIgUW7ITty26poz5MbSeXiOQbcN/6FVCSZUDbmwqDjd2qa7nb7IsLNu+63+0tTzANu9kcYgjZmhJrYkhtkWC5jiXylXays1Y0QjyheNjGeamkMkk/ntbSyRL/yzj/pRzAT3crzW7BV/wBGjfll/ip+ivo7Sia6lb7RtZSdvyKn9yq8kka2zRrG37z5sf3agdFSRWXazN1VaQD/ACfPDrGzxAybYzxTrby0vo1kbcsbbfm+7Tdk0eJHX5Pve9R7YWzhmPfigC/rN5HdShrRcyf+O/LVFSv2fy1X55G/ecU+3had2Zs7F6stEj7o1VWVmoAl2JD5bSfMv+y1Og2vFJM//PT5c1BBbtlwzMW+9tq3piwQwPJdt977sS/fNAxYnjjn+zbtyv8AMq/3al8tcxwSfvI/4XX+Fqht2hG1Ux5obduapo0ZEe4YeXH93a336oCGRpEuGi+9JH8u7bRswBAFzHJ8zNu/iq09yvlD7Rt/1e1WWqUm6a3Vll+bpQBZsIY0t5Lidw43+WtRhY0hl2yMsW7aq7f4qtxf61n7NHt2/wC1/epsm5YliWHzh90//FUCK6wnyvKlaWNpH+X5/wDvutB0cEQwru+7tlqMl/8AUyfNIq4Vv/Zamt2ZI1ReG/hqJBqWjGURVjjBlB+baf8Ax6kTCSfK7Buq8fe/vU1ZPmZhJhvu7v71PiyJJFhO/wDD+KmLUmsraWN5Fi2Bn+bH96ppdyxEvz3+Wm6fIZEmbfiToOP++qkd5kRY1Utng4y1AajXiRJQ0Y2kx43U0srHdFJ8oFSzq8c6rIvzYzHmmHyk+bZj15oGOiVppY7faSHXrVW+220piX51i6O3ep/tXlxfN8hzx7VBfyJJEArZlb7tJiZVEtxLeeW3yRuKr7kjkjjbc0ar98H+L+7VkzxtJHJjLoNrL/eqATxhVj3qI84y1AiOL5NpX97ubdzTPNkJ3SfKHG771LeYWVzFJuWSPcq/3f8AZptxIsUUcark4U/eoCJHJEVkaaMt8mGpn7zyDcI252+ZwGNW5CWh2xrlup3NxWftaMvtj2LJ/H2ZaReoxmke9R1XbleDUqys3mxXEflKVbL/AHmpybnAkto+EG1iaD+9Zpx83y4KHpSEVwksc6Rsfvx/L9KjkDGX93+7jHU1b+ZIgzNlf4W/iqo8qbF2xsU/h/3v9qgrUhmLiczo2844aq53YEj8tj8TUyKyvu3LnuuahHzOzv8ALzxUliiRWnIkZgxGRTWjhWNsTsx3Z3dPwpPN8lPMkVZDnC46jdTZVGV+Xg/NigCKCNmlZFXgjODW74ejbyMFcHPrWKnzTnc/zEgZ3V0Whwfv9rNlfWokB2egKsiL6DrXa6Mg3gqfl47Vyfh+P92Gb7wOAK7DRseZt6D096ykHU6i3yUA6n0rqtAUYI6ZH9DXK2BICnHOcZrrNFUI5Yc4U/yrJmh3fwoi3T6vdYxuYKD6cD/Cu2uC2wHHf+tcv8L4wuh3EqjHmzHn6Eiuolwfl7DmkPoNjJAIxg9TinPnAx070iYGcjJI/Kn4wQMkjFAyMq2Bt/GnFSeOM+nrUmPQYFJgYPOD2NKwEZAyTnt0ph3ZwDjvxUu3nkZp4xjOAABjimBHzwegpgUtIVBxg9alfAAyQOc0iYyWxk09AGHAOD3pSBjrS7erAc0AY+ZunpUAG1ugPI5FBBGCFBHWlDDGB19f6UAjO08nrQA3A3nP1FKSFUsTzjj3pQeSD17U11DdQcdKAGiVG4U1KnAwOTjg1DFGqE7hyec1MAoII5yKAFKkgDgA88CmKpD9z71KpGTk8ikJz04AoAjddwwxye1JtAIAGPepexPWg47cjsaoBm32GPanBSAQOR1FAG48HjvTu3XjtUgNwwwVwR3FGSCQDmgg5AU4BHNByARjJxQAgxz35pw3D0HFIQMAg8Y5FHoKoA69R7mlGckdaOelJxyc8ZxQAjgY69P1psinhux9KecHAPXOaMtzgADtUgMUcdOM+tL6lRz0OaX1Zjg+lGT17EUAHJ68EUvXqMD1pBkrzwBRk85P4VQC55I7dqOntSDgjAyKUnPbj60AIV3fxHP0owcAHk0o6AgYo55zwO1ACbTnpkfWlGegPfJzRR6UAHAGTgY49aGBPHQ0HGeR9KBgdTx3J7UABXpk4pHG0jHpzSkk+4B7dTSjHBIz6+1SAhBxx35yKQZyc9KXGMkHPpQPpVAHPJXk+9GOCQufWjuMjg9804EHODjBoARenWijoSR3ooAUAAcj6UuDjPagYbOOwyT/AEpeCCA30FSAhBHIGB6ZpUz2HHekB6k54GMetOQkAZHB6UAKevPSg8j17ccUmTnHUDqTQeowwA9hQAbWyMNgZ6019xznFOBG05ORTB+tAD0GUwDzS8bwe3TrSJnPqPWnfLkHGeeKADPznPQDikZl7emBQSSSOOvNDgkDA9qAGhTxggCnEg8Yz60h64P+FAByfQ80AA3g7cgj360HIBB6Z4A7UfKTnOQKDjIx1oADuABXHIyaF3Y3HB7007eCcggYGKcOMH2zigA9GHKn0owA/HSgZ5HbPpSkqMcjrg0AJ64ySaT5gNu2nYIBPXnr0pHIyDuoAYfpk+tKuM4bPsKMckZGaeo7sOaAGEgZ3DJo4xxkUcYJzjJ60hyeAeAOtAB3xjFISeQOnegcfSgDqDgc5qgGjGc44p3ccZFKOSAaVBycjFAAPlHXAJ5pM8c9M5ok64AyO4o7A9TUgIcZ64JNLzjgZPak9cjtSoAPf2oAOQo/lQeoxmlPXkc0qDuTmgBSeuAAcUx12454Ip5ZRnvxTdpwCOaAEPGDjg0c4IHP40HPfij3HBoAOepGKcinOQcd80uTyCQR60HPQHP6UAI2CCw4xxim0vOOOnejHIoAMNkAD3p3ysTkY7Ckm+6MHA700N8oOMkdKAHFQD14xg+1ITzjqOlNLdicdzQM/UUAPBHU9aXPIPtzTR7Uo9BzQAvPVeOKUbs5ODxSDOaAeTzkUAVddtTeaDd22NxaM4HXpzXhFyv7h4lXJiYoee4NfQsW3PrkY/8ArV4b4p0+Sx8S6tbFSkZmMicdQQOlUC6nkuvxst/KrryMn864XWo/ncEV6Z4shRLsSJyHBycehxXAa5GoldTgg85rSJhLc4m+RWibCuCp4wetc5e24uQ2WZuOM9q63UIVckbsZOMjtWBcRMqSbDg5wM1shnJXMYjuSkbZhHekHTd5ag9vWtO6hVYis8KgdSytWb9xyzDI9aBiIqs7NKMIndqm3LvDLKxQdPemN833uRRBuDlouF7UAPlZcGXdvBPy4FOEisnzHJ7MKa3P+sbPH3KZHIoTaq4oAaM42hdzUx/L+Z1+btinxtkN83zVFFnLbV2lfm/3qUgHJI+Y3Lf8B2047mkD/d/2ajTexY7duetSALINrPnbSiBON33Su3HvRGXyyyDaB0pAsh2tu2r6Ypdv7xtx+Zl+X5qsCaP5XG3qfumppY5FQMy/OW67qidWTYzL5a7ack0krtuXKBfX71AD3kZpOey/KafAjP8Ae/1dQxvI8fyphf7p/hp313H+8n96rAnuJFxJG10oI+X/AIF2qGRZcnyJV+78w/vUHy2+Zbfb/tZp9vCrbriRdzH7oA2/L6UATWn+oLMMsO1CRL5a+cfm3fKlJGmycCOTbGf79NkTZuZW2q3RS25qBWHXcw2CBVHm5yvP8NSfN9xW2rUWJFj8uSTy3VtytTo9+7zJGwlAWD93553KNrfLvz92i5ePeW3BCq7eDTzu8hl/1iltyj7tR+Wsm6STkNQHKWY2XYkcm4b/AJmNdTomk6LqGnM1q5guIvmdh3Pz1x118uwCTzF/2Kmto5EuXnt55SzhQqr2qkSbFz4a1VrWPVLU2ktpLD5rZc5GfQ1llZFlihjYPJIeadPq949nJpcbCOBh8xDc7qgREtikkvyhPvbfmwtAA6/vmjZ+Vba1E773yw2IPlGKfIrLO88qxYdd3+9TPN+dd0WU2/doACyGPaGYMGpqMqk/Nlu1D+Zu8xl4IqVMxQbpEJ/55/7VAB23NFuI+6ytRcfvbZWb5SGo/eNJ5Ktjjc3+zTZPJjfazt8q7moGHzZKx8rt+ai3YxyFIfmLetNkaHK+XJgmiT5URkoEWAy/MsnP+3Utg8lpK3mbVLcfKazizPcCJo8QY5+apZGjiYbWLSD726rFLctXlvcw3Am+z5WQ/IFffTIH8m3WFTvZm2tG1X7LVNlubdl2xt92r1xpUVxcm6tYnWMR7mR/vebTJMi6S1lnFrK0qs38f8e7+5T02ENPI3yx/L5jf3aZe28n2mKdVdDhWkb+5/tUBfOluDwsaLu2t92mA23dZpz/AHY13Kg+VqfBNLDPCoby2nbrt3f99Ulpb/JPczLL8m3a/pQm5JYW8t927czfeqWMtTeQ1wZLqR1k3bYtn3KdErfaGRZFVV+6ZPutToltQsjNcxLGreY6tUaRxyBvk3xtzHT6APtFl3tI0OZl+Zcno1XvtD3FxJGykH7zM1QxwxQnYs7M2d2zPzf7tEdxJhl2+bIn3lX71IQqZZblZ3Qqq7t+37tSR/aU3T5XbIvy7f4qYgZI5dz7VmX7uylt1dIIpo5twHyqGpBqEiCWX7Orbm2qzbqdtk2ttk2sf73Sn2zbGVtrK7N8zf3qaXhjnljXc0rN8qGgkI1uokWaVYmRW+bZThtWZ2jkZYJV/i/vUE7ZfK3bv721srup8ii3eLfH57SOo2q23bQAoT/R4ww83fHjeKc7rIjRbWYqu4U51mjJVZI40X7tJtlyPMMTf3XSgBsXmNLHG21otqll+7u/2amffJvW4/d7G3LUW3+6u4r0qUvKzlbqRTkfw/8AjtMBV8+W3RVjUh23fPUbxSKVXzlZiN2f7v8As0/9+qRqygt2202WNIkVZFDf3m/2qB6gGxGsciY3deaUJGmfnlVPuh/4qPM8sqsjb1b7r/3qk3LHKHkUeY+7ajfxUBqQW6TQp5KxB1K/MtLAzLCzZBuOirntSu8UUufNYv8Ae3f7X92iZiJWkhjbftHmUD1GOqxxJkgLJJz/AL1S7mnY+Ugby2+btSBljl8zK/zqyZo1lSCNdgA3ZHPzN96gNSO5bOzy/MyTyMVJbtLGW8pcptz/APFLTFkkklDK0ap831qMblt2kkZolJ+4vzNUi1H3SmbdKPmRo/3fzfxfxU6Jf38Pmn5Ej3K27+Klto7XyjcRyBI87Y2emhmkfzFX5QdtMpDnZ7j9+rKFP8FHzeei7XDdd26iNGVHk27jnpUkCqLYrG37wn5d3/oNBQPD/pKqwXnlXHSoy0IzIsm0N8lPSNktmVWUJu3EOKZIgiTzZo1KfebBoANxVwkXyY+8/wDfpY1nmUxiDzJhwMUyQyGykuJGVrePc0f8LH/ZrQsd+j6FHeh1W4vAFkduGA9P/HqAKr/aIIljjKgCTkbsc0IzlzLLHtBOCP73+zToLaaSSS4I8oouGc/NvWjcsjKsgYk8MAOlABLtlQRxlY+d31K0rs235o1Lnq47UpR/MWJSplZflP8A9jUDssiSshkCxqVm29/71AFXV1Bg8v7P5lu69Pu1g3YnaeLyZiqxxsvy101zE0cJG9xbx7VG/nbXLc+fKrLgszbWoAozNJFtab94h+9/CtOR13rIqssn3Y0+6tRXDMscZiXem7a2auwNvtGaTazR8RmpKGJDMlyROvleZ/CvzU+0eS32spyS38VAVpbdZ0faV/11QYZrcTQtuVG/OmBfeEyjy9u6T2anRxtbeY0zLtZdu3G6qs8rJOFj+SSRfmbdupfl+ySvO3H3d1MQnlxpO0czMx25WjZGxyo+VlotZTJGJA2JF9qSR1+1ssa7edwH8NIB/nsEkjkG7ev39v3atW9xHc7bRo9vlx7o39KpRzMZcZVR92nI0kkkXmJt2ruXb/FtoAeJ2meR5llRX4+WrsDR21sVVlLfeVt3zVnee1zLkyeVG/3vlpYEV5A0e6TH/j1AE3ktKYlY+YD97/Zqa9EDRm2jUMyfdXFVI/tPkSSKNkXzMzfxVPZq8ZV/vLIv+sDfNQIswXc0tzbtENtiE8lofV/43/WoT9nRxHIvzR/KrqtM0hv3bxr/AK3+Gp32GcrGqZiTdLvpgNj/AHfnStN5zSLt/wB6nb40i8x32q/y/wC7ULSbrhs7VSP5dtPt5I0upC/zIy42/wANAD3bfFHH1/3aIVnlvxBbQCeNIvl+b+Kqgmjttvyu24NjmpoLu7sXMkKZjb7o6/M1AEsjiGTbcP5bJ0Vf/QaVWjuB9o2/L/DUdskigyTMkwkbCSf+h1JHbiMyLBcLu/559UegBkc2yPbFGi+Z99t3zUyLZbcq3nxs3zKw/jplxD9j2rOnmM3zfK1LJCp2zxtuO75koATeP3g2bWZvmb+7TOPs7QWqNJH/AHmHzVNOytcsvmeUu3dtNQuGQr5cnyrQAySa4SPzWXcy9v4qSRo2O9R/r/uhW+7tqYQzvHJcgq0uagi+f93tijdvvNSGOaK3zH5kvmKX+VY/k3tTDJcyeZuSKPa2dtSeS8MBWdoljVvmj/vUg+Vy0asY9nyqtMzkRvcqYF5WaNvl3fxVFI7CLyFXK/LU3ktiLD+Yp+Zsfw0xIZH329snmSfepjGRbl/1H7yL+KnRySJdNL5n7pT8pogdsqqpt/hEa0RK0L+XIqtFI3ytv+7/AH/koAjj8y4QfvF+Q0rkRldzfvd3zE/dqVIV8qSWNljj3bd2fvVG4ARdrJJI3WgQyJ2muCy/e9aYFZHLbt57pSyJJ5jbVVSO5baKnjt43HzL+824yv8A8VTiBDEbhXDssUa/d+992kijWOeWRZFkWpbhGS2KtHKuNvzp81JiOBGVf3jFuUanIBNsePnt1z97bJTJPLkTzCS8zcVKPMk3qsfmyfxPmoyVXDRrtj7ZWpAUCTMUaLl2+YVp29+tpK0QuF8za7bf4aznhuXkikgkUt/eqGdUwytbDzP4n3UAWr+/ubsFpY7Xa33dq/MlQje/lxxybmP96pZGHlbVjVZNq/8AAqZsXzI7lo2Vl/i+7QAt/nzGj3Ybbt/3aQ53RhvmVV271/iqTbb+XK33pZPmGP8A0Gmxw/3ZFjTbu/2qAE3rt2rtVWf/AIEtB/eXG3rH60yJiyMyqrL90s1O2TfcDRL6bf4qBj1dUjkWL5m60J5awL8u0/eZ/wCKmpC2dsfzNv8Av0+Rf9ZA7Qxqf9vdQBJIWWUSKqsFXcv+1STu8knms+4ybdv+zUPmRo/7pW+7tVamMc8aNcR2rN8u1Ez0egCfyZ2zHtiZfvKP71QTpFDtnK4jdfmRW+apbfc8GFbDfKu7+JaWR4PmWf5yW+WqAZYbl/eM25fuqrVKHn+xRtG21mP3qfHIPtEcHl/Ki7sUyJo4zGrfNs/hoESPtWfzGbcdtWLMvHY+Zu3Nu3KtVrfe7y7mXaPmqY+XDiSFcjbuapYFuDLRN5G1uN3NWYFUhWibYc7W/wDZqz/sPm3cV3G3lWrfM2GrQi/jZflGPlNBLJrb5QRHH8vSpYneNi6bSO1RDevyfdUimukgUKnyrlcfN96gCcMzJtc5Kciq88mIxuTjNRushuJFZgE3cUu5VkCtuKfw/wCy1A9Rs6yTWm5kCn/eqpcGO38pt+PL+Y/7NW5JJY3MbIHG3+9VO7ZGd2UBjt4T/apMauRxRM0bTbfLMkm5f722iJ5BeyQquBGvy/7XNSRCS4t1kx5aAbmX+Kq8RWK9Lxvjd1z97rQSt2CKZ4zk4lRdvzVB5arGGz5hq3K6xEtJ8+8bd33aoRReUCzNlVbGN1A47Drmdk81o4/nwVVl+amv9oaAbm3Mq7V3U5tzudzcY3DHy1Ekwl3LGzYx3pFC2RkztmmwgH3FqaTywQu7n+H+GoxuXbJt3+VzJUFy0dwVmX97A7fw/Kyt/DSExs89xFbvE2Gi3fu2/i/2qhlBZFijj+X7xLfeFSz+dEDcXC4lLCNg3/oVJeLLLMjBdwx2qSipPtaXaGYkdMtuzQfmfdI2VA+73odUDn5vLOPrioTCiZWSTZI4yDQWIPMZNrxqOcj1pjsxO12YFBgN61JKsbyL5dwxIGMnvUdyzLseP5ucFD1zSAWybzrgJtU853d66vQIh9pZlVynvXPoqrdxuyKTwDj5cbq6zSF8snbJuHZcVnPcDsNCQKVU8nrXY6WmCG24yM5rk9FVmlRcbflzmuytFwijGenNZSHHc27Afuxnpmus0bCRu5HJU8H3rl7AfuwpHvXTW5KaVNNjgRkj8jWZZ6x8PrQ23hSASL87u7fhuOK23UMOnOaq+HITDoFlGc58oMT9eR/OrhAzkZPNBQxflznr9KcmenWl+tHrQAN3pO+CM/jTj04/Gm0AHPbtSjGCaaeFIxmgZxnFAAyg4LDNHQfKMDPNO2jAIPPWjB6dT1oAbweSOaQqO3frSnPXH1oGTyBgd80AIE6Hp70CPGT196fk4GBxSjGeWxQBDtIOeoqQkD7w+Wl7ke9IQGoAaTnHGPQ0HHU9cUpxnA5xSE46Hk9KAD73I5HrS9B0xQRgE5poYscduvSgBwzyO3rRzgBRjmgkHGGpc85JwMUAHQY7Ck4IHpnNDMM4XnjNGfXqaADue1KPc8036HimuSCCDwaAHngkjuelGeoHX1pRnHrSAYBAOTmgBeOpppyDnGQTnFKMjJPPFGMkNnBx9aAA85IGTRyRk9R0oBPfg04YPPXsaAG4P8QBGOKCMjaRgUHJI9B0of7p9aAE4C89KOep496XqOR160FVHOSTQBGT8xPakzgDPUnilORknigf3iMk96kB+TkduKXuD09aaMdDyfWlGcEYqgHfQU3ODtB5J704MQDwD9aa+Meh7UAK20E+o60Ht0IxSAnq3ORigZAAxigBeM/54pR09u9IM9e9AIzjPWgBcUhz0z9KOaO/vQAfX0pTjjH/AOuk9RnBFHXGex9aAAk7uBniil5ziigB3AjwOKOSSenoaCDgHrxk0c4wBkVICc5GOQORQp4Ibknt6U5MYLE9BSDOQAc55yaAFTIHJwc8jvSPjPA470jliRkY7Zp564J4x0oATABHGAfelIHLA80eo7Y49qR84OOeM0AKnXjp3oDKpO48gU1S2AF9M1GI3J3EYANAExkXqBzQGbPTimhP9oYzSkNvIB7ZoAUgZbqT16UJkAnPbp1pWJHHtzTQRkkcHGKAAgbQOhxnilyQBhc8dc03tkDFA54ycZ4/woAfzjoCaTIK4PJx0o4PTjHWjIXJzyfagA6KD1GcZPUUYyvJyCPyoBGduOM85owFOAeOgFABggYHIxgdqGG4Aihz2HTGcikHY9SeuKABhwABnjJNGck5PGOKVgB90479abgZGORQA4c43cHHT0ppAHQ8g04hgCc5OeuOlA6cAZFADD1x1HajmlIOemKCGDdaAEIOMjP+FLzjrgCkGckEZAHIzQc4AxkdaAAZBJHOenvQR/F2zQOnA57f1oOCAMfWgAOc9c+nNGSOelIfUDntTZd2wgHn26mgBwYGnggZOOfrVeBWwN3TOTVgAcnGB9aAGgbic8A8jn9KcSVHDDpwAc0owefToMU3jcSRgEdKAA5OC3p1oJ9eaD2I6UnqT6UAFGcAYPNGOAaUAMaAEPXNA/WjvycUvfAP41QDTk5GKUdPalPBweDQegx0qQEwCRxilxyAOnrSe2adz5ZA5Pb2oAGyvfqaExk54x096iHmdCc+mahubuO3A3hiSMYwaALowCeMZo4zgd6q2V0l0pIDAjqDyasjru7UAOQ469B3rzn4wW0i6zp90keY5I2jkYduDyfzr0Q5XkDIzjFc78T7drnwnJJGhaSIhhxzT6AfPXiyHMTMoICE9vevPdYj3DG0bitep+IIXudOO3g7MnjnIArzrVLdHCodwwcn/CtImckrnAakkkSbSuQfm4/lXP6nH+8dd2I25H+FdZqiyBw8Q56c+lc3qETMysF75561tERzk8cEV3cfaPmjI/dg9FNY9w0jS/MW4XgV013DCuPMjYt61z17HvlM+7aXP3QO1WyYyK53GTdn5Kfbt+98xqjZlALKuxR93/aqcbdnzcZpcpQSRs2ZY2VTQ+5pBGy443Uydme3Eart+ap4GY5WZVZh33UMCkifOrsu2lZ2D7ZH2/Snor72QttX+Go5Mc7l3N/ezUPYB5c+btbI3fd5pm1cssfympU+V1ftTPm82Td1/hoAsptaNkZeccmlLvkfdZQOdvWoQg+XeqNS5k81ghDKv971qgLXmrLj/wBBpYJGWTcrARD71QwSKyNJIRtX+7UoWPmdujd6YBEQ27yvl/ibdU/+kKgaJom8z1+9Uduyv5jSM20r8uz+KjyVYKrt8v8ACf4qsCeNmSMMqllYf8CWkDyOjbem6oiGSPzIxukX+Hd96j7k396Jl/3fmoAueVIn7xmiP3abcrAh82RiP4ht/iqC1h3xur/+hUkaN5a91jb7tAFtWjuB5ki/dFICr7ZFO6ML92mbv3jT7dscny7d1OjjZJDnZsPysaAB2dvmVfL/AOBfeqTsse35ajVI5ADNJ5fl/LQjL5cqxruoAdt2rExVdsZ+ZlWpDu3u0Hys7bl/2aht1uNn3dy0vzeZu77elNATN5CwlJF3K3U7abkOBGFQxv8A7X3lpu5njaEru+WjaItkf3lYfeq9RWFRjuZmG4dAKf6ibptwvFIGONvy/WmfvFyF5apJB5Wb5VX5BxT3/wBXt81lI5Hy0yRZG2xzbY2+9mpkZmPzReWfutmgY2OY/Z2k8vy9w2yE0eZuCxxr/DgsRR8yIYtvXpTkeXy1j8tdp6UAJJ5Kui7Vbb/FSPEzSY3KgpBHtgeT+NDTtgkkz2I3YoAWRJJpD9n+Zf4qam5/MCx5ePG6lG7zx9m3e9SSOzbo4/kX+9QAtza6nfXNtb6fFue5/cxbK0dTtbzRrm20y71VJ2lj3wzxsR8n+3WbZKY9Ytmtr64tWjZvmjbY+7Z/eqOzGoW0bWrxWyxj5gUjyYt/8HSnzEWNW2vjbOZLlvtEe7y2/wBqn3F9HNcSW8dsrJtw/wA//j9VLi3a1iS5kXzA6/Lz/wCPVBbNHIJJ532yqqgfL9+tBG54o1tGEOnWECsoVZJGXp/uVnieQ3EcbN5Csu5v9qqtmY2uJbhv3flL+7rRiRphbtInmMy4+b5dtKWoE2pxW6wK0cas8a7mXb96qsXkLELmRNy/ej/vUr3G6WS4iTasSeX5j/xf8AqKTzGgjHkYik/5Zr9z/fqRmjF5j/Myy/d3bf4aWJ925llXaflf+7SyGSa3EMgWD5fT+GnIo8tbdRhW+ZaYtRDGvnhW+7Gv3V/hp2xti27bVZRuWkO4Aqy7W209Nz7W3LKPulP71IkRjIY9yz7W2/MrfeWo/syeXHNcoklwW/dvj5qksnaWSWPy/wCLlGojkaWeW2ng8x4/4v4dtAD9ghnit1O9ZJN0m4/dp92siu65+VG3b6SKbF0zN93y/lp/mEZkV8ErTHqQIrvgyNJuftUrxySO6rJkRD5sU26ZtwkaTK7flVV+bdTra3aSQRqwEci7pP726geopZdg3SeUu3Kt/wCy0eTG5jmkZ0A+Zv7zf8BqTyGX5mWN0Vuj/wCzSvuJZpGVmk7/AMW3+7QSNiDvIzMzAt/q9tRziXZIzMHjb/0L+KnypImVjbYP9r71K92YCgi5x/rqCtRIPKaNVZd+BuX5qbKGleJmVnYf6v8A2aWOVmgeSQbwW/dqPlqezLBBJKNq7toNAalf7PH9kYGQEBt7DbT96rmSRQ+4f3du2hg3nvJGygf+zU/a+D5u0pt27v726lcWo59v2LbH+9DjdzTHVFgjZo2G35tyj/x2ntHIV8tZkUIvyvTcquFkk3Ljbs96QajhFtgkkmK7tuVYH5vm/hqSFWS2S4kGGJ3f3qjhUpJ+9j3t0B3fLSopm3MWwxOwUiSXCyJIskYK7t23/wBmqK2kkYHau05qZNrzlI2aSQHbIO3FNZuflX5M7f7tM1Ww07ljmk3bnHzL/wDE1OY5VSNdvyvjc3oajiKx5ULubsc0uJ8bmfOKBi/IJH83lU4P901G6tPtZmICfwU8xs0XzOuTz+NJu/dIiL+96yZpgI8ccm2RJP3Y5xUt3tuXDyNuiKgMnpTrdlXCsuwmmrHHLuX5gM0ACeW048q4kBC/Lnow/u0+xLqjLHt8xm/eA1JEGVBuRWABI4pTJJsVljxMRuLY2/8AAaAJTJIuCqRiXof720+lVcKEMKtt4ba/r9asYZhub/W+XnI/lSXCwyxLuHy4+Vh95TQBS1OS4ucQOoSIfxg1y2qmSzvyyLiPHytXUNiOESffj61zniSSFZLfd8wO7cn92kwMWBRIRBnDyNgCrOhbFS4iuiuyL5v95qr72W4LLFhumKi+zt57Bpv3ir8y/wB6kMsxK1z5jW8flRMv3Wb+Kp4IvKgiDf8ALQZGKqxyyYKwKzA/dX+81XgxvPKO4W0cUf7zd/epgMeEeZIqt/q46ZB5fl7v9nj3qcWzLi4a5haLbu3fxf7SVXj8yZ5be1XzAq+YBQMbbqq/Lt2jPHzU+NlYyLIuV+9VmW3SGNUklXzdvzKPm2tVWNF8yQz3CqNvy0AObzJJFWSOJY1+bFOd5H8to9qnb5dLZpv3TyNuWP8Ah/vUieQ8yyW7bo2b7v8AdoEPd1huGj2o3y/3aZlmgMcf7tt33lo3pNdrJJ93dtqWzRhOZFeFYZG6tQAkcTfZ2k8xpPmxsWkmhaDLMzMGXK0RywDzVVvLYtUwecRrcXCecpbj+HNAhLfP+sVvLZV+Wlv0nkt4942rs+b/AGqbaQs5kVtg48xW/wDZadtk+VZJPM53bf7tMCWSaHZtWNWm+83+3VeOVTHsVU2s3+sxRH8sbzrHtb7tMdV+yfLG6sPmzQBLGzMI4BH5mz7tRZkuI/IT5fm+b/dqSB57qNGiYm63bd1OkhkhvSit5O3o2z5WpABZXkMFurMoXq1KhRYxb3EXlzI25dv+1/BSSSztd/Y3UxRZ+cfxVBIvlnatyskm75SaYFpf9Y3z+Yzfw/xJUITypGWQbvl3fL96rk2l3alJNy+Z95/mqnH5ZuWyzO33t3/stAEqRwQoGY/eX+P71QeWs0n7v7sa7mb+9U0rNJcLF5abc7tzv/47UkcLQwb2XaN396gCJfkDNbnbIybfmaobv78bSx/Kv33RaUpvkZpvu/w7adFJL5aq0i+V/e3bXoAJIZPLXcqtG24/N96lt5GhkZmXy440RVC/P89MuDG+1lkY/WgSbbeRo1/eMNrL/sUAI8c8O6eJFCt8zVZgjmGn7kZYWf5kbfVK4y/lJHLujZfL20sUkKSyKzZVflWrI1GHfbXG9X8yTbu+7TA4FxukjzGy/Nt/2qm85klkk+Ty3XatNM1w8sZY7ZIzux/eNSBDbwyGRorNfMX72xm+Wh4x8zSFYz7U+WbzlVbR9sj723L/AOg1LdxyXHl2ipFDI/zSSbt1AEUe2GMrL83mfdqO3WBtrK0q/d4/hqb5bbb5beaN21s1FujETPIu7jbtoAkjeSK5ZfKzu+ba9Tm4gezk+1wvI67lVo1/8eqmZFNsfvS4+65oSGQpGu7Enl7Wx/FQA/T2eGVYrW4VpGTdtB/9CpTJJcyFWVU+b5lWllgcx/aG/dyLHtVahthHI8bfOq7fm3UATahDBCi+WzMu37yjb81QiVfLVF4z/eqQv97LeY0nX5aguEZJxHu3bVxvC0APBZ7pdwXGalneMoyySMzbty7fu1H8qI2V3t/vVD5nO3b+77etAExdriRpCiomf4VpscTTFl/1Uf3qI1VkkaNvl/vUW+PM3N8rN8u7dQA5LdSVG/5X+9TRCrY8huf9qiOLeG8zLeXQztHArLH839+gAEX7rzFkY/N9zdio3TG75VaPtub71Oyk0EjL/o/y/KtTIPkCja0HlfN/stQAlyZEaKMLtXb5mV/hq1Gk80i3lnMv93LNUEi/u47XzAsf3mk/9lqWWSOF2WK22rEvLq3/AI/QBZ+z3xkj81tqrTx9lmgVEltw3zM22og/PmRzeau35pPu1NI7PCqRxrI27jNUBCPPktlniVJI3TPytTo7dmVYVZW/i+b+H/ZpxuNnlssaLFH+7RV4qK2ErzyyDeu5vlagCeO1Nu8skbeYGRVzUgZVuF2rhHVVZajjjxYBs7f+WjVJHJNMVjmKsdu77v3agNSWH5rtjMrSwR/u12fdq55ccZEbNvy27733arQYtQZNzNFVwMzI0s0Kt6FP4qCSZN7IVZlJ7Uz5sBl6jtTAse8D5g3f/ZqQ/fKs3bIpgNRm8p2LYbrTIRuR18xfnXk08MxcRbd/rUPkmR3itQDJndQPUruWgkUO2UVdsb/d3VH5cLosjNubdu/2quO0MzNbyrgW/wAzfVv/ANioZVGwLHGoNBRFJI7k3Ea+Vt6bvumqt3HD9pVmXMkh+Zx90VNLJGbSTzOsZxz92i9G8xxwyeYZI9w2/dpEyIZVWORIGl3o4+U/7VU9yNPFH92Q/wCsyflWrVyWlspRJsxH8y/3t1VpfKlywjB/dq24N/F/dpFCXUqu6LDyuf8AvqlLFfOk25lC7qaiLJiSRvlI/hpsQ82UyTRqMDCjdQAfvPMV2YBzHtYf3f8A4qmIrK6xwvsXbtb/AOKpJZZmg8yRhuHX3qSAFolkXbtZfv5pBqRXEzXREDKrFP4/722q05aOc+U+IyOT6VZO0KVaP7n8QP3qrRYadlfagzlg9BRH5iDEbtz/AHqhWJpCXaRcjhDVm48ppn8uL92OA3rTGjRVLIm7Z97nFSUMjT72ZBIByPrTTtjfd8p4zuojWNdytwMcEUDy+FZW6evWkBc0nZLerCG378FWrtNKhJLMFRcccVyfh+LdIwZeM5Brs9CTbEFPTJxUSA6rQUYjcw7AV1enKcBRzjtXN6Iu2JTjK5rqtMXDjavBHBrGQ4m3p7ZJUDOMEV00YxpkCldwllVSvrkjNc7o6gzlehxXTRY+2aLHjh72Lg/7wyKzLPbLJfL0+3TOcQoPTsKGYA4x196lfgFQMY4x7dqiONwyM4oKF3Kcj0pydyT1FM/Dg05MdRx+NAC4PBzTTnPSl3Lznmml+SFGTQAE9R04pBlR1yelIrM2WIGe1OTqQRn0oAXsMjnvij3H/wCqgnnI6Hr6ikz1x36+tADvm6nknjFLtIGSMj2PSmD2py5BHPNAAM9T0xSEdAT75p5BwcnJPSmvjjI5+tABk5JznjFHOfrTee3Wl570AG3GStBPYAZpRnj+dITjJHOKAEPXJ9OlN2nGFbvzTlyRkjFBUc8UAM+6MD17U5+UOBQOmcYoPIC5xQBGpIYc9sU9z7UhGTlQMAUHsG571IC9CSfSmsGPy9+tP25JycAjimqpzwOemaABGOMLye9OGOB+tJhlJ459qTPPy8dqoB+SAMHIzSn0HFNHXpwKXPAI/GgAPvQMYOO/NNQnJ7mnE9QDz1NACbuAemDRuBPI4NKy7sHGMUgAVTu5oAA3JJUn0xShgSR0pBnA5oPHP60AI/fcOO3vSEchQMcZpW7buRmjkkk8cVIC8ZAIzmm85IXjFLxgEDB6A0vI5xk9z61QAc5A6U1zxkc4pTnk4+lIvzYUjAJyfepAUY2gHuM/SnDOME5HY460w84UcAcA04sVAVQMfWgBWOMAcmkfAwNvFA3ZJOKT5gMEbjVAKOvtSjvg4PY0nGAQc+9KfXvQAc44wQeDmjHRfb86UdcAZBH60nowwSD6fpQAgzkktRQv3myOpooAmwApxwKQAjoMge9OI4x6dKaFbj+lSAnzckjAPWgcEEHI7cU/aQRzn0FNIIIPUZ/GgAwxAzyO2e1AGT1yaCxyMDI6YNPXIOduOOtACDbgk8dvxoBDZwMds0hJbJ7DnpQc8HGBjJxQAu3BGOmKUkAZY4pBkYI5Bo4I56+9ACcEgKB60DJOcUhPJBXHoR3p3I5A5xxQAFSRkCkC5HK4ApxJ2jAwe9Ic5AZsg0ANKnBIbHpTsYGF6/1pNozjnGfSlO3Bw3PbH8qADOOSRikBymFIB/OmxqT95eOopzj5xggcUAL82RwB60h+8NvUcHPAo6ZLEikJLEenQDFADiQOBj09qQ7gBnbj2oHToAc9PWnHHFADTywHX3xS9MADNH3QSfXj3ppYHI6H1zQApBye3Sg47nGO9JuXI5zSOxGQMZIzzQA8sAMdeMio+ucVGS+QM444p6HocYOeRQAoJXkH2oJJIIPA7UhBBJI680g9xx65qgHnnByc0n4Yo7HJwKF7A8ipAD37U0DJGOvenH1FA3ZyMA+pqgFUcg9v504queuM0ZIJ4xx600NnIIz71IDiw4HYU3qTjgGj0wMj1oG7nHSgByg49RQd2SCMgjqDQmMdaQ9QTg0ABycDuOMUmDnAp3UYLAHuaaRjkHPvmgBDjp70oIAyDz2FIQc4zQFOc44oAVPmbnrSEnkg8d6UKozg5J60YXJB5BH0oAaFJ55wOeKkOc9gMAg00LtPUlSORTh64+gz0oAQk/eHUcYpkkay4VlVh6GpDjOD06009eKAEgjWPIVQvqcUsg3KyqeoxRzj2pAAOn5UAQwwyicMztt4qbUIBcaddQt8weM4B9cEj+lOTqcA49KljYEgevBoA+d9Si8iW5gm42ZHv3rzfW7eSCSQMOpzn+lexfELTntPEWoRKvykiRDnGQxJ/TivL/FETtOOpJ68VcWZ9TzjW4mjcSE7cda5i+jfzBNE+U6fNXa60jMWV+RyQfWuRu41WCSQrk56dq2WwpbmLKVkcRN8vdKwr5JGRSIvuHlx3rdv1aONbiH5iDnGO1Z04lk37VxvIwF/gatE9CPtHPXamSdI402D+KiVWaRf4Vq5fQtDcnyX8xccufvZqk6qnLbiKZY6BW3/AN7FSDh/n2g+1RwpHxjdntTbkhCuflzSkArqu9j7VDJ0X5sVLIVbcyrtamPJJ/q2/wBWahgNKO53Ftqr3pZNvmln+7/DSMPnXaxVfWk+eR9rLu5+9UgPjR8My/6vd826iXKfNv8Alf8Au0ec2zy5U/d/w1GvyScL977tUBet418vcv3GHzLSllX5Y/mH8S1WxJ5q/Ntap9nlgKvzN/ep3AUSKg3bX/2Y8VNvV/mkbP8AdxUZLI6hjhvX+9T49qsny7Q3aqAfJIsbrKTwn/j1NeRPK/e8K/3V/iod23j5F/3qN743fKG/3d9WBcgiZ4Gbpu/izSIqx3qorbU29G/iqGJ7h5I84Zf49tXXCsDI3A/h9qAI41jeeQ7tw9Kj2/uiB8sX8NSwRLxJuVvl6fxNUSOxBVQ0cf8Ac2/doAd/rCv7vcQvNDzHzPlj2Y/hpyea8fDKrD+98tLIyrPIrMrKI9xoAN8wTerbV/uUsCs06/3fvNUcbt+7bb/tZ3VJHw0rSS7NzU0A4FvMCqVjbdu3UpmV3Zd25Kilb70its+ZdrbqkErSRySeWxEfy7D96r1AUqquvG4f8sx71Ju2TKy/M38VQgqz/u1+f/a/hp3zIrMwyPu8UpEskPl3Eirs8ydnzv8A7tQ/vGmlWZv3gH50vRNy/KO/PzUPJ+8DfMRnPSkIlSNndI/unGfm4pguGeRWywKNjdTYGaZ5Nq7W7bqc6MpCxfMAuaAGvM3lssjZGdzOKkjkEkimPlv4SP4qTc2wM0a7W6inQeV5gWNcH5uvagYr5lgMnmeWu7b8tJFApufJWRtyfNt/vU6G2wuyQYjjPmbeeWakt90N/uZfMZ1Zf92gBZFV0f8A5aSfeXb/AA/8CqfTFY6nuaT9/Kd2P4aZJtt7SW2b5m/iK03TJZF8v5cx9/73/fVHURtaneu6FVKKY1ZmX+9WZv8ANiVo49v96nz7fPN03D/woq07dGkaidvLXb+6StIkMrpDxIVHmD1+7/wGrse6SBmnVrWMfKn8WKzZFYXKzxtuk+8u3qKuxST3Z23JdoZP4eu3/apMYszNqFvFAsG5Vb5tvy/8CqSMsk0tv9q2rt+X5aaFeZma2byvL+VuKsW6GKPzJ0SVv4ZB/EuaQtSSDM8e6RNrSNtXc33VqcbfMj+YrhuP4WpOftBdmVovvKqrUMbSJb+Y0fnT7n2Mx/8AHKCSziRpVKLmNv8Aa+amxwuqfd2FW/d89aRMMZJlYRSsvzKz/LToCY7XzPOSVk6bu9MepL1uIvl/ebudrfepjyXK3ZkK+XGeWfP3aVFbzsCRZRJ97+Gmw+ZLJJ+/zbI2xoT/AOg0CHiJZLna0mFx9/8AhpzGOPd+7WUovRageRWzD5argZqxI7N5aq2EI3baB6ku+2kkVYzuYYb5RUbi3WR3jmZWVgxLVJ59y6bUgjhYDDPn5jTNqtG1vI6y7fmwq0DHRBWR9ytJGzZz92liXzBJPcLsjxtjH940KGin3RjfHtVQv8O3+KnbJJSsi4yh/dj1oJZAlxG6iSRWby9oKbf4qeImF83yx7DH8w71I8zT/eiURf7H3t1RSRjo3KE7c7trUrj1HK25PL2rGU+6v+zSOu0o2Gljb7qfd5qzEq+ZuaOMNt2qzn+7/DSSIZLlo0kKDy18xKQakUEcboWuPu53bE+8rf71SJFMsJeVBPhv3YA2tt/2qWD9zbCGXYT91eeWFNg3TP8Au58EcMD6UDHp5Hmqyp05+tPjhXYZ2jZWzny+tRxyFrg26xeZGv8AqztxUsatNFKv7tNnRs80iZEIb92yuzbs5AqSPzPlZ+1NDLG5VkTcBuDCj5WQ+YGye+aYxT5f2mMvIYh/EU+bNSXckcsZQJuQDgCmDYxWNI9zEZGajheaS48uNdgT72f/AB5aCkOfbw0CspI4p6NGrllZiMcj0b+KmSuvkqyqwYnPyfw1MkkHzLskBA+Z2XaKZRHP+5lZp/mi2q3HLU5C0kvmRfdb5t5p3zrLHtjUntualkfAMqrnPykjpn+7QA3PnJI5fc0Q4GKfFGkkQlT5lxyufmJpYImKFo9rOOdvrSLIqXLxJHsYH8TQAfN5QXc5b06YqyPP4W3K9RktTyGA/eIvmDp602Dcvy9Vzn+7+FS9wGjzt5R1+fPapQvz/LyvTFRxq29pEfr0z2p8IeOJYf8Alo9SBSuPNWEw5VFQ/fxXFawm24ZpI8/vNyq33q7S/wDNWSND86/xVx+r+Zb6zLHG32hZFwu8fdqug0ZhmYqZGb5s4FLFthu0aTop60zbLJGxZVEa/q1T6ZZrJI0lzIrz+Xt2K/y5oGMWQwvmORlG7djHzLVhJPOdo7Nd3mfNI71QglmaQw7fmX5d/rVuO4jIRV+ST+HbQIl8nzZH3bVb/Zq1Z3ENjcB5MjjC7agDrndIv71v9qonW3uJDhWU0wFgRmLxqyMM5V/9n+7U1nbrcwlmgwq7mV6gk2iNVaNtv3Vx/FU0d201itgsixnc25qAIysb7XjYxsvanMnKtt8p6P3ckjq0ePJj+V933mqN2nG4yR4jRvmb+7QBb3Rxw74m8sxNuXd/FThaQeWrLPun+89VfLjeItu3bv4/4Vo8uZDDP8v93IoAe4jeNo2yrj5lIoeaSSdJHkwm3atSZjYS7k3eW3y4+81Rxf6Rdxq0eEk+Zf8AZoAtfvLaM/daWRNrMGqCJJE/eN+7EXzM396pbhVjufM+623qf4qQsrTq87HZIvy0CHWzfbI5YEXb5n7xSKW2VZvMUSzeeqbZZP4dlXNUhVv3VqixDydyzbqzR5kdmisAS9MAnW3Mi/Y2aPy1Vfl+9TJnkPX5oW/hapTJJKRHLJuDfx/3aZIzHc3mfu4227aQEv7h7iFrlXbf8vy1HcJazXEnnx+VbhfkC055lE8LRvuRP7tPLQeWYoF8xv8AapgPuJrn92rMxR40VZPubai0yLe83KRQ7GDSf3Kmia4c7f3Ui/3WqOK5jS2nts7c/wDfFADZPMbdt+Xav8X8VV/tMaRLu81T/db5t1ST+YluNqbvl+V2apoZpVt4pktn+Y+X5g/hekBC7sZU2L833tlNlWRoyu1TGWz8v8NLI801vJ9om86eNtpZP4aj2N832fcfut8v8X96gY7/AFMfmblb5/LqdIWy0Ylyq/dk21DJ5fkMyL+4Ddf4t1SOgMccckUq7vvMrUCK+827Mpj3SZ/dv/eqZ4bdLNbhmVt393+9VedZ7ec26yARyfKWP3lWpYbZFu47cHb5Xy7fvbquJBXjjLvIq8Rr97c1OAd3Vmbcy/N8tRSvueWN1ZZN3y4/iqaby45VVo13eX/dpAQ+S3lyLB80md3yfw1ajmtpdzI22Tbt3b91MjfzpCI5Ioty7QZPm2014rO3Ee2TzlK/N/stQARgyL5KLjy/4qa7oJ4sruiX71OtQqXH7t9uW5prZkkljjX5VbdigA3b5Gtlj2r8zNz89SSJJ5kSNwSv/Aqc/n+Wqx/LGy/vJWPWkl8xIlj3KrbNzt96gBiStHuRm3L/AHajuPnjZm/4DipMN+7jZV/vN81NuDbySKsXy/Nt+ZcUAOtObaLayKu794w+anXEMf8Arbb/AFdNeaRJJIXd3T+HP8NS26LkLb/vY5Pm2r95aBle38v5pJI2IHGatWVjDMGiZ9szfN/eouI/JlaNNqxP91mb5aS3max82X73mLigQ++0sW6bt+6LZu+X+9VaKFZtqL+7I+bd96pJCojVoo58SJhk/gp3l3MciGMxSfLuZl/g/wB6gZXfzHLyr8pct8lGx3t1Ytwq/wB6nB5Ft3ztadvlZV/hqKzXZFI23dtXbtNAE9xJG0cUcKq38TBVoZD5YtoV2rI3zUtntmDQyHyxGu7ctWbeNluCyyKysu7c1AhJBHFG0Fzb7o22fP8AxVbjdc7I13Sbduz/AGarSPHNuaZtzfcAWm2nmfZ5FX5ZP4X/AIqoZYk8uZY9sXkL91l2/eei4dY7NpVO1V+X/gVJBsjiLMrSL93czfd/vUye2trYyT+e8u75VC/doESHy/3cbLhvL3f71Qma2ykf2jy1k3c7fu06QyOkbeX8y/xVK6W816bSSJWQx+Z8v8NKQDZWW4kW3t5M7h61fTbEhkkUblXy1fbVN9v2gTW8arGDtq7JJMpeMLnf91qklkETSurLnbG38NWERPl/flQq7ti/xVHbFfMMcknzK3TbUkYZXdW24LUytSeRZX2sq48zGGpfmVwsbrIabE2yd2YZGOKdb+WB5mzYzD5moFqLIT8zRLk/dqA2qxZka4wp+8atldqSMjbkxndUEjoqLJcfLA69T/eoGNYSfxRxSDHzH+9UUkMWMLJiTbuX/gNOkeT/AFkfCMqqvH/j1QgJD5kjAFlPzP8Aw0g1H6VNb3VzJcSLvsoo9zJ/tU+9t/NeO6so8Qv82V/gqp5X2YSTxP8AMW3YFXNP1CO3y10MCUdfWgTMi7lVZJI9+/Z/dqviVYxLlVjfr/u1ZurhZLqV7e1wQ1QTyBMeZz7UitSEKs0irtZWf5YwOtJ5DZaPcxYfKTUk99IsH3FV3+X3xTEaR0RFDD1akAsHkJbr52CyNUDxbZHX5lhPOBUxYwb1aHzM9DSQFhE4kwsjD5h/KgNRjbY0CrJ8h+77VHcqpKKxDP7VJHb7gFZf4cdetVp41W5KLJzjOe1SOIydpXdd0exQQw5pu51Ryu0o55HWjcGx8zMehI4FCKynaq5xycUFjcOFDMmcHgdM06zVZrhlPDjn6Co3Y7Cg3Yz69M061kCznYWB6Fh3pAbmj/LIdp3cda63SY9oj7jvXMaLtYlVVuB3rtNIULEhI3A96znsM6XSgqooAz2NdXpwOwfSuY01eOBwea6fTlLIuODkVg2ETodDjDT4xyBkn+lddo1ut94o0WAL8qymXHptK5/nXM6An+lh+3T6812/gKFpfiCMD5La2cknsWPH8qhmiPUZfv5/Cohxx3NPk65x71GjFiRtwewpjF5zyMUYwScc0E4JxyfSl5xyMUANOT7UnHp1pT2+tI5/KgBoyDgdKeCc5DY9KYrDIPIHrQMDp3OSKAHjPIOMdePWnKx6FQTjqKjHGe4pAxzkHA6EGgCXK4wBSU3PPBzQO5IwKAHZPGDjFKeclulN78D6Gg9Dnn1oAXPzYpD15oPQYGKTqRxxjNACg9fWoy0fmbWbDYzjNK+cMM4ODiqdvbsJWklO4kYBNBOpeQdSCSOo5pTnIweMUicAjsBijg49h1oGhMd80Zz1AIpr9Tk4HajcRhcDHqKkYvrkY+lKCeMjikHQ4604KcFc8nGc0AKOc0DgEE8U3P8ACBn3zS5GABzzVAIMDgE0vAGTwMZAppySSBgZp4BOT1z2qQE7ZHAIyRQQSBnpS44/SkbcCCBkAVQCYbOQOB70oxgnp6DFNTdnr1py993GeKkBMlhuyeB0FKflAIHbn2oBIUADGDz70AEFiTkHpQAZA+ZufakDZyRwR0FJtbk96CRwrEE+1UAAckt3GcU7HPPcUZ6r2NC9cE8DvUgB4xuPGMg0xXDbsHGB+dPnxsC9RjIIpqBVxtHJGKAHAD+9z6Uiqc5PSng5XOATnNGevB9cVQCEH6DtRtHfPtTue4xzxQc5IAz70AJwPpQOvA4xR7A89qPXJ5xQA0Ac5454pTnaeKOaPX34oAUHGCBxikx8xI6dePXvRzww5x0oB5wOMjkUAIN27r+lFBGAASRRUgTjOCDz+NCgj6fWgY654xScBCcsc/hQA7GMkdxTSo7dMdc808jjFHHGeKAG7eRhuo6HnNJuYDlcDvzS/wAfTtTTyTuPFACjPc5z0OKEzyOox34pU6cUHGfqc0AIA2ODxilyMjPOOlI/CkKcDt3pACMcckZ9xQA7O4+mDzRzzz9KaM4I6k9vSlBOB0HOBQAuSQARg/SjBzyB6ccUZ64OTjmmIC2cnkde1ADzkDpk+1KehwP05po4OOmR65pSR19ODz/SgABzz0xximyY47GlPzAFTk45FNJGAQCWzg+1AACcYxn0oTv2HSlGAwycHPHv60qZ5xzyeelABhQRu6npS4HGTkg59KDv7AE0h3ZyQtADZ2EahuoJJx6U0EN83TinT/Mg4z6VGfuYOce1ACptcjDDA5PrTQ+5iMZA70WygDdgg1Jgc56UAMcEYJPOM/SlOAQQe3OKCO59OKMZ9qoBhlIBUZHue9Pj5GQc+tHlgkDbnjP0p4BCEZ5GM4HWpATHvx2o9z17UvHAPApQrc8YH1oAQAkcmkGaXsTggUvy45Oc96AEC568CnNgAKOOaDgAFRxnrQSQegyRxQA05HAJAHTigfc9DTjnAPGfegg4HK4oAagO7g89/elx3wBj9aUgZAB+tI+cHA/WgBuRuyV47c07gHdjg02ME8g5p7Z56EUANO49RTj8oOMkUchcc5NB4G4cY7UACZxkAA/Wmtuzg89+lIMZJyenTNPzwMNjjJ70AB4UYOM03ceenTFKOc7sHimgjpnNADwMjrzTSOvNGOhxkd6Pl5xkcUAI2dw70voaPp1xQM5x2qgHEcYBwcULuG0dMc0DPcc5oDEZyMjtipA4j4t2P+jRaooGFGxzjpyMZNeGeJ4ZY52mZcKo5+tfTfiiwXU/D1zaMM5TIH07188a7GzQSpNyQSDx1IOKpE26nl2sx+YqyKM8dhXIanGVZuMrnkV31/D5e9QdwzxXIanCP3nGMmtImb3OZvYW2cdGHYdqy57dmgkiibEndzxurorhI2xFIzAoOGAzWNd27SFXWXgHpWy0A5u9RmikfowO3AqizOEKyrtI4571u6ivnI4ijURiTkq3JNZckbNu3pgp/eqkBStGYIV2/fPWlYbX+8pxzzUuG3hv4ahk/wBcW28VLGJI7MMfLSIm5cbMn+Lc1D9Dt+9UZG87WO5v7y1LAWSPJRFVi1OkT5vnb/gKinfPEF+b7tRy7ftHmP8AKW/u0AEaYXajbttJI252X7y9aQwvHI0ijpUnz+Wsmduz+GgCfIESlfl+gphMb5WRgv8AdxwaZK7Oi87fk3c1IQ3mN+8+lUA4KVcFG+X0qcMrRqWXae2aroWWNmd9x/u08OzgMVCr7mgC3FHayFlnbODuBP8AFSBbdrndCWxt9elVo3kRJGiXc33uKmZ4yF2n3Y0wJEkkWSRIwVbb/d+9UMU1x5cirzG3SnRxssodW3ZTaWp0LbMfxMtWAsa7R8nytt+X/ZqWNrryj5cu6T+LctQ7Gm/1jGM/WnbpDF5KriPbt3DtQBaNtcz2bXslr+4+7upsYWbUN6IgjESqGH8VW01I3FuYUOPLi2xJ/A1Uo2/0fy3XbMo3Y3UADyFPM3jasbfL/tVP5VxHA09xBmEL8rbqh1Di3VVXcvytvWpLu8lazgjVty9QlACxQb4449pbb+8XdSl5IY5DI37vs38VMk8t1bzJWjP3lZf/AEGiPyY8yKzSg/wbqoBdv7qSQNuH8P8Aeahl8tBIq7n/AIhu6U9to+bZ+6+8rf7VJIW8zzN3zN1FACzuzuD3709JI/KKt8hx96iLyzE4k78Uh2/OqxNIP4aCRn3kVl5J6H1ocqkYVfnB+bd/7LS8QwJGzxMzt91fvLUkm2GNoV+YluPloELsm+RlXarfMBSvuV/MZVx/DtpHdnu185vl27cLRO+IPJI256UDD94dm4N5i/K22rlov2JGZtpY/wAW6qiLGqR+WzFm7K33mqWff9mtlutm5jubatAipN5ixBimwyfMys33au2bxwvGvmfL/E1RSLt2pGvmtt3cmrP7u4h8toMSbd3y0DLjXhe4jMHlL/daq8sc/mXHmSRA7d25lqS3SP8AdLPAv2fZ9/7nz/3KiMXlyhoLhLibPzo38NUZvcijDP5e0qFj/iarcDM96zO52ldq4eqnnSIGWSAtG3zK2KMSi3WSNvl+8vH/AI7SDUsabtSeVm3ybl+5v/36dG2+NkjZo2/2h8tV9rNbxywttZV5/wBmrKL55WWF1aOP+Jh9+mPl0H26NbJHHu+8392rImzeS7V/d7Nq7v4v71Qjd8rK3m/vPlqy4kui0bfLHH80ZX+KggUCO5eAxx7t/wAoLZ/9BprwWNxZstpIFJ+X5lq3ZzeUhuGTzLgnYyfd21TtnkhC28MEUgT5aZWoTRmLy5Nu6FI/l2N87NUlpsa2EjHcy/My5+ZGp0hkMkT4WMRjcu0H71NimlkLwyRbpPvM6qfmWgNRq/Z5ArbWZWjVt27bUke5pFBZWiptvG5t1j2sINu5Wx8zbackMiyD5FdcbutAFiVluI1aQbGT/a+9TbZTHMBJ18vtVW8aEafJDMzRzf8ALP5/71bL20mm6JZG+2+fJgHDc5qRalUbljikjUSED8GFOlieRxuZY0PICnpUaFYoyZJGjz82G6YpqIktqzI4cZ+V1b5RSJJNyiYLE+4fxCluHdICvlKy5+Zt33f9qpIoXkfyIyrer4xSxNGpaBW3Z4NAEN3axqgjR2lj++ysPlapbnCiNUCrFtwq/e/4DTIFkYPFCu9UO7hv/HaVltWnW4t5sqvDL6f3qZotxNkcjOzoykrj/aU0C3t/MV8OJPWpEV2leVD5qtt27aeIQriSVcybcY/u0BYP3qxiSOWMndhVzytKsG4eXE7NvP7zHysv+1tqPzEGPMUe2PWrMTyR3hbbgmL86B2RFexqtykW7KgcN60hby1DR7XUjPNNi3zQDa24Zz7/AO1UYXYBGFwB2zQRImjZpQWjOUPV/wCL5v7tAuWZxEkWEXj3pu5grbGwvanQSeTs+X588n1oKQqS+c7qq7Hb5qWGRvtjI7Zj2D5ajSeZrhzJF8iDHHelRIEjG1gWxndQUSRruRSzECI/KWp8ex7MgOYjOfMwy/dqNFeSSOK4baq/PH71K8bSiN22nj5PQ0wESJA/yb1b8qlX5Udkj3ylz97qKZua4/1jEbO+eRUyyN5g3KuSODQArrwI/vE8bs8ilCqsR3NtH93vmkQMys275cZzRE399cA9CazAVo90Stuxg805FKuF8z6tS8sjIqZH3gc/nQ0YKfKwCuOaWoFHVzJ5aKq7mB+Y57VyPiDDXgmjj+V4/wCFq6y/gMdq+xpWnlG3P90VzWpFVkELfdj+Znj/AIVpoZgBQiIFfKE8J92mWkLrPL5YXavLc1Z1GaCS7jS0G458vO3lZKqQrI8U8bFY5Nv38VRRMzL5jtHIrHP8NSrHbq6beu3dmmQLBDEptI/Ln2/Ox/ipp2JGjbsnd1oEWXSOZDtbbIPmV/8A0JaAdkKszbn9v4abby/OPLjXYrbsMaJ2Z32+YqJ97GaAJ/OnQ5j2yfdqORN4byIPMY/MzlttMj+T95G3+zj+9TpE8khdzL/F8tADg83lLHwIt3anAxu0khkbzN3zLt+U1EPLaSNY18rZz9771R71fDM2Gz0oA0LaOFox5kirH97ZVO3bfcQRqsihvlwKSTdLItuFO2Qsqt/d/wBqp7Ca6adTI/7u3f5WC9KBFvcfMZVi8sf36i8v7Nbytb3PmmTrhcbafBA1xef6NJuX0ao/LurFJT5Klkb5ttMQSpcXJhuGkWT93tT6LSfLLsaRsBflpqJJ5bN5e2Of+L7rCm3mzY9zHcQ3HO3Kff8A+BUATSStJFLJJzEP3Z+amW5YJukX5lX5f9qnWksEiHzI/LUqq7mb5aadroyyT7GVvl3L/DQA4Iq7fm3fxbv/AGWmyFkxJHAsi7v723dQYdhb5sR5+6vzUke6aMp3/h/vLQMljJeSRo/JjEn8Gd/3PvVDnyuNuD/fp3ntZ7vIjhkjf+Jh83+1SyR7I9kG6fPzMGHzLQAskzIFa3Yxnd/vVJvt3t38tXkkaoZJV+zrttv9lmqSHiRYLZSq7aBDm8z7Iu77v3d1RRusEfkT3JaFjzuT/wCzpN6r8szbV3f71WZFtptrCPDR/Mu6mBWjT5FZo/Myu7mk866fHltnnbtzUo8942bbtaP+Hd1qzolm1zOLlmVBE6tspAQX8LR3Edrexs0e3d+5/vUz/S2dWWfbJ/DB9/5E/vUyWZWv7lorl1UyfLzTNm2SSTd+8b+OgBZF+b7bPwSvypinRzSuVLJtmVtyvilunj2ou3aLlvkeoJ1/eGPaz/7dVqHKS2bLMkqtIiyvwzY3VE7yzSCONjJJ91dy7flp0n2Z5N0nytt25iHzVZu5I7jT45I4/Lk+6G+61AuUo3nlpuXy/lZdtILaNog1rG7zf88/4amgSea3K3Cq0kf3f9qmzebiNY44W3fwl6CZBH5SbZ1m+0NH6fJ839yo90yXEki9f4qec2b/AGeSTzIAuEjX7itSE26QL5hdtzfw0C1HXVxP5as0fmKy/Mv8KVChWRPtH8P3dlTxQq8UhSdm8v5tv3d1Mdd8rTxJtXb/AA0BqSRqkkqtK6navyqE+9TLpnmk3NGqtt+X3qO3Vlg80MvmfeWiQz71af733qA1LEcDw3satMqnb95l4os3hhlnuTJjb8qqny1WuC76fIrfMzt/3zVu2jtbaRWSVJh5W1t396gepA48tow3IH7zZ95aeu77yxrtkX7v3qh85mu2SSaKI7fm/wB2p5i5Ki2VlRl+9/eoGPj8990kkhaGNdvyvt3VHAkjRZjjT+9v/wDZafbRwSRnylyu37u6mRq0O5pN8a/3Fb71AEqZhux9pV4z94tI3ys1PuIsyfZm8oySfvFZKWD7N9m+zyXUzQyfdWT7yvUd2LP/AF/mzS3ChV8xX2bf+AVQh6r5a/Lt+ZtslFvDyNg3Lu2rTnhXzyzIka+Xztb7z0Rwnz4Y1k2/L95fm/4DQMJdqXDR+WrNj+H71ESBbOVi3y/xf3qsxfZPtjL5bNJt+d/9qoreNG3WMbw3EMnzSn/b/uNQIfG8u6OKCLbHt+85qO38xZ2tmVIVZ9yqatHbJiJdjeWvyw/wrsp1xKZrfY8O2Ur8z0tQ1Kt+LkS27bf3cbfNsp9o0fltdyKCZZNsW3/2anxtMkKMkPzfeZP71OciGRfLVI0k+ZuKkNQgs7lt0cHkvH5m5k3bKtyQv5e0tnn5faomZZS06thVbb8nRqf5jI/l7sIvNMNRJFj2Bf8AlorfNUqrbxyEMzSnbuUL3pEc+erRr1X5mojZg3mQtuG7rQA6BnlQeWu1f9r/ANBqbY2xg/3fSqvmSRhvLAznhatbjKjTqmI9uD/vUBqMGVYwxIOmd26mIIpY081aVHZXVo1yvf5aR92CzRsse7gUBqNupbbzAsRZm27f9mo3h85Gt3bYpXEm2npl0O7b8nSopfMZPMVdqYpCkQo9uiSLtZT0b+LdUUoW4QtGeYvm2+tSTvmBSu0NJ90mq0/mRW4kZt2Dt4G3dQA1fNkMjRzRNK3zMlVpA3MjXCMvXb/FU1xbwyyFoECx7cl1b5qpxQ7pWmhgBEa7WwfvUitSSGTdOs00YErdN1P8yZtmMbu+KcGMqLK6/Ony4qOQs0rRwR7vR6A1BZm87zGX5D8u37v/AAKiUx/aWVY2ZGCqz+tQvFIpbzmxMV2/7tLO0iovOPlxSKSGSM0m3DbRF29ahl8vIYDZx/e3fhUhVE8vzeHP8C96VsxTgqi8/MvrUlFb93s2KNi5yT6U913YVW2ogzkd6W5J88K8eQ4+4P60jQvGiKrplxjHagCJ1Kp93GeeeppkG8zlY4fvnqTgVObd/NVd+5QOPWpILdVlDu+RngUAb+iJJG4MkgkboSq4Brs7ALvUR/dAFclo1uRZqqspbd09K7DTFbyyCMcYBrOpsLY6bTBkjsf510+njhR0I5rmdOUgRFfvcA11Vgvz9M+9c7HE6TQVPmIAvJbNehfDCPzPFOuXTDhI4VX8QxNcR4cTpIMDH+Neh/CiJjp+o3zHIluWVT7BiKjU0R2b9cDmkQckYwexpehJ65oHXnmmUNAOST1FKfelHX5j9KOOecUAN7kYwM9aQruGCO9OPQZOQOQKMnGSeaAG7ewGFAzSc9cZPapNxIK9Djg00nofagCNmZcAL1pMkycrwe/WnnHHT8aXp9fXFADTt6beR36GkJfqTgdqcc8EHPrQRnvmgAyeOM0u5hjA+tJtJwAf/r0ihuWbj260AKWzywo54xxgU1T0zyKdyOlAAQMEnkmjAIHoKT5hznJpzZxkjj0oAADwDwPSgjsDgVHuPQmnhgc4/U0AIQuRkc9KjOckLyM0/nIz0zmhuhYYBNSAicHjntT8Z5HJxTRjGBzThhRye1ADecjAxxQRzwMjrQ55AHPFKM5DCgBQeR784phk+fAGB9etOOM5PWo9pLkDoOaAJQTt655pRjdnvjg1HyMc9acC2QCMigBcHeSetIOg9c5pTu5JOKFwc7eSKoBeo4OBQOeByPSmn0GAB2ozxleDQA7k9+KDt9Mfh1pvHBY8Z6U0k7/mH0qQH4B5B+go4x1yDxTVPPP4Yp/Yg9OtUA3jB9MYFHIUZIGB0pcE4GOOtJtHbrnJoAVGGwcYzTgcNknnpiox1OeAe1LuPTqKkBZS2cg4Gc/SjnIweKaRjJzkGnDcvGMigB3B579iKaFIP3s80OwUYBxmmj5ehye1AD+PqT0FHQHv6UnIALdfSjnPTANUAuSvPY/rS5G0nHPTPemkcgqen6U3DZJLe/FSA/PA3HJoqPDD+LnvRQBa6AY5IoHTJ656UuBgc5xQOScGgkUDvmgnj29aCD25pp3Z55HpQUBPQ9u3PX1oIB6gD3oGMYAOD79KTp15FACgjJGfpzSjpyKX5cbgMUnVR2zQAmOcgcfXkUHqeeQMe9Cr3zkfSnBRyR17HFADBnIK8g9+9G4cgrj6U4g9QcUm3J4JPuaAEGcklcD1ppXnOeOoqQhuccg8YoI4Axn0oAi5zwufTJpw5YMBnFPx0JPIpVAAG0Yyc0AMwcgrgetBXOR3xzT/AFxRzwfagkjQDaPm59/anErkYPHPNPwvTGRTDtAIHHpntQUJknIB57U3cSDkZpeMZHJoyMBtuR9e9ACZPAIHTikdipHyg+ppe/HFLkAElSSMmgBiA7Q2SARwDTsckDnjNIG3xhl5weQOopQjdQwByOP8aAEGOcc9qU47dMUvUnAAxwaTDZIB460AKnJzuwaQ5+b6/nTsH0GcdemaOGA4460ANIGQDwMU7BxtPHrSdT/WnHrgcnHPvQAEgZ70JnB+UD0//VSKeDx+Oaec4PP0oAYQeADx6dBQ+MgHnjtQCAOTke9Az1OAKAAAknd0AoABxgcDrQMYJJzmkH3RggevNADu5xyBSP0+9jnB4peMfLTDwwHUg5oAVQQcZz68Ypcdhz+PWk9WzjPHvRySAcA47c0AKDySx5FNckDGcg9KU8ZAOTjn3oyCOnA460AIgPJUYGKd67h2zxSE8HJ47U0uccDAAwT1oAMnjsQO1NB3OSOc0pI49aXpyBz2oAXpkEkZoUDHJPWk5JHf3pxBGcc+poAQg8HqO1OGOB3pCDjr06U35sjBoAeSMYIOaad3XOOaDu5ye/NB6gdKAJY8EkMAQRj26V4X450ldN1W5stnyBi0ZJ52nn+te5J98c8elee/GfTWaODU41OBhZCO4qkSfOutRFLyRCuOOK5TV4CQVH3s5Fd74mh/eecDjOeork9Vt1kUjIB65BqosmyONuY1E7ZG1sc96yp0k2GXaoGeR1zW9cwyG5dSQQF5NZM8DQztGGUbxuBPOfbFa8xJiyRwNIyouyJuZHrIuQrSiOZm2v8ALG1b15E580PsjV1+7ms27EUgglZWDkYVf/Qq1WwGHcKFkZJOERc5FV5I1L/LwCNytWjJG6vI2znbwh71Xl+6VZcAjpUS3ApHd/dxzRj7x+7/ALtOlZfLSONguPWotjv8zKtJjHjclsDlc/w0fNn96y1EF7Mqr/wGntnLeYu1f72KAB4WZy+7I/iFSAr9n/1Xyr/tVGPLeTd83lhaINvlc7tu7+9QAHyvLLDeu6nTyldo9KdJ8yL8u7/eqOR9n3lP+zUgSDLKG7U+Jt25GpoVm2/N8uP7lDeVv3LL8v0qgHxF1/eo+W27eanR14Unnb81VxGzxgqd3tUjxhwu7g/3qpASRoxTBbb/AHakdvJw0Y+Zvvf7VRllZG5wB19qfsVo44j97bmmBLG6/eVd395ab+9EoZG8sf3cUR/IrKjKv4U7crMq/eb61YCyyJHGpJRT97dupH8908xF+bdTYxFJI3zrto3N8025tsX3drUAXLC3aeFpPPwvXG6q0cyi9lEuyNfur8v3qS2dUiCq23+L/epsmH+Zk/3aALAT9225vlptvHv3qBtX726kHmJHuT5h/vUsDr83mNlZPl4oAejSQx7f9av8IFS5XzJDJHtKx7t26m/8e8ahW+Xd92nSPulaSRu3T+9QBFbz+X8wXO5flb+Gp0LRldzI29eq/wAP+zT9PW0n8PX1xdRuhjG2P5vu9aqwbmjjjj+8vNAFh9zAKrFtnrTd0m/zG+96etI6/wASndu/ipUCxkHduxVEDsxp827J/wB2pELTRNlQ+OnrUcGHeXdtARdwqRnVfKlt12h+Q1ADZPlMcca7GzU/8Hks3nbWohf97G21Wf7zUbdqF2j+b5m3LQMi+z7XWTzPmYbVapI5GadSs3ln5eadHIW8pdu0fe61Eh2SSMsCyDb5avu6UAXbi2ZHMkf7+KI8lv71VnmuredptuTIu3d92le7uJnjUrsjjXaqUG4k2FWXzUHzKf7tAh4uB9nTzV8w7fuf+hUkjsY9qjbbx/NuX726mSSBpGa0X926/fpsD/u2hkk+XO5l2/eoGWJH2Wq7omxL6fxUtgYoUdSvysPuU+wkkGnyeYWDBsxsF+7UkEkFtIn2lVaT+8tMRONsefLJjfG7/eqRP3dxvj5DL/e+WoYwReNd3QKj+GEr96rEUKTO/mNksu6Nfu7aZlIuK8caRtNaxSzFflem3tx8iGH5sch6YjqtsjhWl2/5amSSwrH5flyj5qYEltbrvEryb4irfg1Nl8/zGdZNoVdq4/iqKSGSNG8yTbB/CFpLeFlDKG2q33cUgJ/LdUVWbdxmjyo/LEnmnymXO/8AiVv92nmTMgZf9Yg/4DUAcsxmZdrY3bv+WdMByOsNxHLdQ+bAkikv/Ef+A1qX+oS6jcNcSbFtguYkVeaz7drto5JJI8y+X8o+8rVO7MIkeY7GePBX+7UsCbT4NPW3+1XwW4Jj8tAw61UtlWO3HlybY8KyqR8q03S41XAjcyNGcYNWXgZkIk8ry8L9z/0FqBlrSzbxTz3G3zWlG6R0bbs/4DUE/kRyM1n88b8byu0/7VHl7XLI6odvzAUkqyKscyW8ssg+UFPmVf8AeWkSJbqZkaa1ZSRwGNPihkZFkaWMEfeUD5WpEmiIljjKmUxmQrmktPlg8zyWmKruXb0pmsdiceXGj+Wz/M33F+7SldiJ8zrG/wDFUfmSshn81QD91V/hpy5W2Ehk3Ied1Ax8ENqzlHXcOzVDLFHFJuR5GcHr22/3akEpe3RlbcjDK0yRXYCNAx55wOlADpSweKS3+Qc8DrUcplkdGUkyKc/71I+7zTMp+VFxI+6iFXaLEZyB0dvvUGciRzHJmOQeWM5Peo5hLsi3fKqtw9Ee8ZX7wPepV3/N82E29DQUhyN+6VlXcN3NSyAPHt3Y39Pao4kdoQu9SKE3Fwmc45plDSxd5I/l3IFP/oVT27R4VRyqdP4uaItivIyjPf6U794U3xooXNADnVRK0aq2T8xal52FUXOOnPapCHZN/wAu7uPWmxK0aJ3OMFahgKm2NB83BJqR8tKoYZUDgVGiMJNu3K9Qak+9KNiNx1NICTc/llURRTYkVkLPyv8AWiVWwG35HfFKAi4Xc759RQBXvCzLuP8AregAridaAhuXj8zZHj7+373+zXcXmBkfKeOGHrXFeI41iljkDb434ZG/haqWwIw7iaRIlZdoSNt21R8zUOytbCNPmD/epi+czuVVSqnt/DRhlct94d6Bj4P9f5ck2/Yny4pkaQpE6qdwK4VQtED5j/1ah/mFSgqkaqvyqv8AGTuoAJIuIh90YC1JHFEHLSNvNIoYk/wD71TJLa25VY13mT5mcfw0AEvlRwKsS8/e5qGTdzIvO4VMYZJ7d4vuy53L/wDE1A7yJtVV2j7qnd/F/FQA6N5F/eMu47do/wBmgN5JSbapbd82f4qEZvtAVpcc/MxqJ3aRmXdhQ3zUATzGRZ2kHyhzS/KIl8v5T/Cv95qR9rqrNGzL91dtN8yF4mjHG1ttAFyO8a1jzHH838Uv+1UMl3czSefu8tv7wpN52eXGdyr92nyRspi3RqN3zCgDY8LWtrf+JbeDUJZjb3NtLJvRztXav8dZ866Y+qSWmnajDLpYjDq8R2uz/wBxqjslnhkZU+SL1qvBCtuTDEzbwcYH3f8AZpiJ0htIXLr80e35Uallhjm8rzF+b+9TEOU8y4O9l/76qb7OzBp1bouVT+KgBI0hj3NuYrDUUfmTXiSQr5Zbqu6pbiGRJI1+8NvmNRYHz5G58nyxu3NQBd87T0DLdqh2fL96qBQ8fY2LejfxUXP2dNu1Vlb71PudvkRyLE0En/oVACR/PGIV+bvzULllkaMNx96nwbQys7bo9vzVKkLpD8o3Ry/Mrt/6DQMi8yRgsfy+X/dqa5mL27RSRsPL/uVF5K+XJ5Uys6r7r96mSpIkkfmMy/LQASLH5YjcfKy7lVqs29yv2FkjklEjnbt3fLUUW1pJWaP5fK2/eqCSLZZpcLJtMa/dC7t1AEu/5N32VT/d2tRJJI4WST92EXGzb81O/dpbxXEEuD/cpr7XnVmbcu373+1QBEWjY7pI9q7dsa/xLSRlVk/1e7/eagsrSeZt2vTftEHnK32nbn7y7fvU9Rj8bJF8xtyetPfY1pJBcy/L8zRqv3qQNl5GXmJl+5SA+S6yxr+9Tj5vmpgO0yGW5t/PVWby1w1RyRIzo25lXb9ypINT1C20uSzt7fLSNuD/AN2oriaYyK08atJ91XQY/wDHaBDZFYYj3Ko6/d+Y0sMUN3IqKdjD+H+9Q8zfek2lh8tOsLP7TcyJPdfZmRd395qnmAroGe5fb8vtu+9UqLIkjLvMce7cV+9TLiGO1uDHBN5q7cq2PmpE+4ZPmzVAOjWLz9ynCry2all3yIG+VP4tud1V/MYD7uAzf3afbrudmXcB95vl3UD0JoOSWkZVDdqqhlMgZY9oX5mWnQXb+e7RQ7m+7tp0l1u/10Kqq/Mu00E8pKjQGRWZWkkkX/gK1J5whCrFHEIvuttqvuaRNsK4B/edKUM8i7KCJE0ixpIsdszbfvc0tysEVxGyyO0f8VRo8aW6qvzSSVMixvMVh+Vf7rUDH3CLNI0/kqFqaD7JGzeZHuG35dtV0+e4aM/NEv3qljWOGRo2/wCA1QEcbQzytHbL5QDbvn/iqx5zJB5ccfyxt9//AGqhlkYRtGsfmL/EasSeZDaRNBt8sPt2Y+b5qBDLlbjzwvlp5yc70qwn/HxJBBO23727dTHgjjYstz5LfxFvvUm8ttWParf32qQJomHmMCN0bLtangsIzHt3CNcUW6T/AGgRyJF5WN25Xp37y3l85mwkjbdtIliFY33TwSMq7dtLsjeNdq4VVxt+981C7f3jbtqK3y09FVYlb5WYnd8tADYoi5Bj+U7eVqby40geNSzuaeTbkbmX5vY02J0Sdvs6MIm/hx81Meo+B1yLfbtlUd6aFYHy143dacqNL520MsuOMimO8jeVDHn7vLf3qBjxb7SzRyZMi7c06VpYxFsXho/u1AP3bSRxttA+Uf7NTIzDdtPHTmgliFmaZv4E8v71NjeRoGmYMwC/dpweLbt3Z2rluKjn822tjG3zbx83+zQA29AW3W4UrGr9qbPhQF371P3tvepkZDCFYLKqD5g1VZ2jjtI1jX90Rwf4l/2aRWpCY3x5ch/dr80a1RknZ3Max5aP5l/2atanI8dkGUfvFPJ5qvIGVFPmbTJ8yuv8VA9SF/MYl4/k3jaw/vUjPNHaRwwyLIFbcdv8VOO5AV8xdv8AeIqFGZ42ktyUj6Dd96kBLDHIsxMkn3/mxTFJWV441ZdvKlacfOFzGJNpZvl4pZ2/ft5WBikGpE0TLOtxMu8OOgqG53Rw/KwlP3srVq4lmD7tvlhl6f3lqpLu/wCWEbcjG2pNBrsk+zd9/HD+lRTrucfwlOS3rU0kbRoreVtO3A+bvTZlbAikZSw7rQBEWcXDt5bkOOtKjbnJ6YT+KpHeeTDR/KmNtRxKzOWdd5Ax9aAHBZEj8vzlVj8w45rQgt0hZYkTcz4f5qyyzGIIqfPnG+t3Ttr3Ecgbe23YO9KTsBt6bHuxtXBxkV1WlRkgKD6NWDp0bLE0a8ORge1dNoilExu/hxmspS0A39PUGTCcYOM109h/rFUccc1zumKd444ODXTWCjj0yOaxbHHc67Qo1FlJk4IUmvTvhpbtb+C4MrgTu0uP945rzJB5OkvIq4BAXPrkivY/D8aw6FZQrwohQ/mKk0Rc4oHX14o4yefpQM4J6cUDD60FcHk5H0pOaAepP4UABxyelIcHGKVsE+lN+6p4J9KADJyBjODRznOPpSDcfeng4Bz+FADSoOCetHYtxjHemFjninHmMq3JPagAHcgZGM0cY6Ypozjg54xTg3HSkwFU+3P15pC2cgdP1pQFbnOPem9yAOB+dMAGAMY5prHHzYJ/GnKvG7P4d6H6YHAqQGh24z0pXzjrkU1RwRxTgCO+B1NADNoyfzoPbjPpipSqkZK+wx3pAo5GMDFACAAcjn19qRwM56D1z1p+0EYHTvSmMH5euBwelAEYUgZJ/Cnc4AP1pGU85Ofel3fJjGaAEIJHynH1pRgKMcijnbncM/SmnsBQA8YIyOvYZppznhc89qjYsGwDjNTBW2Daw7HpQAwYwxz3pTjIzke9KQcY4Jznil54OMg0AMPIwGJ5pq7lO3PGc1IcHB6fSkKjPJzQA13IOQM5pSzMASMU1hzQO2aAAknAzx1pyjOSeTTf170dCDnB7UASHgDA6+lAC5zuyCOKQbiDg5NLxgYXnuKoBxJ4x0x2NMJb7o70DI56Zo7e9SAgbOD196dxg464pDtxnHSlOdwA44zQAh3AAAYBpQWGcdBSgHueScik+bnI4oAXqMHr1oHHOOaM9PpSjntxVAIc9WPNKpPGBk0H+72pAGHcD6UAKeuF4FLxx70nuTkfypDk89AOhxQAYGT3opU7n1ooAnGOtIMqDnpng0Z546U4njAFSSJ67T160N3xwcUD8qOCeR/WqKEGeO4xS7RjAyPxpQPfAxijP4UAGPk296AoAA60fU80HPrj3qXuAp9V6UmD0zjH5UnOaU+nagAHGT1FAIwPSj3JoPQ0EgOv/wBekOecUoz19qPbPXtQAd8dBRjtR+FHPXtQAZA4PWl4wPSk9PTrQc4PfjpQUBJHI61HwxO489qVz8vpnkDvTRjIBPPagBQCpHQjpR3KgZGM9aUrwOMc+uaXJPC8cdaAEwTjPHFNKlQRwQePSpD0/SkweF6nvQAyJDH8vUE5JPWiTbv4OQRzzT+Sw3YA6UhjOT2HWgBoyeO1Gdo3A59sU/HGByfcUqqNu3j3I/lQAgIkTc2RgdKD0OOBjFBJEfTGKa+MAMeSOlAC8jBI7YNL8pyAcEc0mABuzkY6Uoz1IoAWm4UkkgnHNOB9OlL7Z60ARZVsY69qeRkDgUhAHA6dadj5RmgkQjjHGKQKOQvHelOMcUo/OgBDjlQecZpCBn5uePqacQcHgGjHAyMUAN5J3Dk4wOKMAEKRwB+dKR8wOeB0GKUZyCR70AQy5D5UYA5608FWAyMelK68lt2fbFCYJyB+tBQbe2P1poAwQTjninnIBbHsKhQncS3AzQBIVXjkYFOOMfdOSKFUZB659f50p4OCMnqKAIwGAO0Zx705MuSSB05FP5zxzSep69qAGnABAOc8ikzkHkeuf6U49cgc4wOetI/seemKAGhT0JyaeuB70AcDnJx19PagEdPSgBRnPoKz/FGnrqnh65t2Xc2wsg9wDWh0GT/+v2p0ZAXaRwRgjtTQHyvrFosltIj7iyMVbd16nmuH1WHy0Kr8wz1r2P4m6Uul+JLpAuyGX5wOgAOcYryzVECn5Vz9aszRxGqwqxZ1bA6GsK7SMugbdlO9dbqceHZtn7pu/vXMyL5kkm7ll+72FaJk9TEvfvTJtDPtyNwrML/OVyxV1646Gt2dQjqJJVEj5ycZFZ9zbbJR5dwgZ+VxzWkWMx5VzcFn6EYHtVOeGNXV2ZXbHJBrXv40kdmk2MuMZDVn3kSwoGZML/Biq0YjLv4Y3j3Rrhh0xVf7uFZfl21cnYtOWT5Y+nIppjyM7sj0qOUEUgJPMVnbC08O29pNyuNvC5pAkfmMY1batB3eYyrHtLd6Qxskh4XoG+bbUvl/u1Kja3elt4Q/y/8ALSnyKv31fBoAgMZaP5h81P8A9v73rTbb5ZW/eZFDxHnavyt0+apAc291+VtsWaJEWO3Yfdj+8tLKVhjWLbuao5Ufy9xX7lUBdSIeRuX5R5e6kiRdiLnH8VMR3Kkfw7Kad0jjZ83yVXQCbKs2HRvL70RtFJctJ8xCLtzRu2bYll8xqPObZt/hx96lzASWxjjQxqvmN3dqm+7/AA/PnrUUauqOo5ZfmWlQlwGVtynoaoB8bJ83lKu4fwiiWUR2RK7GVvlxTLadWNwiKsUiL8rUkSKqLF95vvM1WBIU3iPcfu80SiVJDtVGX+Gi3Yfa2aR/3e35BUcHm/N5i/Lu+SgCaSDG1t5j3f7VPTyUkOxdy/8As1QyyNHAxb5lX7tPjVm25GJGoAnd42jMjx4C/ey1OiKvIrqR5TL8tWZbH7PZ7pJ1VvvMv91arIsZfdHIqJt7tQAx0basbMyx7t3y1JE6+RKzLlf74qMN50jfvML/AHafu/crGq7f4aABF823G3iMr/31QkgjHkCPI/hp1vC8kcjbl+U7Y13fep/2tkMcccO5m4DU0BFAjIZp15LLtX5uKPLmkCqqs3l/dqCzhk8zaX2n72KtlpIf3bT/ALxe60wLFv5yzKGVcf8As1SBG/fqzfLt3bqoSPNiNg21WrUkjVkVWnVht3bl/ioFId/ZxbT/ADWbG1dy/wDxNVNvlFXhXccfcb+KlnuJPLiXdsKN92kiabDyKu4dm/u0CJxKscjESbmdfmb/ANlpkCszmNl+Vh8tNkhVNsjfNuX+H+9SRzc/K2G/hX+KgCZEm8/y5FVIgv8ADUcaN5kkyx7lj7UskbJbtJub72Gp7bpbiC3X7khoAv2pjaANPOqwsvyr/tUy0EczM7QfufKwrt/Ey1SuFtVk+ypFKZfN2xR7v0q2EuJpfs0jeUV+78tUIktpL68uGk3Q4jXb5f8AEtWfKa6PmSbUMf3f7zVVk85LcRxMv3vmkVatRsz7NuyRh8rMtArIkgt7d7hmYSKu3bszxVmCKLz08nZOoX95n+9S8qW8kAn+Fz96qU8VxEN0y+Vn5gyUByosyfZ3YNMoEincVpsqxrdsszbYpF3RsKr3CTKpbdEysvzf3lqcxrcRKzN5csfy0ByodHJIsZW3Xa0h/u7v+BU5mDRmOQb227eelRb/AN6vzM52/wAH8NTFZJUXaqhN3zAnmpIluKc/Y9lxcN56J+7kYfKtTGNg4nnl8zjjdSJHa+Y11uzAU8toW6N/tU1E2fMjGRO27tQSKWjkcSrtjPoP4qbArLNI27fD6Z/iqNDGoaSMh2B/75anWy8b2bYT/BQBY8tWx37kjrT4/MV1aAN5aLvZi3X/AGaa8jbD5bKDio1/fojSOu0dUx96gAndVnWS4/esR9xP+Wa/7VTbY1RJbZs+3SkVIsbEbzFjO4I68q3+zSXJ8vCtuYuMimarYc8dx8yI3yvjP+zTtxAzb/vIkbjNNfa3EcjDjFNkLceQu3y+Gf8Au0DFTcqK23H8qleRmjDIVBPH0qN4rhohFK21yfvD5mYf3modWdwy7D2XBoJlIPM25VnXGOQehpscLyOIQ+1X7+lKisvzZLtKfufwjbSzLIqbfPLN1/3fagnUGja3KLAuI8YpdzYdG7ipIHURRq/yqvFSzRSRoJvLwpPDUFIrzKsaR+Uvy45NTpJ8i/LjIol2yFSw4p8hcSrH8u3saZQzbhx/zz7inlVX94NyjOMZodWXLJtK9+aJNxQIiNydwoAsIXYbtwx06c0q/LmTdz0GO9AXzER3TPPBHApzNGzlXeP5OnYfSpkA+KNmiZZOBjINHy4CJt6ZzTo2Rn2M2CR0xTULRl9vIIwDmo6gIA+w7Sxb1NAZGfdHHx6Hr+FG7jlXbYOo70qFY23u24uPu0wItV8sxpsdlSTqp6iuQ8WW8S6jDcRtklNuz/d/i/8AHq63UJFWBX8vdLnAQGub8VW8Md5YvcM0Uksbvnb1+58tOOwHEyJIs0hkl+826nzbl2NHzntUdxP9s1OSXbgRjb1/i/u06QM+1m+WX0zTLFl3NOvloC/ergf9xtEaj8abAm52X7hQfMajTczhm+b0oJFTdIjySb/l4qUywmP5Y8Lt+5t+9TFFw7lo9u4N0qxJcK8f7xo/lGOKAEiuI2t4pOlw4w/zfdot7WedJY4493lszF91QRxx7HVWy3XpU1lqdyluYl/dkj5g1ADHRXeJW+V0Xd/vf7NNnLeeGaPYhHNMk3RotxJ877t1WCy3CSOzfM3zY/u0AG7fH+7VcdY/4qkgxLdL56lo/usn93/aqtG8cciyQSZHrU2dubg8sy/NQBZKlCrRld27+GlkjkChmZSx+aoBcSIkflqpanxzL5+Z+CwpgRxLcXiHdtb0FXr3TtRt7aHznV2PGP7tUrOaKG5j3Jk53VNJeXt4TIzbjG2RQIY4Xy5FdXZf4dv96n2zs0rSNJtbbtplu7xn5mVW3f8Aj1MlcPcDau1/m3/3WoGTR7mlik+bzFbaGqzHCVuFgNwsjSS7pf8AZqnJN9ohSBRjy5MtUzov2hri2TCp975ulAh8i2371VTa0bVHJNH9naPzPPVv/HKhvEXKqp3GT5t7VJHJHyrfMy/xfdoAZbeZNbyMoVVX5duan8q3ht1VW85mX5Wb+Gqsk8flyqoWKTduVt1PRmUMq7WU/dbdQMZcJ5gTc3I/75p/zeZ8snmDbuXclMUfe2/e/ip3zfvJF+ZmX1+7SAeEZ7fzPM2hvvfLSxw/vDPHOqpH03fxUkrO0ccMcW0ben8P+1Tsx28Zt2fzIk+75f8AepgVy/nXDbGWX/dTbSxSNvkjRVVok+ePbu2LTJz521pIECr/AA7qlkmdrVWRvlTjd/7LSAreeZZ1+Vl2/L8v92p7hY8KkMMW3+//ABVX2M7llbyl2/LUkfI2xttWgBNreWpVtjfWj/WENG25v7rUjtKsvySO3/TLb96nb2OZDxJ8v7tvvLQA9GMu9vlCj5VqEq3yw+YxP3sNSf6yT5V2/NuK04zeTIsjcj/d+7QA3duuJZ5FRYguf95qj8krIJZm3RsN3/2NSx7GleR03RL8wXdt3VJbs3E07bos/KB95aBFcLceZ80Xlqy/Ltb5f92pMgR+UsmX96ikuWZ/Li6FurU+TaZl/gC/LJtb7zVWpQxZGX5i29e/tU/7w/vI5vl9BUW1t8hb5ov9qiPbHbuNvlj+GmAbJpD50bKF+6oqRBHHuaRl8tfvVHu/eK03+s/hy1LE8b71nX92Pmb/AGqAJbdpHMvk/d27qA67EVY/LV/+BUlvcQ/vV+YLj5W20sv+sXdOrMPu7VoIluTYl5kZVT+GnBnjzHHb/Pt3ruaoGNz5bMq5jHzU+2MswWRjukH+192gnUsWluyP5SN+7ZfM/wB1qms1+0ySXLfN5f3n/hpV/c7ZnlUN92m3aSfL5bbrX+JUbbuqgHyhnuV+ztuG3dinTp55SGNfL8sbmkpnkRwyBYJPL3r1Zvu1YLCNVgdsxhfmZfnZqUgIYdklxvZfMPZ6mJebdGsa7tu5TTYLiOE+W0e1t3y7v4qsRJGjyyTLt3r8uz+GkBWgxGjK0bN5i/K6/wCzVqPbsXcrMo+7u/vUgvIXwsD7T8vy7d1OEi5eAlmb7wpEsbKq+Qnmr5bSN93+9TwV5ZV8tR/tbqPKmRx9qbcfvRotNLRuQVVlk+8P9mgC2/loBJD/AKz+EZ/76pplj2+Zuwf4to6UiNJ9naWDaJOxejfuTbHtyepWmBIXVYnkWTbvX71MiUqhm24O35c05Y4+dvzunOMUp3Oj7eP4m/vUASxW0jSbRtKSj5X96ieNvMCyKFj8v7y/3qswTLJACq+WEx8tVfKuLeL5eY3/ANqgByfuyNyYHaoXi8xWEkmcNkNVhpWknWN2wmOHxUSKrF+wPDf7VAFWeNgG+b7y5zTbnyiUhboy/wDfNSXttJiRo23gL8q1VndXjSZeAVxt/vUgK8kLSCWKb5ge9QpvSIrG4GP73zVakkaTEcg+zv1/vVARJO7rGIsR/eb1oL1K9w9r0aXGf4fvUCJSnl7cwtyDTzMjPJEtiu4L97dTU85f3LMrJIvyOv3Y6QDLMrFCp2sZ93Dlv4alXh5PL+eV/m4phTesm1R8i4/3qUp+5/d7Ygn3to+ZqQDZ33OsNzHtdBuHzVW+beNrbHdsRmp7oKsS3TKz7vl/2qifdsiX5cq27NSaEDwNHsj37pH55bgVLHDbh5X8zc6D5v8AaamFllTb26BhUxZYisTQ5Xbt27uf97dQBDJFJ5X2h22eiioIH2yncueOOavOvnW+1tsfHDs1U7J40kKzjJPB9aAJ7dtzqnlJvQF8n71auhqyuqO2ZHfkN1FZSI2+4mVcx+XiNH/irc0ZCsSFxufPBXrUSGdLYSfvflGDnFdJpa/vBnpjpXO6crO5/hYc89a6TS8gAdTjOaxkLqdJpyfvOuAK6TS1BO1u+MfrWDp3BPHPBNdFpi42nrzms3sXY6q7UJplvEx4lkjA/FhXtcEYt7eOAc7I1X06DH9P1rx9IEn1fw7ZtyJZiSMegJ/pXsj539MHAzz9aRSICTk4HA6U8E4GetKc5IA60h68HpQMaG65654peTgZ+lKQenQUnuDzQAm0888UoPTnNIeOho56YzQAE/qaDk8UfzpQRkhjjFADSPWgLjJ6frSjuB09TRyOvOaAE4/A9BQ3pijBzkjHtS85oATbyMnPtQBjJz3696dTeeQRiiwCgDPTmmupzxzTi3TkAZoHUn3z1oAYgHORyKeAQTkcGg45703HU54oAXocHpQeuD060e5I54o4PAOT3oAUEAgk4FPyvBPPYVGc+mR2pQenGaAB1+f5emOaYTjpTmY8kHj1pNvQ4ycZ61IDSRn5uPwppZeetOfOSCOewpr8oQeO+aAEyc8flUis3VQKT5SAQMcUDvkcYxQA/cMZ6E0nUkZwB0pHxgH2xQGxj2oAUjqDxSc8UMOcj60DrwM0AKy8E4z6U0A4LYyKcWbBC9cZFN/hODgYoAaDyDj3peDkk4P0pSMRg56CgHIzjFACx4BJJ/GlKtknP0pE+8FPA/nSHG45POcZzQANkcN17Gl/iAJzSP2waAecMv0IoAdt67enfNKRyCewxUZ5PJxz2qQuvBHWgA9Tj6UfNxg49eaaZF3EBuQM04YIGOQe9UJbgMc96UdOeKO/ApCwOOORQNbBznB4BHFLyMdMdCaYCxJ3DAHSnAr35oAXgDA6daAeMjmmkknrgUFuRtHA61IAffOO1FK/1x+NFAE49e1KcDntRjIxSHH3SDjGaAHDPvSZAOO9JuGODnHBpfm7rg4+tUAufakLLzk49qbliODmgAdSASB1oAXPqMenPWlJUDnp+dIM8k8Dr1o4wMHOf0pPcBOSMjr7dKeDxjv3NNHyk4GB1+tO7AnjPNIA78/nQcdAcnvSE+nUcgUvBG4cE00KwHgZz0oB6cdaTkNg8jFByehxRYYuDk5BpcHH1pNxxjFNJAySckDOKQD+AfbFMcnACj2JpQTgHGPSmuemSBj270ANO4EbucdDRjOOOfXNOdgeOAOpNG3g7WwKAAdc5yO9KhGSFHFMyeAOT/OlG49OB9aAEctk85A5HtTwcj5R1HJ701xjG7JzwcVJhVTjoBxQA3aoGDz6nPOaUZOctkdqaGGMjrjPrSfOckcZHpQA9z0AOCOw71GuQCucDOeKcgbOSOfelAODng5oAQ+jHPFAxjsSB1xTsgAkil+XggYJ5oAafmx2HXinHgYWj5ecDFBoAaO2f8KU569x2oHr3zQffigkU54OeDQTTBnt909QTQO5I560FC98Y4xR2x3oHI4FA3ZyR25waBWA5xmhicgZxnr7UH+7nrwPWlx+I7k9aAsHcUnPJBxR3J796CeQB1xk0BYaQwOWORj6U0Z35BwKeducN1xnr+lAA6gAigYsg4HOO9MAycEZycmnISclj16U4Ac44oAUDpQevPJxim5GevND5HQc+tADueoOKBke4pBnHSlwQMqcn3oAb34FBxwQPpS/Nj5uvt0ppOfunp0oEhf0pBnkA4HfvSZ456/WnD8waBirwD3+tKpweRkelJ/KlH1poDzv46aR5+kwaoiljESsgAzkHGM/ka8D1m1ZoBMvTuPSvrfWrGLVNIubGRQwkjIAPrg4r5g1vTpLS8l0+4XBifbk+xqkS9DgNTUsSHGVxwK5TUFRpSGDAL2HGa7fU4dsrR7sAE4PtXK3sTNNIm3fjoQO1XEze5z8wgc7REzLnOf6Vn3ECWsDvBGjMT68j2rVudsTbgM4PSqV4GmiyUYBHya0iCMqVVVHXyo9vWT5uRWeYbibMjL8vZPvYrVvrdWlbYjRFjzznIqGNt1o08u1AnAP3qsZj3KPO4kjaM8YKrWXLujDbV2t/Dj5s1uTmP8AgVkJ6VmTrmVpFXagOKcthGe3mptVmpw+fcnz4PSpZVZXXdHuX+/Vd0lhkBVt1Z2GSxNsG0/Kv1psjw5ZY225+9up+GyFzlf4m/u1X2fvyNu5f71ABFtTO35vl3VLEF5/3d1J8q7sxbf6UPhTH3G2pAUBfMO9dzUIWHmI3zLS8fxIFp3KxB2poAOfuL/Aacmc7kHyp9+oI33lm27W60/Y0kh2rtX/AHqYElvtyWXk/wAFS7VV/wB7L+79KgOxk+QbTSud1v8AN82ztQBLb7Y4fmceZjc5qSMN5nyHazfMq1CMNh+FfFWY5QPy21aAHzhcr83fFEknybW+WP8AhZaUuscbMp2j+I0qP/Cq5T73NACb9sZXy8t3o8zzpF2/KqUu+TO5lXaFqKXadvy/e2NlaqIEg8z5onZGVvmp8DsCW/ipskKLKzkboZF+SQjY/wDu0ibxLHEqfJ97du+/TAlnluJt0cjCSNvlagiSFFt2j8xtuG3VEkkziRok2t9Kmi894/3sn8PLUAO2xratL+VO4Urtba33qYU3xqv3VRvlqLauVf8Ai6bqAJkFt9rV1jZpOvWp3Zh8y8jduWqgm+XarL/vLUtsy3UTKB5Sx/d+amgJJUZ5IjAuZFP3t1Sj/Ry8kxV2fo1VrZXlcL5iKFX5gtWX8iEMsL+bAV3K3+1TAtRuzj5o1bJ+VKjjjV43b7p+6tRpc+RCFD4eThmz/DTpPLIRchQP9XQSEu2HbuXJRetWo5Xl8uCKBgJF+b3qrv3r++k2KG5pyOIZgy/vYl3bW/ioAdvaNJIdi7f4WDbmFT2C+W8quv7zydysxw26mIdsBXdtaRtvz/w0knnM8ckjq0gj6LQA4K6xxrO3ybdzN/tUwy/6ak/lsu35V/2afJtWFRN8yt820VNEjv5kkaqy7flH8VMBZd1yjee0UY2/fT71SiRZo1Z2YmP5c5+bZVceYFkWONVl+983/oNT/wCm8ySRxQqq/Mv96mBL9jlh1CG5ZgtiIt07bvkRv7lXbabzg08Fr5Eajav96RW/iqlFKNsiXAE0U3zSxn+OrEE8sw8z5TH5e2L/AGaBE0gjWONtsrFv9r+GpLe6t2ZvtcchK/NH838NRXDTHAX7yr93+9ULzSSWbfIrMvT/AOJoAtWzW1xJKyx7h97dt2/8BpQqRwJJj5bj5v8A7GoPtkcKQLD+8Mn3k/utUlvDMxVriRdkfyqgH3aAHRljdyiFcK3Taf8Ax2lMcckhkZgUj/h9GpIFQ7v3aSSbuFVvmX/aqdGV9sbSbn+9sY0mQ46iW6/JI0q+WD81SxA/cK/u2+64qvJHK9y2754/vYU/d/2as26zNna2AF4QmkTyMEDLuj8gbZP4x96lRcP8qbs9zSI1xFHtX5n+8akkjYpnzMQjrVF8pH8mTtjznjinRMuz7O1sqH7uQeWp8Pl71bdgHhcUsSG7yryKIUk+V0b5t1IfKhji3+0+dK2AFxn+KpJG8vJnXMf3kYfMaQRn7QY2jXy9u75m+aiVpLrmIjaelAyL/X4Y8p/F9aCrbD5Y4HUU8RtHnzeP93v/AHqRFaMCT1+Uc0ARxzJLcPdSuiKkexQPvGpP9HSRWjt2VNvzZNKVCsZJY40P/LFj3akRnl3CS3807tsh/wDZaAF8tVO1iGDtwg/9CpYn/fPHtWRSQFb7uKaMeaVVMTJ834UQb9nniPMbnrjbzQA6dtsTII1YF9tXbieaSMW/yrEQPvVX+UoZWjbf+dOHmSpunTp/FQA9IYxtbczxp+tPSTbuby8D+VNeNvKjRG8vnP1pwaYCZbhcZHG3tTAftYOSmwg9B6moC11LK/mx+Vs6AU7K+RCu7AI5OKs3dwNm2NGbYPkb1pAC7vJ3McD+6KdIoaJlEa9Mg9zUQ3x4cruZ+gzT1aXyGJZQw7+lQBNCMYfbubGM0iiRgdqqBnGCaUy8Rqjbkx0Pc1GjOGO9uAcgVHUB7K1tGNrqWPWpELM43Kv1qAhpHDNwPSp3VIY49zZJOaqQFCXzF1GKVF5QMcdqxPEMy3miS38v7qaB1Mf8db9/DJJbNGshRh/EvauK8R3FxL5lrMypAeVoWwI5iTd87MoMpPmL/vVNbxLcOPLHlzlsybh/dpr7pHfy1yAv36dG6usS9Btzv9aYyexaEyTKy84+/SDd8yxr5nl/MtFvNHDG8Cxg7P4qZHIp3SRhojj7rVQEipI88Qj+Xf8AKzU6e3MMZSaPy2T7v+0tS20rR3EDtwq/Ns/vUt958k6ySfMdv3d33aAKvmSIvmKu1j92nea0hfdGrNj71NWRdjSMu72pkryB0mj+b2oAnG5ptzLxGvyrTJ7jj/VhWaop5XZy8nH0psPzSl27L92gCQrFEGj+/nlWpxjlWNGYfK33RTYtykwsud/zK1Plm8l5JJG3unQUCJJUjzuaTB7bamf7PvjVlYRt956rRFZpDOzKjbdzGkNy0n/LPfF/e6UDLUdx5YWPasn7v7392nvbrDtZWciRe1UnXcFbG0dc7qntHDDa7Zibq/8AEP8AZoAfHaZKqzbV+8zVL5m+4Zo/lWMbV5qodr7trMdvyrUuyd5Ejb5dv8VAD0dk2+YqrGzfN/tUtp+7Lsvz5NK9pyyNPFJ827AakgiVC/ltt3fd+amAXD7Nnnx7fL/iqOTbk/7X3Vp5853Vv9Yq/ezTLjzHufMj3Y/vUgHwRRpLiRv9ZxT2TZGy7t2z/VtTbeEsxZk8z5d21fvUDdN8wZMbd0cf8VMCN3LScjbL/FSoxbIX/Vf7P/s1MG4Bpl2t2kUj7tOLNhjGvlxt6UgJI4yt2sa4ZZF3fe+7UJmZCY/lIVuMfeqWQsy4t7eJzlRuZ/mpkhknm+Zt3y/Mn8NAhpeBw21d8n8Qoii2xylf3ce3of4ankffHDbqsXlt/wA86iK+dcNbwMuxV4/vNQMaUW3RZN3mblqFJf3nmbcHvzUrr8+3cuwLt/4FUX7sfKybQe+6gCUTSbvMWNSo7UouMbpAqhqdbP8AI7OqrKnyq6/xVX/fQpL8qOzj5X9/92gCUPKm5WaPn5uaikmuJAsn7t0bjcq/foT7ibfmfFLBIvlttCgdvmoAW43P8zKq7P8AaqAE7y0Kt5g+Zc/dpbiNVfbIzEN8w/2qkMt9CjOIFaP7tAgd42iZivzlgDSSqBtXO5h0p6KuZY1bOBu3t96o0fcm5vvr3oASQhsR/wDLUU8HzXKzcxoNy4ao/wDWlZF+Ru9JIy5ZYV3GgsXfFkSbS44+X7tW1ddkjeXtj/hqoistu235v9qrEE5O2ORsJt2rQQWLcnYGXa2ei7adJHs/dyQKu/5l21XEyxXCGNfmj+9/s1akuCr+dO3mbvlqxS3L/g9l82+nuCpXywqqx/36pS+T9oadY2jj/vL/ABVXnWNZY/IZjvbdxV0XjGT7L5Cxxr83zNRqTqRRq21fLZW8zruovIlYwRwNtgb+JTTlhkMjIpSQyfMjL/DRtVYJF3bV8zcm35qq/QYrwtI5ZY/MSMfe3fep6nzisca+Wy/M1RxKqCT7PJKYpKtaY5hlEcy+YNtKQhxR7iPbIcPn5WPzVJBHGly7RyZwrK3+1SadEs92zxb1jX7+f/QaUW8MdzKtvNmN/m2/7VICONW8gztCkbN8q1Inn7PvL5e75iKXHl7pJW3hl2tSwtsUQMm1v4aA1HyeZ5fDeZ6N/FU6/uEaSNVLyrtxVXbv2thhTztiuI+Wd/4V/u0iSaBo2K4j+VRjDN/FTAmyQ7Vx9GpsrqXeaQfIv3QKe/lhI2VZEd13dKAH2zbpnVWyCOalDMXVUjyoX5X/AL1QxDdI8MbbD5e7d2/3asDdFDGEbaEHIoewCks2FePYD3qLzGUFVVnA6LUwz5TMzbt549qYHlggztVh/OhCCdVkRZ+TAF3Kn+1ULv5qIobDPyTRIq+UY1LEnmNajBl+y7W4fpTGRNHKu9o5OMcNVYeZJGrRr8n3v9paswbvn8vmHbytQQRwxY8mVvJ/2vvNSAr3bb4FUFeuVZvvNVUKj4j3eUy9WVsZqxcMpnKyRjzf+WeabIHVFk/dI+77n8TUF6kUm4zhY41ZlG5jUkMM4AnjlBhkX5kc/dqHc0pdmXyi3y4/iqP7PDGwlDMT1xnpSAsOqeYPKb5vr8tVD+/ysJbzU6k/dpZGV5YYsYMny7x/dp1xcS+bJ5MeyNGwrf3qQDr2Rbi7RIWxEF/Wq08cLDy4t4I5Jdqei5O3Zh+v3qik8hXZZGkf0df71SaArJllVWyRSCT5FV2w+cFsUOsjR+ew2AYUAUjyqM5Ric0AOkG528t8Jmkdlk3LIm/C/e6NSjy44y27Heoy3mb5Cu4uMcdqAFDOwiWThTwRmulsIxGjBeVJ9awII0WS2WZflzy1dHZGNpCybioOBWcxo6KwXZsbdhQAa6TSAzSlAMDHJrnrRdpU9eMYrqNDUqDI3BfjOKwe5K3Og0pTgt19K6zQo/MlSMj5iK5rSwojCrx2zXaeG0BnRmXBxjP+fpUs1ex1fhaL7R8QdOt2XItbYzA+hwRXqz9etebfC+Hz/GOqXeciG2WIHHfcT/LFeiO248cDr+ppBHYO45yfWg7QMY57U3O05C0xnfOeoPagokLYGW/KmHOQR0pArFst07c07njHSkwELBidw57CkBOBzS7QTupRtB5HakAc9SOKD3BoycZPA9aPmBJJyPpVIBOMAAg0uTnB/CmgDAbuaUKcnPQ9KAF56nmj8aNoGRkjFIevHT19aAF57nmjnsaUZJxRQAxs+gFC5YgjGPrilK9B2poA3gEnAPOKTAf2J6AHFIeUyOB6048cgZFJjsOAe1MBp+4PrzSooXJB5JzmlKgjHQUfw4/KpAjO4Me9OXPPOPelIyeuKGUY5OB60ABIUDjI780zJzkt3pwC7CVOQOKRlxj1NACO2eBx6d6b7A5HekZW3HqABSRrtznnPNADzn6e1KCeQeRjIo2jjHU9KVV5PHA6UAAz068ZxTC/PzAkkdhU3Qj270EK3QYyevpQBCGbPK4Hbmly2SFHNPKjp796Xbgjn6UAMLcAenU0DJzhcj1zUgjwDjAGMn3ox8pC9McUARHJIP4UHjP5VIVOwAnnPWgIp4Y9+KAIt2AN3bpSb19Oc5qQp82OvpUbhQT8vI6mgADDk4z6UoNMwc4XkYzS45yevpQSPTGTxyBnrSJn7xAPOMUmcYI6ntQQWAxwKAFZS2doGeuRQuQFC/jSrgEY60hADkqpx35oGtyUfr6CjsR2pEwfmHWl2vnPy47VQLYQ42jB9qRcDOegFKQeeOevFQXrSAhIwSSOvpUjJjwpIOQaOcDk+tMRWEaq3Jxzin4IcAHPHFAC9HO7oQMUUOu45zyOtFAE8bkseMkDNB3HqcA9DTFU5OGx3P0pRjPynIxkd80AObHGD0wfQmgtwfmyCeT3+lCopw2PoTQEOTzxQAm7javBP40vTPqB0pu053dD2H0pxzsDdD0PrQAE8rng96UYDH1pGG48elHIONueOtAByQxI7YpUwwVt2QBgCgLwSF5PY0m1QMruoAUdctzR6kHjtRwcUc8nj2oJF3Ljaze/pTS2eFPFKePmwCe9MPB4Gc89KoocGwckg+gpBg5duOx+lIQejYK8HPenDqCuMYxSsAu7aDuOfQ+1ISTgnGO1MdW6qQRmheRuxn1FIBcjkMM5PH+FPAIyFHHcelJGPkGD3696R22E989R3oAXBJPzAHHXHSkTBHcc8c0gKgHuT1GMUqk55H4DoKAB8gEeppNpwBnjqcmlOCDzxmkOfqKAHLjkbc0q7WwckY4xTUxyegqIS/OdpHBoAn4GBu5pTkdKYnzdetPGAME57CgBDyNp498UHHynqD0PSnDg5J4pr7TtG7AHagB3H3s0nOMik+7wenajPYHB69KAA8HkYBHBo6nnkUrcgD05FHbOMGgkTHc0cke+Pype54o9+1ACDAIAPGOlHTnnHfmgg9uD64oyOOaCgXHJHXvS89zx6UgzgZ5I9OM0Yyc9/rQAuCSeOO9ISMFtwBz+NBJByAfTHb60g25LYOe1ACDceQuec5z1pSP4m4B7etBB2n5veg4IUEZzz1oAVMklhwOwp3pkYpq4xgdOv/1qXPQHvQA7HU1WEjecF6DknJqxycgVHsbfvIye3tQAk5dY2MZVXIO0tyAR0BHvWTpustNcrY38TRXOCc9j+lbCFjyRnIqJ7eCY7njBwRg9CPxoAm7Y7devNISPTtxRllJ4yOgoDc8jGelADR1GVyPyp2VAAxjHAHWnAMccfrTGySRjA/OgB2aPTHSk5yPSnUAOjbaR3JNeI/G7RzZeIo9QRP3Fyh5AwAxr21Otcv8AFfSl1TwbcusW+W1UypgZJwDkCrQnsfLms27JOcHIPGa5XUbdgCUZix4xjtXca3Gdkci5GCQQex7/ANK5O9DZJJwKZmcfOI/3sbr93rVGVGbZG7ZBFbN+iRmRmGQTkCsu5jVWDbmOa1jLQRnzpJ5hjSRQx6Fx+ntVJlaS2ntXiUetaF3D8h2K33s7u9U9TRlaNFbqPzqwM5oZGSNlX50GPvdqzb2EqsndM/jWvcSqkpjU7XQbj81VpN6xbbfayy+vWnEDEvC8XyNwCBxUOxgSzfMzVeu1eTbFJHiUdvWqsu5B8rZBpS3BDYkUjbt3buvzVEU5fy23Lu+7UQ/dgNu+bdVj93g7T5Z+9UjG0ksmJd3pQ6qmHXKrTHVIxt+81SAr5+berDd606NpfL2DmpFkK7d2duOtDtu+dEqgFOfNLtwqU1WddrJkLSnYsWfvN/eqP52i3saAJNpV/wDapOfm/wBimYLbWpfmG5Pu/wC1QBLzG+9zuU05HzJuRsnuuab5jJBjfub/AHamjRd+N24n5sZpxAeP+Wi7Npx/31QEU7Vnxlfm+VqbHNu3ux/1h2qP7tJGh3tvOV24+7VAFsh8ubd8sefkpTJ88DlduaYiP5G6H7rD5FPaifzVVXAyU+XaKroBp3tisjxssnlKDuZC33ay4ZP9YhuMS7+OKsySNMQ0km5lqJLVZJ5HX5UC4x/epcwE8v7j5mb71Njk3W0y/dx83pUXln5sv5rf3akjZZCyquVH8VUBIqExMzfd2/8AfNNXcmdv3aj2HLLu+XGNtOO8xfKeV/i/v0ANLH7P86ovz06WTyAoXhf4vko+V08yVdq+9J8zj/pn+tAFv5vM8uNVXzqHto0ligDbV/iWoo5lgiafbuZPuqKtT20kckbT/LJJ+8WqAkTbF56/fJ+VWp7O0hjkZiyRj5W96qMzfNtVsno9Sorf6ndxjJNVqBNdWhmEV6Y/3bNtaH+9/tVZkeBiyyQeVEv+r28tuqCS6bfFBH0j+YNS+YryP5y8feX5qkB/lP5fmSx7lDcf3qZlZbhWhVvMX5d1ME1w0m1VyAvy5p8TP5zSTnYkY2t7UCkPV2EnzL+8Vt26rSXccNu13bfLLuVWGKreSrRxxiTHzYk+T7tO8hbqQx2reUqbsbjTETSPLNJ53ytIvzUGdlIjuB833lZfm/4DVeQKtvtmk2yMv8NNM0iSRNb/ADt5e3DUAXopo47ie4j4kK/8AqaDbvWRcL8u5trVQtFkiZWb733mFXbRml8xYIE3SfxLTAtW7yPK3lx+Yzf7X3ajRrZJJF/1UyfL97du/vU4oscsa28+ZR96mj7PHIxkg+0y/e3RrQIl3wrsaCWKOT7u0r96riLbpIVCtv3bjuqm/lvGtzbW6ld3RvvVL9r3yeWse0sv3qQE3mSee/lx/vN3UfLTXT9/5kbb2j+Ytmnt8hb94qqq/Nt/iqNFgjCtAw27dw/2qAJrT93OzfeEn/jtWLO46xM6vJn93x96opJPkVlXd8u7/wCxqewaRIz5McKO38Z7UAOnjj2Oyy7ZM9f7tQPGrhPLZjEeCC1TuDDH5ZhUq7fM3Xd/tUPOiOxYiUL93/4mmA2wnsYrmSOKLzWiXzPJHRq0tVnijltv7PtoY444dsiJ8qxn/wCKrLtbdUv2ugVhcx+W3zdN1KiujtHtd2c7t/Y0gJYW3RoFLSMBy7r96nRx+UD5bxqTyo/pTLq2uDhzcKYz8u1BtxSSLsuY0VFkVPmV89KAEliYTDy/9W43NvboaJWUpll/cqRk7vm/75pbyRRKBJFIygdE9aCrSjbtaP60ANnWMybj88Y/hNOf7R8zqu3sMUOzIVZvmHQHFG1Wl8t5GwaAGwW889wIpWxF95mVvmb/AGasSqwuHWIeYAuNn3Vp9viOVmdkUAdD1qtHJDMTdBynYHPNAD2MjR7lDKvZOmP9mnxxq8u1lcqR60RqN5bztwI5+XrU9pG5gbLbeeCKAEDRqF8zcMcAUqFVmZ2k8zI+7ilbd5S7W8z5vnOOlRsm6UtswvTPemA3E8mU+VUzgD+Kp3keIq21UXOAmc5pkflk5w2PXuKIkYOWZcem6swEmeQSlAys3XiknjmdFVY2YMdpp+7y7dpERSe/vUUU5jKTjeYnPy0AW7tkVIlCsAvFTSwyFxs2kEZ61XWTzkkHynPTNCfKhk+cgDaD6n0qAJd7Rqclc96kt5FLhT+8OKr5XaJF5/v+1LF18xdoXsM0ANnmm8pvM2qPUVxPiKNVYSSSb07cferufMVi25Vx6Z61xniWLN5JDGqs33l71cdgRzUpXYWjfr2pEbIHy4UcYpy2vzyNNIq/L8u2owU2bFO4+tUMlj3DPlr8vXNWLry0gAjXzT97/dqvFOkMis3Regp8DeWWuFVQ0jZoAY7yXEqyQLhduF+b5qkzhfO8zaqfKd3eoRtwYWVg+chhU88byfu9v3fmoAhDbkALc+lJ8yxFY/ypvVy7fe6U4KzoW27e4oEOilWPctwoP/stN/dr8qt5m7+L7tCfvdyyD5tucetTeRAfutj5d1AEez92/wDCxjwKV8fZ4csrPtw2KIUXyPOk+Zd3y8U/EbvtZVbPzRlaAENvGodpG+b7y1Zd2bMMBWOLy/u7art5fzbshv4aesf7zdH97bt3bqBke2PCeW38Pze1WZGaW0BVFVWf+FajaJt+1l2pt/75pURv9Q33v4aAFu0ZNkax8f7JqbMjGOJmVo/96mYh8zzGbDRnaw3U3fAm4Qx5SgC1cRWo2qE/dt/Hu+7TbmDyZI1Vl/2X/vrVWfzpYN0q7Sv8IqRPLXLY8xmX5QfurTAdKyhGwsv3vlonuFijj2vzJ/D/AA0sbYjLD5o921mamQxW5j8/b5jfwq33aQD42kE58xtv7v7wqOKGWSzkuY51Z16tt+Y/3qWJsyrOxVJG+WOn3DwpdssSbfMXbLt+67f5xQIjILfvFaPB+9u/ipu1kLrJ8yfw7ab9ojW4UpEFWP5dn3qjnkVgzRq2+gZaDRPLGzSbZN21WP8ADUUDRrLK0wZjnbvU/eqP5uvyruHzPS7ZLfLBsSD+FetACxp5O/btXZ8yr96pXlWGJZ4JF+0Idy/LVeSRGTbCvls3+sf+9THRYkDL8y5oAV3Dfe2rltzf7TVJGZFkDSLv4+7nioJYfMvCY1xH/tN96nPuf7zf7zCgfKOnmb5ZFO5vSmJOvlqZG2/xUPI5jGFiY+tGY/LHmKrOPu7arUQwGNJUZjkEbVqSdYt7QLGxX+9mgqA7Ky+/0qO7ZfPj27S1SOI6TbHHtZsBf4j/AA1EkkknyrM23/d+9T3WYbWHz/7LUySGRZF8z5l/2f4aBj1Vd+5mbf8A3qWQg/L8oqON2WRtvzL/AHqfOFFwvzbty4oAfG6qG/u/SmorNna2KBuT5ZG3L/DTFkVDtUt971qtQDcokVVbdHVx4w8W7DBY/wCIVBL5KZkZcgelTQJ58DNJH8vZakTFgkEsLRxt5skjbW3fep8kQhgWORWCsu4Mai8ldgaGZmG6ppyw8uP7qqveq1AkMO+Jo1faki/K61PZyQjT5rZlZjs+833qqyRrD5TRtu+8zfNU8bKhEkg+VlqtSOUdbwslpGyyNHJt/h/iqS28xLeSSRoo7fH/AAKoUeVtrQNnbU6eXNHO3l7h93bSuIljt9kT72XyiqtFtqaDzVtwsjpFJu3Fuu6o9PaN4Fjb7o/8eq1IiyRsTwv8VIlkZUsxkjnRYlO75f4v71LaxFpHZY8L97GaIBH5ojsbFMf3marCBx8vyxvmmPUYrRyorh0iiLfxfxNUtssa35Kskq7etMkZPt8Ykj+Xb/wGm7Y9zNGBGw/iFAtRN0cu5XucNu+X5fu1PArOGDTR/Mu0OtRPtfbuh+T+9UsCx7PmVfwNIQIi7vL2gL91qkj8xiwkAZoj932pqTswDE4Z9y8/xVPndlmOJAOR61IhNscTm4ZcI/RqWRWX/VPuHXNMs2by1kl4jJZdlKViYu6qxHs1ADsKpG5mH0pZPMjcyNNGY0X/AIFSWFs2o3YEcgiiRcn1ouzDBLIkBG3oS1AEDMJ/mjbJ+8OKjLyeY77kX6tUriU7JEZfkHHy9aZcpI8isqLn+7QVqQybQ+75VQjbtDVSEjW6bdqlQ22Nf/ZquThfKPyqjdKqvBI33mj2belUIgj3W6NJNgHd8rMxqnPCWu1PniT0Zf71WjE7blYrKoGFTFUtqDa0agbPm2Y/ipF6k0iMJUt5sq2M5H3qp20MUvzs+1t3Sp7fzooPtjDzWdvmT+7SRKigN5e5U6AdaQBOzLvk3fuwdsbVE15JL8zLhEG7Z/eqW58zyAzLjnOBUJn3WhVlVZelK5VhVLSxNPG2VpnnSRxMsaLlvvfxU4eVHbGOJsS+n96q7syrtfiQ9MUiiWZY/PijjDmQ7TtFWryzu7WRrhzG0b8j+9/3zVO21G4s7hZWgUnZtDelMvLiS+kEkjOAO2etAD5pmWz+zsi5Mn3jUe9RGyI/Poo60R993zDriliZlhZ1RQueH70AWrQq6KrMzgNxu6/lXTaeu6JWG3b1zXO6Xta7G/0yD/Sup0xeQyrgEfc7VEgN3T23j5RnsPWur05StuoYc4rl9LjYkY4Xru711mnf6pQfUc1zS3HE39LjZogqjJyDXeeHgrESHjYBj39q4rSgwuAq9ccV3GkL5OkS3DDCxgs35Hj9Kks7r4OQMunapeyAZnuyUP8AshQMfmDXantxwK5/4XRqvgXTpFGDKhduO5Jrom4Oeh7UFDHUNg9AKNvX9Kf79aT6de3FACemPxpP1NKT19c+lJ04PSgBMHI4+lKFGSx5PYUDHJpQT6Z4qQEOeh9M0nb2p5xgtjtjrTQueOhxmqAZggYGMds0pzjPf607aeDj3pdpxnGPSgBg4wT34oGASOpBp+MEkjIweaaM/XPSlcA5zkdad8vFMAbJ4+oFO9eMCmAYPQc+lIAASeOacPY4pDwfUYzUgGM5z0FB9MY4yPendsAYOM0h6DnnFAB/CD3pnf3p/wDCfWk9DQA3+IFuBTycZIGQemaTn0pQOMnoKAEILcjjHJA4zTR7jnqeKeAMEjn0FIcjtz0oAbJlh8uADxmmAKuVPpyacefb8ajkY5+XkAYNADjjjHTHWnIVxtHbtUabiOnOOmacpBOFXnvQA/IORTuOFI4xxTCeQBjOeRTwcnPp70ABAGM+nJoKnOTyKVuo5yO1J1+Ukk9cigBhcg5xlQcU7OeRyKXy1xg8g80EEYAPAoATk8Y75pD69f6U7n1xSdMBRj6VQCEcEFsD9aYeMDsP1qTHU4560wgsQOg65qQIz8uVAwTzmmFsGpDln+VeBTTGxyzdKAFQg54yQM0oDHBxgHtTogFwwGSBT/4iR3AzQAwKTkngD0p+0454FKAVHHJoB65bOccdqBbEartJJGQehFO2g87iB3p3zc+vpUeHPXj1FAx/PJzntSYBBGeSOvpSjoKBycDrVARhWXIYZ5608YUcHOe9KwJHrTOeOKkA3Y9z3opCGJziigCYHBzjHYUqA7yQMDHNIc9OwPFKQMcHBxQArnJAHIxxg0AFSVB7UgABBzgY+vNI5YuGX6fX3oAlB49s008vntj86Qk4yTkZ7Up5Oc4AH50AKnLZ6c084zxwByajyTjb9aTqcnOO1AEu7n2pDnr3pnYAdPXPSlJzxyMd6AD0wcetLzTeB0GR3oyCecgelArCvnb8uM0gBGQTjP40oPU9RikG45zjHBHP1qhgNq5wf14pSy/dzkketNYEJyox1qHgHt3IAqQHdMbeTmnsBjBU89T0puMgMOnbmnFm6EZoAcM7QFOOcDPOKY+4EtnnPpR0Gc85oDHk9T0OaAFz3YA8dqX7rgE8EcGkGTnOBxj0oBz154x7j3oAcOhwBjPrTfUgY9eaYNw4Dcd6cD0Dc0ALxgrgnPUUwRqCSq8VKM5zj86QZXOBj15oAaM87eDjApwGVB57cd6jOeinJPpUoOR8pA44z+tAA5Gdvt170i43njPfmhc785Bz15px6McDpxg5oAUnjgZ49aQDpzkY600YOBnHFK+QMDHWgADHuMjselKOmC2aRSSeTjHakOTnIyARwOKAH57kj/Gl4pjKMbiMn+VJu2gZORnNArD8qcr3xTQAFJAwcU3exPrz/kU/J5Y9x0oGGenfikZiNwHHHFICePTFIccDOTQAKxCgk5PfIpyHJI7UDlTkY9KUAcEr0B70AIc+Z7AUo7qfqD/SmgEgsOPxo3YJwO3FACr84yeDnBo4zu6jtRHlkwfXn/GlPPT6GgB25evakB6MOaYCecfrS9sYoAUk4Pbj0pkYYZbPGOlO6ggdcdKUDj5R7flQAmOm7qaa27OOoHentv24wDz60Nk4XoMcmgBiFs8HAxTtuOc/TmgADKjrigZ2BvSgBVPWnDpycCm+tIc7ePxFACg45Y5yak2rIjRSLlHBUg9weDUSZxhulSIx3AGmgPmnx7o39ma9f6fvRvLcsmOuCK83u4WUmNxgY4/M19HfHvQ1aztvEUCAND+7uGAA+U52k+pycfjXhOtwrIDLGOP8Kq5nJHDanGYyCVDAHnNYt+v71ii7R1Jrp9ZiOzKjqufpXNOpLssnIzWkXoSUTHIUkZsDiqN/81rC27EgOTV+4GyNo8s75GB04qtLFJJhUj373+7VRAzpYNlvJIVVpMfxVREcbOre3TPStZo2EuWdSCdp78jtVK5hg2MyxSBs4+Q4rSIGfPC1zOVZsSCPdGo77ayLuN8j7qnGcbvu1tSwtHFG0itFK7bYiG5/2qhgjVd7XMKsclY3Zvv/AO9VAYgiaVcqy/3vmFOlw2GXbn7tOuY9rmRVwNuADUUbMv7uNVOKgYshV4fLY4qOLy3uPuvHt9Pmqfczbl+UL/epCRxG3/ATU8oEcjqnR9zUgZ2Zm52vTx/rWV9jLUcflICp+9QAku3Py0q7m4I2iiJ/37fN92n/AC/al8ygATzMDCnb/s00IGfDvhf4TRbOieerK23+Gi22tCq/e28/doAdJJyPn+RacPll/us9RyI3mh+safeqWZQxVmPzN90U0BIG27kCbVTvTo2kG2Tbuh2Z8yiN5Vlk+Xeu3ipp7p/s3kWvywyrtcdqoCGN7XzFjZst95Wp0zKjBd2CzYU03CCPiDdsXaopYwske37si9h2oASROfNj+YfdodnTCo2F+89K4XOFT5f0pr70yX55+TigBnmKsnnJDtz1PmU+IeZuB+8eDTYm5ePZuWiIJ58mUG39KpASiRnY72+ZfeluJHjbao+TvRJshlFui/M9OeMSSMgXa22mBEJmllVEXatPUjymZfl2UllDMkm5jlWUbaito2kilSZtqu9AFmLzlCtcJuZf4av6ndSXflT42qqbUhDVn7u7bllTlVzUkfzr8sW2T+9upxkBMdzui9G/iWl2t5kixrj5t26o7d9yNG0u2X++KuQ7lcxbvlxu30wGIJlT5V+aRqV4Wx5Tfe2/K9MjkETttk3ikD5kXc25fm5oAmtW2hWZt2xdtWcSfM21f3n3VzVG0+Sdo/uq/wAys38VPjK+a5kZuDldtAmXI7jZIhuF3P8A7NRqjGSVV+ZmbcP9qgBfvGT5ZPvf3qWOS3iEfkLLJJJ91sfdoENR40DRtB/uv/doCfKJId23oz/xUqCRQGufu/3VoiikaNmW4UIPagCzJ9oJyrK38TN/FUmnf6NdrPA37ortZG+VlqLzmzubhNu361JpttG8cbSTo0aNhm3fP/sUwLmxZrkXKx7V/ufxf71SWk0aSO8Sr5jfddvvN/8AEU9PMWWW6laJpI12q396mxp+4Vlj/eSfef8Au0xEskcjt5bT7l27lT+7T0XlJA37xe22nIrtH5cu2KUbVapLb90NrSK0Zb5X20gAKsM5kHyq3zbFapUWTyyvyvnlaroGWfbIu1ZV5erELbZEZVbA+UvtoAW2O6dt0PA/ipZDtcqq7g/apDHGdzK0mG6dqW3VBM7y/dQfL9aYDozLHPHubZEgy3vQI1uHYq6tzvXI6n+7Rjzn8uTn5dwx/wCzVJKPLiWKBlMoOVQDmkAkUMSzGOaNtzD5vm+XNG5t5j8zywegp8E1xJO37jI/5aZb7tDlnwm1fk6mmBEkJZ2WNtrZ55ogWCOOV13j5sAnualRUd5dquOOMUx45vs8YO0xpwq0gEcy7AzNtJPODSfMXZmZtopwVZMruyf5VJKYiiIr53cDjrQBDIsjShY+h6VYdWwqsq7s53DrmokVyCV+QIcDFPiX5/kGFxznrQAjwRiQs67s9OeaD5KuC1s3HQCnBnVwoUFP73epN8gQO+0L24yaAI32yEtEm1e5x3p8rPG4RXx7Y60/DrFtYqQ/PHrSIRn52/eYztoAZEuE272DenrT3MiyFpCqgL+NNfMhjfbnn1waWVY13OrZbp71ADCdsUjrx8v41NFtmg3yNt3xbRnuaY8iFhJDtkb34pYmT960nOORigBp3LFHGq4k6VMHXYG2BtzchWz93+VQztJ5q996bsfxVGiRQJ8jGMEc9qsCYNH5rLGmT/B9aldbpnVkbEiH5U7ZqukwK/3CKsgtwu7APX3rJ7gDs32vy3jIYj5yOhNMP7stG23d1+lErb4mZhkJ0NP2A2mJlyx5BFIBknmMhcIpAFcr4tljhnjuY12s0eN611ryLHb7vLfcRgVyPigt5ZilIC/eVquIHKI7eYzCNo2kGGzSbhGm5kyei1LMszSfvfvBVIqPG12bfgtzVSGNt8nMcnUU6AqJGQMMoN22mzeZwzLn+6aekitdpMq/6s/MvrQBJHnYu6T5n+81Sv8AupNzMzp/u0S9RJHDhWb7u6luGknuMrJ5m0feoApvta53JJ1/hqZ1aPexmUDbSYZkLeUu6nQLtZflyHagBsUMkzxyDaImX7/8Qqa6z5Rgj2mDpv8A4mqHDRSy7lDYPy/3afs+cn7sYXdQIbBuXZbt8396nWw/esqr8q/dpgdnQyRtlT/FUo3LIjR/KHoGPi2sW8yHzH6KtPj2vLtVeg/3aZlt77vlLrtVv7tJEq7PLVsFPvP/ABNQASQss/mKu+L+L5qmDxw/vG/i6U2S6t7ba9srGSP7y/3qbMkn2nzGG5GXdigCZzbvIu2Pd8u4tTYFO8R8ruXd8v8AFUEbqMx+WzK33jU0aeRdxsrbto+6zUALHuhRtzfNIdrc0795HHgxr8ny/eqJdsjsrBt27d81JlU4kBMgb+98tAE0Zha2kLLtX03fxVEbiRfLjEIjRFwFp0iSO8ir8y7d2NtJumkKKqlpP4t1ADbfcWdmXJI+Vv7tK7qiLuhVm/56U75vOfa/3vvc0Rx78Ju3UANMhkkLyHc3+78tPjuVjfzAq7lbCrUMiN5xaHoD0qSKF5gftMiLHuwrD/2agCBw2Gk3b4925UpN0nmI3y7jVmKJVb5fmX+8aiEKjdJ91v726gBjs3mH93kfwrUcvm+UJ5VzHu2gLS7m37mfb70SI1xabS24bt3+770CHo23cr8nGVSq21WkWDd5fmLub/4mk3sr+Y8iySfd60SIiSbW5P3t26gsUmNG2lW206NWwWXg00vJMdzMu1f4aTYyNu/hWnzASyBWjWaSTa1V7lm8yOTZujXncpp9y5FurqvzbqJHbzFj+823tSAHkk/hb5acEby15/efw/NUMsewbVmyvpRcM2+JN/7xf4akBZEby/4Of4qa7t5avt3Y+WlkRfM/d9KfJthPlnb8y/M1ADSxQq3an+Y3zfLu/u0xSz7VU/N/FTMPgiP71O7AfaBrgSRq3+1U0WABGsjKq8YpYHhaTbCvly7c1PEqxRfvNrSlvypikLaK0UDLaR7mLFuacN0srzyLuG2tnQdAur6I3SbYwDwWNY8p8tw8ce5N2GVWq7OwBvi3b9vTpT0dZNzRj5jw2ab5sfmeX5fl5/ipAfLdty/N6CgCdJo0LRwtk7vv/wB7/gNXbTzII5I1Xy1b5mk+9VCIL8tw3+rX7tXk+1+Y14q+ZA/y7aUhC2EKtcFty+TGu5var0qrMRB93cnmLWbDYw3EnnMzRLu2yR960rdcgjdlU+UGgzkBkmYmP0+9imSW5f8AfLIxqXcySjb8y/xU9PMy/kr8n9z+9TAjkikVC0h/dnpUskCwCMvIAT/B/FUZjl+zqs5CyO3MX92pHLb1ymZcbRkUC1I4rWZnO2THzcpjmp3s2iDCJtoxtVWp9s7XHlRzMpkVv9ap/wDHatSeVG53hjn/AFdSGpVAaCfzGjyu2lRfPfzdvPvSusluiyrI756pUzv8m1lwr9xTDUMl4/lRcA80y2keMGeOLyw3rTIi0Echjx5u35d33aeZLiZGRm/eP81Ggh9zI8M6zQlYwRy4PNVE3SZWYqQ/NP8APLod8e4JS7JHSJxHtJP3v7tMZERhNyNyDUch2PJJJNn5d2R/e/u1Pt2zuVZSp6r/AHaiZVXb/EN1QMrXKqxha54JFQOtuxIj3Dy1/vfLVq9aPy1WRc7mwH/u1nkKkkn2VfMH3ZAW/wDHqYmRzQ28eJQ7bnXbuFRJHIGVmCxBPunduzVidbfKyXEbErt6P8tRXayvH5fk+YJGyW/ioGVIVb5riOTHmN/FUkiv9rWS3UM+P3no1LdmNJ4o5o9m0bhSySNFia3/AHqSLz81IepEZAJfMjXMfeonWTe8jRkt3p+7avlLD8n3s014mYD97nBqTQPkCeW3EnVWFRweVJcSPI2eMZ2025kaOYbjjnrSEJ8yp9w8mgBHt9pkeR12kZ200/KAkirkqNlSF1miRXTIT3pjuu9XZfk6baAGP9oWJmXywyNtIp3zNt2coecUpWZy07siDoPpUYRwwVGUtnpQBo6Wpa73dhziuu05kG0IMMT0rmbWyVbpJFHl7xyOtdRaLteNQcj16GokB0elKGxk8DnHSun05R5YHbgiua0ZT+83dT0rp9OU4Xd3OBXPIEdNoqkXkTYyMV1uoym38E6jIW4cFRj6niua0TAnUEcgV3lppNvq0+n6Tclhbyyh5EHVl649uo5qDQ9V8P2gsNBsLJVC+VCqnHYgVbcge5HFBO3ODgdh0xwBj9P1pgzn3oKE3HsOtHPPY9aa7lJMD5s9vSnZyOODQAZHQ/nSnnocimDrx0704MMEHgCgAPGPWkpT045/CmnoM8nOKSAcDk4J6UoxjI59ulNjbk5HTinEHHygkUwH9AOO2aQ84PUUDOAMc0EDI44Bz1pMAOORnrTcHAI4PSlJHIz3yPb2oLZ4xj8aQCfNwOhPfNL90YPI9aTOCCOaN2MnHuBQADBJIORigH15GOKXg8gYIPbvSZPI6A0AO/3vwFNKgAYHH8qPlyM8470/nk9uooAYOvtSc4zin4646EUHIwBjGKAGjOCR196d7jkdxSHJODxS5GSD0FABwo7fTNB6Eke1I2OARjvxQGOccEUANkUgjkHA5NRHPLKBycDmrHBznkf54pjqowAMADPWgCHsQGwfWkRG3AA4B5yKeQOCcKOwI5pU9R16UAKFC9OSeppSOoBHI6YpRjuPfik5JOPwoAM9u3TPrSDPYcU/HGR+NGDnFUADpgDnrQeo457HNBIwc5B7YoJLDp2qQA9R37U08Zyfx60vqBznrQNvKnkY5oAY74GM844NIWbjuDgUrAZIxxjrQkYbDFsDoPegBY1cAqeBnr607AOQewpTlQArZ9O9HGT24oAYVCgHHHpQM9vqKkOMDPJxxTe+ehqgD3/Cg+/+TRkcZ4FLgY55NSA2l5wTj8aB3PTFHoP0oAQDaAOvfOaTaN2Rxin8dCDnrSH2waAE4PGfpQy9O/OaXA64wKUg5x0HrQBGW2kj1OaKeRjrRQAuAQMDoOeaDnI7DinEhc85zyKOuM8cUAIQQpGRjr1pvY4OOKeceZ8wGMcU0cjBGec0AOTIAJUdOe+aUqvU5OePYU0ZwR36gjpSc4zn2oAcdoPy8HpRzvxngjJpADnOcjGCKUg8EAYHrQAh65xgd6TJycc+2Kc7YJJ5GOPQ03cpyeQ2M1QC7jyDwKOACW24AyT6UhB4zznqabLGrwSDLHIxjOKkBwyyqc4B6/4UE9Qcj0FV7F38gB+gOBxU7kEgYzjvQAuTgDPGMUjxhkXAGeuf50AnIAHGcj+op4I5UmgBu0YK9sZHtSc/pStu5OccYxR0QD8aAE79M+tJ7dqQ5IOD9acAwwTzxnAqgFGMctz7ikTliFbJ9aG+4MDPPJ7/AJUYGDtXaakAfOQMg0uNvRhmkG0DJ5yOaYcL3z6c0ASbmz1yKCQBxye4qFyVTrk9RUbSNwxYgnqKALRZTkgc4BJpB94EVUMg2kZYc5HPWkMoVA248HOarQC8SqEADrRu6gCqhldssHDd8d6PNbOc59KNALJ9hzSltxyOBVXzs8Hr9acJSMZGQPejQCc4J/HnFSJg8AY45B6/WqwnyeBx6+9KJeThuT37/SloBYzj5RzQQMYP51FHIG3FQQR175oL4ypOScEUgHYGRg8Dr705sleOh5pkbHd0wMdacWGMDpQAmCQQPrQOw25H0p2Om0gGk2tng8UAL0JOOMUh3dD06mg9OTyD09aQsSORg/WgAyMnHA/lSncV9aaWOMdvpShiD1470AKOD05PvQeu4cAcHJpATnng4yPenZ5IK5B7daAEIUgjOQTxg0nGSV6dKXjOVAHTApD3B4oAUHgjOD1BpQSRxwabjvg0Y2tnI+goAdg8jdzS7uo9BSAHkjk9+aTuQRgUAOxnBH4Y4pBjPHAB5poyCCcnsOKeBwQeQaAA55yO9IOv40nOM5zzSpjpQA71oGcCkPXPWlPcmqAra3YR6rot3p8qh1lQgA9MjkH8wK+WdV0+e1u7mymVjLE5SQnjBUc19YxnDCvFvjhoaWmurqSBUguwCTjgODz+JJoEzwTUYh5X3lPUAfjXMahatvBVlAxu/wDrV3ms2qxOGYMQ65A7ZrkdWt0RASzdcfWrj2IsjnryMGRJFZRuxkVCGz9oj34j/gZevvV25jhXCqvzdATVGX93LldoJ4cCrQmjO+zC0ba43KTujb6/ezUd15jAxrsy46ntV3Cs7NGzOx6L6VUChXkRVwMglm4rTYQwxorlZQh4wON2DWReWkcU/lytISGzGlb7xossYm5QDIdehqmzwXE8d0FZXbPDt/dp3AxLiH5NqqxwO9ZciyLvkgVMdGreuFllMjojF8/dqibd3TcirGvU1QGe7Lnb5eP+BU2RFwxLfLUs0W6XcjZz8tRsvDrJJtNSxggV9se7av8Aepsca/M393/x6nSKq2jbTuC/Nu/ipd6bEZl2qfm5qeUCA/u/mZfmal/28fP1qWR2fa38NQOG80Mvzb/4aQDx5sTLKfm/2aUtJIjO2xfXbTGFx5u9c4pT+7xJK27f/DmgBsbyBGYfeNSg75UlcYpmbd0DI23P8NPQeXFv+/8A3fnpxAnZZNgCN5Y/vYpZGEcBKjcVFRQO7253LtZeKfl/LzjmqAlDLuRfugruphHzNIqAH+Hmly3lllTJ/ipo/dovyZ9aAFjjkOVZgV/hXFPiUPId38Pf8qhwnmjb8r+wp0StEPv/ADNQAsKmOSSWZ/3YHrT4R5yMy8j0pAnmbm3bo/SmxCVj5jReWv8Av0ATo6vJJIytu2/epkUrcH+Hd8rL81LIy/LtZvbNN+VtyKu1v4aAALtm8rcAvRBSf6tPmXGPSpI2bzfuryPvVFKJvkVPmUffqwHJ/q1lkO6QPtWpAkm7azDbTY98fzeVu/4HTx5m1dn3t2aAFTy/tGWXai9GqYzRvvXd8v8ADUQijY7Lpdxb5vleki3t5jMV3f3qAJPOE8bKF+Rf4qTcr7V3f7P1pkkmyRcL+7/u0+VY4/lC7eKAJy5F+isytHGvy05tySNIrLTTH5kY5X/epUZUK7o8rVAS72lkRdu5l+bIpm7a/wC7hyka0gaRjuRVH0qSP/j5RV+6T8wqtRE0rGQs1vM7D7zBqciKqLJIuCTyN1VwyxyhfL3c4G2p4laUsN2wI3c1IEuyR93kqmN38TVb0eKG61WKxuIsRFWaRl/iqukcbyMZG+X7277tSRoYfLaNtp/2KYjQuYLW31EFZIY7aBdzLndu/wBiiFY5Ua4WfNrI3zJ/Eq1QjtYluA1woY/e37t+7/eq/pqG3t52nWISyHna3SmIneLzgsi9U+XPrU0i5tVDR7VVty7ah0qRRZNCzHnj/aqZd3yrbpuMY53fdpAPX/SAIzIudu1h/s1OnmTblVikcQ6ioIFkUNIs8R/65VPIqxRPtk80Ffu+lMCSOMsmVZsepNPMe4ZZvII60u1lto1dcpt/h+UrTjjeF2ZA65oAkHloImZfNkJ4b1FMun+zz/u9+9/SnSbZCGx5ap0FWbRYliMjyeYTyMip5gKyTOrBmbdn+GleP7zKCCOcDk06KMSbmx5RzwQOtOCo2ZGfI/vDrS5gIEkaMfNGyg8E+tH8arDzxg81L5M7syo26ILu+bqabEsajzo49qE5PHejmAS2eNUBDqGPY0qbV+WRFHcc5zSiNXlCyR4LtyfSp9Tgt4njt1iaSQHceafMBVdXjcqu5lcZ6fpQct8w4OMVO0jyIyLwMelM2quNrY4/Oo5gGS7vKVenoKIWP3grZHY09VmG4xlC38OTUifd80vu+lVcCOLYryMrgxfrmmSsWARWxjnd3+lSQqv71tigHnp0pr7wQsmzJ9PakAqNJwsaZHr3o4e7IRPLxjOaP3ixEuMDPGDRIz+aq54xkHPWrAXczoyoiK4OFwKNybF3/Kvc4pE3biyde4poKSBlDLjup61ACXcjeWGKYH97OTSElZxCq5G3dTmRmQbvkH50wt+/3M2BjAI71UQEcsbj94qrxuFWbdt0RUtmTHGeKgCrI+5m+Vf1pUaRkPmryDnIrN7gWvMNramLckkpX86bbyybFk8vcn1qCJl8s/Lls1YjLfdRePSkA+5mkaA4RQ2ehrkvFsyKJLWRXedhlWRflWuqnkiaMrNGzJ/z0Rq5fWbiRjJ9lKRD+8/3mq47AcjKrfa0jkkx8vX1pEhVd+07zu3Ckm+1PKGk8ryx/dpYYuHE0jGNv1qpDGj5nHm5wP7pqWBlRtyqoB7UbYt0s33BjG3NMuItsa7uWK0ALs3TiRpcdutWEh3I0Kq5m3Y2r/FUCW0MZk85mf8Ad5WrNvNcRhZI9rSbV+YUAJJnzG3fuu1QosuXK8x525q3eS2/lqyrvJ+83+1UMTKsbLL8it8wUUAQAMYxGvQ/Lz0pwGwhWbcnfBp8CtnczYHUBqYm6Wc7lUKP7tAhP3PziT5A/Sph5bIq+WwY/dxVfy5En8uSPKdqlgVpMtG7UAPg2qZFZue2aZ+8yzRqVWkeP7qrHudWyeaEZt0zNJhf4aBksmYwu6PLSL1oj8rDSbmklVdv3flWoNv7tT5nzjFSSXcvlNbrGqH+/wD3qAJo23xtJHIsrRjbtWrcel3TGOS+XbM67lVfvNWYT91Fh2Mv3XRvvVfuNSuZpIC7bXjXa0n8dAiK7883Cs/+sjXcVUf+hVaSzhS3bUJ2Vi6r+5/u9ao/vI7gyLJ5kkjdf71RlmeZmZuKAJoztnVo2ysY3FqbAipdzySNuikXdiox5nz+XyHFRpJtdVk+f5cUDJrTbl9y/N/D82KARHIyn5u4pIPL8z95Jgj7tNikk3vJ/CG/76oAe6/uyyuwaoHVVO0hZAPu7vWp2uZGD7Y1I+9VffGZEVo+cbjigRPJM/lmB3Z41+6d1VF3Im3cwjHpUtxt8hmK+X/t0yHa8YVvl9/71BY0Kpjy3yrTZHVY2ZY+PWpZPnQr0WmQfv5BHJHti/ibdVaisLJJGsa+Y3mbvu7R0qvGGVsbW+b5t1SlUS8aS2TEa/Kv+1TvMm+0sz42stSMZ83CbfvfMtKXkZv3nzNTXkZvlZv92kjZvMLSNx/DUgIw3/M1OjdVkEm2nbv4vvL3oG5htjVG2/3qAI4/9Z5qndG38NO3N5u5lzN/DUcnmD95LtVf9mnyv/y1c/KP4qACnzeQm35dzdaj83aC+3911WndYxtX79AEk7rht0G1f9mopPk8uTzPLZv4akjkm8tlYfJQjQ+QUnXdJt4agCO5KxiRo+Cy/eWnRsXeJtuV/i+aovLkjjWL7rD5qW2CTRyNu8tt1AG9BqeoW+iCyWUo4n8xQrfwf3KqiRijMzbF7460xBCs0bzBneP7rUy4zd3rPJJhv9k1QrE42v8AMq7xRC833m259aSCG4AUsFCtuoiiZ4olb7jfMTQMmtY4xI25mKH5lq9G1x5bSwMsaR9qoWJWOZ1XdIrH73pV1Xjh/eNIrRP8rLTRARvIkYC/MzN5jVcSbYjMyuvO5qhCP9oUReT5m3EX92p/tDTJJHcLtP3dwpoUhxEg/hC5XdtqZAqJG0hbb/s/e3UkbSiILu8xh/301WLZmmkVZl5+8vG3bTI1EcSSyfamjKN935vvUM7eVJIo5T7xq55MkjvtOcrt61WgkH2drnDGJf3JQj+5SDUfHGrQRrFxnkmpnkZnwq/LH696b8o/equUccD0qVFVss7fMRgUBqNlZJEZ0XnrjNQb2mTdt4SkeNYo1kRsM0mz/eqcRugZT1HQCpJGQRuwL7ccU37wLKVYY4OadEZt4YpzjGKEW3CFo+QflWgCtKVYoskf+1gDc1Szi43bWlYpu3Kv3aktvL+0MYlywTOT/s1WTzJk3r99jVLYaGSorE+X98tuJpU8lDujVtknytx0b+9UjrtmEhj2r7dqbGzeekaLmPdupMuO5Snjn+VWVfL27lf+KqabmcRqcfNyauTq32wK0mV+6rVVLlZpIvuPQhPcR4v9JlWa43bF/drUGy9e1ZvtKxt97f8A+y06ZllUTPgHbhV/vf7VRER+Wm1g8Y6/3aB6kMu4ofOkWaQ8h2+8tK+1JkjjX935dSItuodVVnNV53jeMKyNEq/e/wDZaRVhztOtuWZdrBvuhqiMbFy23YmMr708fcLK2OP4uaIpFe2/1mSh3GpKIsKv8OWftTH3Ikmwc1N8y4kVfkc7uajKrJcmRWwM5K0AMTZHbNJnLvxtqP5V/dsm4kcVNPcw3G4+Q0Z6fWox5gw4XGO9ACfKDjZ82OhNIY5GdC2zOeStLGNzyO3T+9T7eHzopf4cgY296QG/bxlfJ75Ga3rJdlwueT1HpWNZqoiib7wxjFb9kFecMvChelZyA6PRFZizNjjHNdPpScgnkA1zeh8Icd8ZrqdIADleoOK53uUtjqdKUifpg4wPxr0fwwPN8a6bEmSYrVpHH0KCuG8MwrLcgsMgkH8q9L+G0Ky+IdQvSMtBGIR7BiT/AOy0ikd6Vzgt3pPwxTsDJ5z6U00MorTf633J64xUgAxwcjtTnXcd2cfhR0GMcUAIOtOOOPpTT1GPrR6nrQAHOaRh2HXrTjTQD685oAUEjgc+v1pctjOcfjQBjpwKQdaAFycDc3PpmjJ5waT36mj1oAXsRjtTQx49RxihumV5oI53A8UAO3EnBAx60c9Acim98dT2oAwcjg0APB6c4H0oPXHWmoZCSBgDPU1I68ehqQGnrxkkc0u75fU44HSkwRnt7+tG334zQABzxx2oDZByM0gGCT1GKFoAcME7h0FB4P1GaQEBCDS43HrjjigBDkp1waTnjj607sMfjR1/ix9aAE6A56Uh+vPofSnHHY5pGwc5HPbFAEU4GQQARjGSaFJyMr060rDAAOcdaEOeccgUAP4wTnkdqBjHTk9aQ9fSg5BAByDVASDJXDDA9qacdR07e9N9qU42kA9BkfWpAMjoQAaYHwSc8AfnTZXwo7kjrUYJx1x3oAlSQEEqQD15qSN/MADKoPqDVaJScEnIyccc1PCFAIwQSaAH8DjGTS/KRjbgdvrSH24HrRxwPWgAB7Y4FAUdACTQFHJJ47GnKegzj0OKAAYHFI2OpGSOKQ55JFKF6EnigBOxGMg0ncjrUny7CQc+lR5OAABnrQAoOBz6/nRyM4XPPBpGKjnPH60ZHBzx9aAF+brkE0Y6kYpPl55IPXNISd4z0xQA7rkHp1pD0yCcdxSg8EgHHSkAOAelAAQWA5zjiilOO/TtzRQApxtAIzg5oLjnjgcjmkOc4PB704BfbGKAGna5GMgkcmhMKhZm6cU4bcZHHsf0ppxkAjjuKAFUnZycZ5/yKT5SeeBTT1OOtKCcHHIPWgB4Kr0P40Flboc+w70BlwBimjOcbQDjPvQAfL0xwD0znFAIzhVwDznrSDGzOOc460DGc9sHGaAHjPPcg9v5UhyEY4wT0Gaad3TceeRSSlvKOecDrQBHbMRCx6gGpTuPzKFIA6DrUGncxFyxIJxirKZBJxyRk8/0oAaMDGDj9frSgZJ5xUZdfvdD0xTxgoScg9qAHDuCeemfWk6ggjkDoetMDEuMDofWnyE78g44xnvQA0L1wMnGaUYUHHTufT2o4yB147UpAGM5x2HrVIBB6Z46+9M3nJHfGMnmgleQG56VEWAyoPPU0ASMT938sVGWGcZ596ZO7LjawBxk1A8jcFjz3INKQEjsd+W4H1zTHlXgA8dM1AXwdxPBOOtV55RyFGTnjmkBceZcAdSOM1EZjwAQD2FUjM33WOD1NRmQ84bJ9aANHzNxLZww44pfNbnnPt3rNLt0Bz6807zSAcHBHvRqBoec3UNx3FKLhVOeT7VneY2B8px9acJCABjBoA0fOZhhRgZyBmlSUjOTyORVDzWJ57VKJhgFjjjmgDRSYFDgkZGT2p24cNu6Dj3rPExOQRxjHFKkxzkjGBgc0AaQnHUHA6GnCZcYG4+9ZxkZhgde9SpK2AoHTvQBfEw5X19qeGHUDI7YNUEmbJDAAU9Z1UE7ufSgC782Dx+Pek4wMHmq32heGZsD3p4lGNwxk9OaAJuf4RTgpIw3bp9aiDnsf1pwLDkEUAOAAIzkkGlLc4PQ8ZpEbkseuM0Eg5UkEEZAxQAoOeAQQBnJpMEk5OeM0RgKh29McZ5oBzgcDI60AL2I9PSkI5JPSnge1KcZ70ANC4U45ppx2qTn0ph4GCv60AIp554FOGf4RnPfNNPYH0oQEjnigA45I69/SnduevbjFBA3Y6ADNHBx39aAFye1B+uOxoAPI6elA6YNPoAoPX0HFc/8TNJGteDbuJVLSwqZowBkkqM4FdB3xwR6U6JgCMkDjp7U0B8g63C32Q71wyHDHryD0/lXGarC7WzPnODkLjrXtHxR8PLofiW6tY4VFrc5nt/cEZb8ck15ZqFqVMluOAc7Tn3qoknG30bmQq0anjhh61mRDfKGYKB2963NZEqRiYj5U+XOf4vpWT5X72Nh8ocY+nrWsdyZFIqqzvtj2n1FUywaKQMm5GOMd/xq65kWcK25j2K+lRS7WllZPmZOqDrVNCIkyrqjOqRIOEz8p9qqeTE0oayt1GxeQW5JqzneFZI/lHzde9CFmuZWZWClOC33s0lsIzBDe72SPbCSFzv+9VS4t/Jzu5atVfOwrXH7yYcbqrurRuZw24OdrErWq1AwrhWXG5GT+5+NQTw7U34imYd8Vu38MTl/Mbe27hFNZFxuWXZ5Sxr7d6AKrqyhl2Kre1LEp58zsKd5C/dDMj53euakljY4U7drDLVAyrtk8pWIHmjpTZJPk8370nTNWcSM7Mq/L0DVVw3msypuVf4aTAZckvCFbrTX2pIsjL8v3evNOuEZ9qRc/wAVNkzLtQfMyjFIB/ytuVIsr/eqeIbQOevNV03eY21jtzUzb1AwB0/KnECWigfMA1M3vvZPLyKoB3PlMuctijdNujjdNyqOtAz5q4+7sqNMqPMzvoAsecshbapFJ0/3qaePuJ3po5dd5w392gCT53kChdq/3fWnSMfN+Ufu6hikcy4XkD+LFSHaoLKuf9kUAOdiVO1efSl85pCFVdw/vU1HVxIqrjtupPljX91mP8N1ADdzFG8n5V/2qI5GxGw/eHuytR5fK/OgX+AVLa7fKkCRbY1/76qwHSbsM27bSoW+xebJ97dmkCO/zMnlxtUdyzK4VjsHrQAm2VLhnX5g/aptqGX5fm8v5mpsol8hmi2qajtjtlLsdz/degCwNixsyLujk+ZWp9uhlj3Ttu7VPAqzIse7yl/3d1Pnt4Lb95HcrKoXpQBCm2N2aGNn/u/NT03M43N/vVFZzbyF2tuk+7TTGwmkWRuR/d/iqgJ4NyyfuYt5+7gVZVtvmtINz7fyqrp6STW+LdnMi/e3dakMan5Wm8w/xYoAfBLCwLD+6pXNS2i7t0m7+KoRJ87eZCpXbtX/AHqsp5bR7ZI9j/7NAmTo/nJJt+aOPn+7SRRyRyGNW3M/zGodjfaVt428tJPuqtXLVGtxumby9q5X+LdTETzuqIse7C0+ISG3aZYNzLx838VNeV4bg7W2rIu7ZThKyTCBY9rN8x+bbQxFiDcSt79n8sScbKsRRRzRi4VQTuytQBZFuFLT8/xJ/FV2COOLcu3dE3OC3zLQAttBsTaz4U/MFq3brGv7t7bJfo1QQ+U2TGrFf4S33qs2+cbd2frTAld5PMZpZPMKDjinIzeSvmlZH74FQo3lys0kY54BzVmVXzsRcOQDxQAksfmBdvKihtzPsSNSo71IisibFXKgfrSfPldi/vDWEtwESbzEdtvA4AoeH5NzptZ/Q1NhWm2sqgDrTUxJcsm1j6UAIkcyfIqfLjrnrSuucbGTI6LUu1tqmPYxz3PIpjf6wlkYgDp6UAMl35+ZelNuJLhrgNANrv8A6xvYUsETP8+7O/r7VI6spKwrkHvQBFLiJzPIyiAjByec0yDbJEPL5j6Zap1t7ZnVcFj9eAabKrF2EvQcfLxmgCIxrGh2oxOfXrUqR+YGRE2nqMU1Q+8Ku4AdjzTsMpZkkwpGKAI2S4Wb92qsOhz3NMZWZmhH/Hxn5WzxTvl+0D532oPzolWNomC/ezkHPNVEBtyzKFjcZI++KZiL7Oz7iB2pJ+Y48tukHJxTizS4MgUg8jFXEBoj8uAO0jKw5HvTnVJIhJOqjP3nX5aY00mSnBpZZGeHy2RfXiqAghaT7WUWXfF2Y05D5nmBcl/4U/vU+JxvRfLwij5h0pn+jtOJJJcOPmUikANt3hUbBHBx6/3akWaSN2804V+9RyyL5+5VWTvxTg7yEMsfFZPcCVGYR5Zck1JGzxxDc2Ce9VHk/wBIKq+B65q3GHa3O9VP9zHekA8uxtCi81y2v/ZuFullZ8Ns2100smyERouCOtYHiMyKFX5c/wANaQ2A4+eNcsofA7CkkglYrEsig/nV91jeT94y7/8AdqiIoXTzJHaNfvDa1MZcktVePy2XAEbVTjMqxxjcZdtWYpY5Qqw+bu3bc1D5H+lSKsioi96AHP5kvzMu3j7uaad0XMceFkHWpoFX545m3SeXuXbSI7PGrSMpX7q0DItqRorFmKHsKc7W5yJ4/MVl4H3aVEZJT95UYfLxUSHdINy7jQIm3Q3h3XMjRrEv8P8AFRM9uRGsMDQ5X77Uze2VtWj3L/fqS5RcKY23ovDD+7QA0CaMBY5vu/e3LTU3bGVZCqfSkVV3lfMb1Wh9zZLLg9qAG3XmLKrRtjfTjF5eFZsq1Nfas+2Zs5+7j+GnKGXb3U/MDQAzy5HiW42/L0x/FRK6eZtaNgcf980IrMAytgDrUjl4SrRxqysv8VAiP70K/vN3pTuto2VwD95qYm5HLFalg3MHjHzDsKAEdPKAWP738LbqZ6lW4qRPuFV4f3piMq70280ALv8ALxtbOe1KjKsb/u3J9du6ol6blTd71LE+x/l2knrntQBd8O6d/a+/DRfJ1+b5lqC9gjtpDbK2/a33/wC9VfMlo0rCZtx6bDTY7ePzx9omyr/MvtQA5Y0WORlHzKKfFHiASB1JaPNE6W6fJbtye1Q/NFOyyKpl28LQMSAdFuGzH/EKPLWSLMbbee4pZPtK4YxxKf4/m+7QNzLtZfvd6rUaI3cCQq0f+7TXmlP7vbsQ/wB2pfm3lt3mIvehVV923ijUZH9wbdvzbfvVGpZv4Wbb97a1Nkk/0lVDeZH/AHqUhVZmVNv/AI9WYDY5sOfKjSTd707bujbfD83vUkbx+jYX7q1F+8kl3HC/8CoAdvkdArLtpkn+tWJ2+Xbu+Wn/AMf8XWkj8+Heu3cJPm/vNQA3zFU/I32hW/hFH3LnYh3L/wCgVaksGtbMXYhWNj93P8dVZMPhdrNMPm+X+KgAuZl3qj/df+7T/LXy/wB38y9ML96oDL5kTI6mNj/C33qksouNifKf76tQA8yfulLbo1X+8tSKGeNdi/L9771RSLuPlybpP7x+9U/y7921lj27VWgCMuxjk2Lukx96mo0YvFAH7vbS7yI9sf8ArN1Mm+QGPy9zs3y0AWLhjcAiKVY2PenoypIZAvzH7x/vUwLs+7Gv3aQPIkaqVUk/99VQFyN1O2TayJ/vVJbtkRRtuSMei/eo0xV+3spkRYiv3ZBU0ieS7xzTJJ/zzNAmEW1oyvmeWu5vmxT4Pszxt5ke7b/D/eqERRRIWZfNj/2Wqx+88td0O5vVaYi5Eji3iWPyvLk/ialtN0c8lsF3QL/G396h2tXiiggd2/i3fdpIt1tqMEEjeZau2Ny0xPYvpLGNu5Pm/vVMEEqGNX+UnH+1V/8As+3ZG+dQSMjNVpYlhAjXnauMg0GIunSRpOQ0jLsP1NWdQMk0oXaojJ6fdqrEkiI7fu2i/hfPzVO/zQiKZsnqMUASCOSOXaqjaelMvYwqAqMnPNOig2wiJixD807y9xaNfu44PvQVqQ24WKZYBGWV+R7UkLKtwyxt8mfzoQSK4y2DUsUUJdU/h6k96QcpGjqs5kjVi3pmlRdzu8aeTGO+M1Jtj82RkXBAwDTYvM+yCMtkZ5oHykMUka3O/ZnK4H9afFHB5pkL7UReEApvyx/Kys49u1R7kkO9o2TjP1pByjCFkfdFIzc/KD0psm5i0K7TJ6CpFbyUVY02k+vao5xEWZVk2TAfLN/CaAKDKyHbIvlRIPl3N3qvNHm5WTbnAwan2MC/nTtOg5YOu2okjkuAW3eWg+6lNDZWuwr7lb5jnjb8tVtzLK1vJHtl2/cLfK1T3onctIiqNn3VqKOX7UjSXK+WQFXdQAxPL6rI3mt8qrUU4mEHmyNuMbfMmKk+XY8irvmj+YU2SK4a3jYtuaX5v93/AGag0CLymTzbjd8q/Ki1DJP51oRHFHEu7oPvH/epxjlLllXhR1FIGkZCu2NMfxdaAEkdZXTzPlwNuwd6aGZt6KiquODu5pGdjEGZcHs1RyqxHznlOcDvQA55JBtX5VXu23NJPGy/Mj5U0qhDbmNW3b+R60iFNqruxH39aAITvVGRvl9a0LB3GIlVcf3+9QRKs7lN/Kc5xVzTIUN0zfx8A+1SwNbTt7p5cC4APJPOa6LTgPPDgcCsayXZIFX5ccE+tb2ngeQpzjJwPeoYzoNLbdkKM811GjAiUZHQc1zekKMAgd66bS8ebgHIIxXM9yz0HwXHl/3gwADg/QV6X8K4d+i3moD/AJebpwD7RuyEfmDXBaBGsejSygNvELEEepU//Wr1jwXaxWXheyhhAVSpkIH95iSf1J/OgaNTrz04zTSMnrT+PXimj09TSYg747Uw9fWnHqecU36+maEUJn8KU4xxQQMBhz/Sm5A60wHDoT1FIMZyelA6n07Upz0xmgBOOaaAQSOoNOPQ+lNBOee360ALznnp2pfUY/GkO7PpTsEc4oAb0JYHnFR/PnHY85qQk45HGaPcDNABxwcc9KUdhjNJ6c049sdaAEOMnnHpS5YDjkdqD69PSmBtxIHSgB+5gB60h4GSaQ9etLnIIx/9egBAeAM9TTsE8LyaQhuOMj1oyeRjB60AM+fk44HT3ojk6cc+5p/QEHpioyoHzLyPU96kCQNnI6nqeaU9BzxTQO/Q9eKUkL1GRQAUfhnvSHBORtxRnqev6VQA2duMe44oGRxjPvShvQ8d6DxnkUAId2Qvb1oO7jHbJoUgL8vI7etBx+Y5oATPIPUmkLEHAOfWmksp+7we+aVMk5xUgDqrDJBB7VC6yYIwMe1WqQYHIx1FACQKQoJGcinjgnHGaOc4BGOuaX6jNABwOM5z6UhznGMUdjR2GTkUAAJ5GOKUscAEA0DoSenbFBB57DgigBSw5yccZ4FIWJwSOPTvSADjPHanEDPy88fhQAm3IyRxTTgcf15p/wAw5IyPrTH65PJoAQ+w/wAaQlhS++efWl/WqAQZPajPIA545oI5BB5FBxyTwAM0AORlxj5jj1pTt64NIOmQcg9eKaXXO0np2qQHflRTQQe1FUA8oxOS2aU7cFW796crAg8AGmFjuJ9O3rUgHBAJwexPT6UY49u3PWgHJJzgAdc8CkPL85Ix2oAeAMHIA96YdvRTx3pX28AsQD0pWUAYz/8AXoAbhgMkginYHJByT0pp5IXOPXmkJ5OOMdqAF5wQPw5pCABx2A70hPG49MUIc8YqgFH6/wAqSfAhI3AZ4H1pzZAG38arXyswAUYHU+tSBJANsIUcc8j39akDEOByxA47dajjC4G0k8A4qT6mgCNxljuGBjinluAqgAAY600sd3TOO9LGpJPHvzQABRkHqaMEZzz+NPOAQD19qUhST07EUAN+gxx24prsdoJOQOnrT2bqQOcYqu7AsADgf1q0ArkdcA85FQtIok+VSQRillkC4Yg5PTFV3YHlRg0gHSdSScDGBmopGXjJ46HFBbIwzDpkd81WkdyeVwB2zUsAkcEsByo6e9UjIyjdnJzU8kgAAPTvVOXBORwCaAJfMUtkDBxzmm8tknAFMPA6Y47UpPyjg4BoAU5zgHnr1owCSxJwP1ppG0hug7HNPAc8KeDzQAgbg5yB2FODMU3bufrTSrc5Ix2xTS2PlA+uKAJA4AJbLZ7Upmc4YkFcYNMOWxtHPembcZYdu2aAJhcPtyOhqRJtzAbsDvVYdM5HvQeh5/IUAXFuRyD1HvUoulwMkgVn+mBk4pQzZBAyCcU9QNMXA6dD9aeJFKkAAMBmssTOrkDoOtO85iDnj1OaQGl5owCwB705bgHt+tZiSE5Zm5FOE2fX60AaomHPzdB609LkAZDE+tZguFx93c3Tr1qRJ1HGAMigDTSdWcBmIBPNPSZTkqeQcE1lJKcnkDjINSxzcbWxnGcigDUWZc4LcY6etKJl9cDtWaJVJ+7jGB1p4lGOB06c0AaiS557Uol5PTHes3zGyCW+mDTxM3OcEfrQBo+YPUHPvTXbr6VQ8wk/ewBUiyt2YGnoBZLA9B9adGRkAnnPrVbzcjntTxKAcnI+nNICwSuSw5Hb+tGR2qH7Ru+VRnn1xinBzzuGKAJRnA5xSNjHPWmhxj+VBzsBxk56Gq0sA9M55p23nIHHQ/5/z0pBjqeDjpQGOTu/SgDjfjFoS6v4YF5Gg+02Tb1PfB4I+nOfwr5q1yBRLuU43AkeoGf/AK3619jzLHKhtZBuSZSrDtgg5/SvmT4g6JLpuv3dgyH91IzREDG5M8AU0xM8o1aBWPzNhSMg44rn5E3PukU4B+UrXX38IYFZV3LnBXNczeq0F3IWOI+m3sKtSIkZMhCINrYb7vvmmSxiTarMqsg+Ygcmrt3brJbGSdkBXldv6VS3KUTG7e5wTWqZJWjh/f7ItwX0PSorxZJCETcymTp/9erkTMw3dCDlSajcMspkb5d44X3prYCsm753Qb2HX2qi6P5crttaB/m/2h/wGteNEJZpI1VtmS3vVWaPzGEjS/vAm1Vx8tPYDPngm4ZYNwVM/L941WubOJrYs218Nwd38VaksNzHMHNxtmeFlkPotVXs4odPkmXcVz1qwMB42Xcrfe7GmIrB9pbPy/M1XnZ5LnyynmR/wuO1RSw7wVRdxB5xQBFtTy1/eOg9B81QT5aN9sm1v4eOtTRbftAZdoUL3NTIqyYZ41PNJxGZ2yR442c/u1X5gtRSwImfLbbu9a2EZXme3jXDY4xVAxyPhZFUMPvMKnlQFRN3+qhHy4+81SiPbtDTfO3FOKRiQbm2gfcGaJ1iwXZGYJSAYbYInmTTMfenf8siiJ83cUiLFJLu2Nt6Z308lCSq8FP4uwoAWQhJREx2sabufz1TA29aWTcoaVVy7AZFJuk2b/L+bpimA5N653nPZadxw703y18zzGbcOwND5G5if3eOlADiVQZVPbgUZVE3SMMjqaM/vduDt/vU0RqiN5SDzPf+KgAj81YmLLuLdqjzuLZXEWNvWlid9rSvGyt91OP6U4+coaQL8393rQBLF5XlbvM49WzViz3Ic71kU/MrVTRkuSzSjb2/ChJnBW3dN391loAmuGaaUCVtrfwqtIfm3Qs37xxUJ2xy7yd39zL1PvQ7nyi+tWBH9l2xKyvh177qmM3l7mztk7Um2WP5ERF4/v0hjRifM520AOguBhmVcyVJJ5XzOqhVHzbuzVAQVjxH8vpU52PGiyN5cafeoAlRGikWT/WfxbasvdL5bMI0+b/VtVOR5GkO1/vfKrUSDZ5azMAtAB5kgXy/M8vjnbUsGANluoVV9qgPVtvzR0+Ayfd+6WXdQBKS3mx7uV3VfSRFDNv3iqDq2z93zu6t/dqcvHCUb7yhvu/3qoCSNkjnS5cqvlru+ZuK0Ea6mfYu1k8vd83y7qoRqkjrJIu+CX5l9xV+Dau2Q7mbbuPzf+O00KxLcRmY+Yq+ZsXa3zdKtxpAEiaNvM2Lt3f3apo0yBbj5fLLbcVZtNtv5ltIdwf5hTJJLUK4Kz8zj5tzVesIsXRnWTzc/dbNVI/OaScRrFnb838X/Aau2UUCWUU0KeSQV3Ju6tSAmtnAvJVbv2FT7XU7X+XeaZarHI7uE2tu4NPtFWRz5jZk6ZNZyk7gWI4Y8tCz5XHFLF5mz7/KUsLxQy+ZIuJM4QdTU3lu13tdvL3jJ20uYBX3sffrk035493bjg9z7Uj+Y0bK/McfC5NTbPNihT5gE5Vu9ICIRqsXzriTGTz0ohDs8ciSY2A54p4kQvJvX5jxzzmo07pH179qAJGWFkMm1kYnjBp0SyKwyvHr60+JVkQsq5AFNiyzDdwAOPegBkQhZm+XafalyeUXhaVkWMMzd/ugUkbbUVlh4c84NACbV3DY3lFOTnmkw0hP3ZFz97oKW4D7C6/Kc445oikZY9rfN6pQA8qy7UVtze1RyIpQPGwJHJ5pYx1l3bfx5+lJ8jICwaPHp3oAAn+jF2Zc59KbKijbtjQNjPXrSkROrIwbOM/WleSPfGpZw2MUAV0k2guip1waj8syB2i/dyseFY5pzxILhvLdicdDTCyri4kXLIuC3pWwEBZd52tiYU5AN4ZlaNj196SBYcmQybmJ4p0jNscb9w+lMBEbbKzOVKdqIgqwsyorDOWOKhguI0X5kwvepbaaOOZ224j7jrSAiD7drRqvzN8wFTWzzymdpCFjQ8EVExaaUTRBY0RuP9qpDMkVu6Ivyuec0rIBtt5aoVEG5T82afbq6gPHcRoQflQikSOaQiRTGMLjA+9S2nl/aFiETTybv4u1TKIGhLE6Ebl+/wCnPNcp4gTddnbJvZT9xWruLxVVyqbssnGOlcX4kt2ikFxHJEvzbWz/ABURA56e4hluPMaPymHFUYIi0bl5uOn3at6gyvskZF2Bvu1X5aE3DLhd3IqhkluslvG0bMufvLtppMMfytHtL/NRA6hWlVd//AqlnmjYrujx8tAxttK7ho44FbYdzP8A7P8Ado+5K7Rrhy33f7tPgt/9NUKGwRu+WoGmkAlZflXds+b/ANCoETxmSaCX98rMfurtqHzVZ9qrtKL/AN9U/YVDeTHyq/e3VDBtTe0gYB160AEe5ZFke4257KtJJtV90fBNIF3INi/L61L8zXYZv9Ui0AJ8wl3Kvmcfe/u0J5udzNuUfeSiB1x8vG80CSRHLQrj+GgQqSR3JDLCFVPusP4qlnVTIG3dV6VHAzBGb+D7vHWmhVaVS3yx/wB8n5qBiwrIkEsbRllo8tndI13KMU4t8jtHJ8mOKXzTHHFu+YbflNAFb5eV3U9FCjd5mCOmKdF5cv7yQ8s1I+TvZY1C/doEOBV4wuGZ25Hy015IVg5kUtnbTpdzhBH9/bSSJHG4jjRZAy/MaAFTONse1lFEG1S/zKTUcjNJ8iqo+lKP7rL+NAAn7pWZlWUv2/u04RQGBvPDMf4aTaxf5Y8L9aH3SuzbefSgBJLc7R5S7cfNndRPL5siK0eCO9IEZty7vlH8dIVX+H/WrQBHIFJLRttX7zH+9QHDf6v7/pSO6Hdn5R/dpgAaRWjG0qv3qrUpEyOI7NlLYYf3qZK7eRuVdrdztp5fbIrKqzj+7/dqG+uFfakcu1j91NtKQxkDIEGEVV7U/wD56Pt/h+WmureXtK7W/vUjbv8AgO3bUALH8o3T/KNu4UkcgdVOeKGdmxb/AHoz95qjuUcRFY/3bKPlWgBskaeU0iO+GHUGuig1K3itoZDbwrMq7T826sNJI403S/LH/cpXy8DbFXP96gCxe3Ml5ItxI249x/DTdILXOuxxSMscaD71Qfw/Lio32RyiXDmT+Fl/hoA9Yg8JeF20a+1a9vbW9Bh/cSQycREb95J/75/KvM9NsJr23uLi3jbyrYbm+cfN/uUyOeeTT7ixi8uKzlO6dVH+sf8AhNdX4Y1K6TSF0u3iiDRJ5gcru+Wno2By0SSLO1vt8sn1+9TXeOK48qCR84y25ava39qk1d2lg/eM25dvPzVSuSwbEnlLcYyyUgGDf822Pc33leoYvMmSRpMBtvyrWlZ3i21tIsUeCV+Zmqo8sTxLd/dG3PFABbbRp43dcfLRvZpAzLtjVcbt9MuHOFaMZEn8BqZE3fLt3L/vfdpoC26w8Rn74/iqSDakgZgssfpVdZpC3yqrgfxVIY9x3R8e3rTAtBJJt0dt5UUf8Rd/vVNJKIZUjjl3x/dbb/49UEbm4njhaNm8td3yNVolpd0ERKRKvybvmamSXEhtYYmWOXzQfm3fd20kDwI8W4qsG7+L71Q6ZEyQGNo/3fqzVLAkbwrD5PmfN99mpiOjt9gRpW/efLgLnioHRppnbb5LFdsYz96rOmRGW0OY8MnGRTZ3gNqG3+YUO75Vy1BNkQiH7NttwuZNuZCOlOifDu21cnjrV9GZoxuiwp796hEEiyBoUVhnvQFkG1uGVvm7U+KOT7TuV1KoPzp8kYhfDpl34xTYIyjtG33+uR2oCxClq7BnZvm3FmpTa7T5nmY+WldpMtGrZY8CnfvFBFwvlEds5rMoi2bgQrcJ39aakjNHhtsR6FKRG3ShY+lEu3eZJUyTxVgJJtgyiSZJ/iIwKYN+PXPp0oSRGiZS3OehpwVv3Sr8oz0FIHsQOlwxKt5ZI/iqC6EY2+Yu5v4Uqxl/tDfPgZ9KjkVnErbeE70GRRuNqOZPvov3eaikW6iu2uZNuwr9/wD9lpr+WA4Vtw+9ndmgyTNOkDMHjHOKaK1Kdw2Z/MVtpPVKiDNJKVkj+T+4tTOqtLKqws/9181SumkiT5TtlP3TuoGEhXf5kMmxv7lEhLZ2ts9P9qoZ3UvCscas55yaku/9ZFIy7SvHlBvu/wC1SKuR27zltiybCOtPjTzZNy/Kn8Tev4U29KwRpubbkbnb+KnSK6p5sf8AqyP3eBUlESx5Qtu/c5PDU2PzF/eOntn+ICnfLGiu0e5McpmkCtITGkmFI+8aAIovljZIl4zuEr/LSqjNlmTOOhPFLJLu8uLbiJOATSyR7shbrcCeBQA6IXPEkke5cj50XFadguLuVkZcEfd71Ut40jzHH+8fvlulaMStyzN5ZAwVPQ1EgNK12sxBXJxXQWWMRBQwPY/zrAtUfevl4LEcLW/YBjtyzL68VEh/ZOp05RHGvHU8NXTaFHvlVQOCBXNWiHyk28jtzXY+Gbd3eEr64zXO9xx2PQLGFl0KGPdiSW5jjGO4LAYr2a0t0tbOG3j4WOMKPwFeWaXpvnTaJZKzZiuhNLx1AII/ka9YdsuT2BoLQ3jv0ppJz0pSeM9qa5PQcGkxht/i5PrTNy5Pf0pxPGMZz3qPA5xz+NIB47Y5pMDPPHvSDoc8Gl3bhiqAMc5/WkOTyOKAc5wM8cClFABwBwOKT9T1pcA9qbJnHyjnFADlwTwRQ+d33sgdfamoCAMjA7etPOB0Gc9aAGjPOenal/DikzjIH5UfX8aAF46g5HrSnj2PamrgHjgelACkk9TmgB3XjGfajAXkjHHBo5UZHNMP3+SSCM4qQFIPUjnrSZboePTFL8zDccDHGM9aQrnpwexqgCPOME8dhSknBJ7cUICOGOT9KQqSSM8UAL8xxjpjk0e2Mj0pcHAwB+dHY9jQAbugximtnoT9KUZznp6UEN90DJPegBFDdODihvU8H2p2CB049c0zIyQOvvQAqkAc8elO25bgZ9c00dc457VIDxxwe5qQEPB68duKMeo5oPXilJJA559KAGOuQcc+lCYwB0NP5wDjjPNNIGcgd6AFGRwKQ8KTjJ+tJk78EcEcUvUY/OqAUDj1PWge1APPHWjjJbt/WpAOeaXsD29KTPGQe/Shs8EjigBwYYIJppySfSlXa2fUUA8UACY5DLn8aU4/DtjtSdBupAwOcfjQAo45Bz9aRvXtQf1oPIGRnjj2oAbweMcfSlHUAcUc46Z59aUDncBkf1qgDbgE8H8aawJAHUHr7U44zwMZzSDPPY96kBApGADn1prBdxwM5PWpAOeOffpTTnJ2rjj1oAVVyM9u1FG88AEdPSiqAdx6HOeBSEnJbGAODmnjkk4PHIGabkYwckHnJ/wqQKss6qpXGDnPFPguxKMBecYPGKWSJWPOAOvSgQqmNo6nggUAOOCwJBIHQUuSTk8DGKY+QcDgg4p5OAeM8Zx3qgIct9pDdQBgjNShi2TjGOQe9NwVIYAEY57EVKFBBx6VIDDyQOgxTh3JPGKNpGM8ntS+xHNADWY+WQv/ANeoZNzMm0gkAE5NTMrbcq2D3qMRneWYds8d6AJAoHCjJPJPanDHdc+lNQHscDpk9qPmKcHkjJ9qoBgy0hXHHU1NwBjOBimRLjLZ45HNDkZC5ySOcVIAW6jpxTUY7B8vIFDFS2AcEDGaa7KCTnAxg0AI7kJuzwDk1G/BIxkHkc1G7fIyjkHp7015W8w44Ax9KfQAkkYZDMM471Wy+SccetPd8gll6+vUVC7AArux6UrgNkYn72AOme4qCRsZJbcRwPpSSN/e5qGQjO7dz6ChAI7E5C/dNR/TkUpJ4OMewpCGwcfWgBec4I5x1o+bIyMgikILAHsR0oxyAG4FACPuxgNkZ6U5eOhIpqnLt8uBin8kHjoKAD5ecE+tN7ggYz+NC7cEk8Y4NLQAhz64oORwPpS+/QetNTr83UUAAUc5NOyegxjFN5wfrmlGcHAz3oAXnI9u9KCQRjoOaj3nptxgZpQwOcdcZoAcCxc4HNKoBGT+NNBI5B5xQCqghiMelACnbn5aXI49+lM3KcgHikDgA9z2oAeCckDgeuadlsBcAEe/NNG3G49AM4zTG6qyk4IzQBOJSB0zjrSiYntj0qDc2TkdelL/ABg+gxQBbDnseTSiUjILYPeqmDnrSk56HIPU0AXPOIJXfn36Uonwfvc1TLAvhV575NIWOeoPpigC/wDaB9TTxcHoOBWaWOBg80AtjOTn60AaQuDn5W5/MU77Q+NpwR6ZrL3kD6U8TEjAP5mgDSSdkxwv+FTpcnnvnqc1kCV+OgHepEuAD8q5980AawumUYBwPWpPtLMQRzxjr1rKS43EripRcLkqG4HocUAaqSvnLNj8c1MHViMspx09qxEuRnjOB2qwk4I4Y59M0AbEcqhyA/OOM9P84rzX48aEbvT7fXLVMyQkLIy9cZHf3GRXapM2772BinXlrHqelXWnS8rNGcZ5AODj+lUB8fX9v5d60aglW+bn3/yK5zU4G8192G3HnIr0HxnprWN3PCy7ZYJDGxx6HrXEamhb5vbIqokPY5mQL55jHzKPeownyKsZXJfJOOntVq5iZnbcVVRzwOpqAQFFYs2G6ritUQUZ4WVm+ZMD3qCQyJn/AJaRjkk9atBfkZmHznuahDpHtDYJc8960WwyEoZImxKwDnIqExyLKrbAVHSrE/lNFI6hh6H/AOtSllxv6ADIBo1FYjO6SV5Hiy2PWqM8ThHkjbfEV+WPd826tAledkhDEZz6VDcKny7mXngmi7AyIiyyPGqLHiPcrN/C392onWT5IWkZJcfgzVrzwRzW/ksvmFDmNz8uaqSw30m/cscv8O37rbatPQDGlgkbzY47T5lb5nz/ABU+yt1luQrswwM1Yae6UBWGFj447UgnlQLuaMMW++B81ICtcYguZJEjdlVeSBVUIw3K2Fkk+Zq0JVLHEc3yE7vmp0tu+WWTa3y7t6j/AMdp2C5kyxoh3rx6470vlyYZdytlfSpgsbT7d3yUjxsZiqL8v941L3GUYkukiZNoK9OtTVMIpN4xu3r70ySJkjZgPmqbAReZjJcAd096kJQkxsct6UjlPLjc80n/ACzV9+1v4ZDTARNjffXb7dKNyyOyMu5fWpPM3sdx3f3mqJM+axPzJ1U0AJs4dPur/eqWMfvd2cgikXcsfzplfSmgfutyJ/4/QA95JWnba22P+FSlMiMzjJbA+lPlPl89acj7Ru6f7NAD43Tyzvj2t/vUw52FgoJX7v5VAXk8zDoGi/i4qxI54MOGjPvQAkZYfvGjyOy0kEkXmbDx/s9DThKyOu58En5FpPnYt91R24oAQ/Pct5rof7gXrR5TLEE8z5f4ie9NzuPksfn/ADqba3mHev3fumqAftZcfLiP+Gglnj+7t8v8N1H3vmLfWknXejBHx/dNMBsty0dyoePy12/LU0jwTR/Lgn+Kq8u5pYFl6pTpYf3u5X2mgCaFSudrbW7fLup8SbGaRm3s33TSR7fu/Nu/vUo2JtUKwx935aAJbQSNlVbCL1qaF9ybfuqnO41Xt1bLSfwd13VYizNvUqPIb5Y5M/d/vVQD3mk8uMbvLi/u1ZsGWMDazS8fxVXt7iDzGjWPcqnb+8+WphJIP+WasntQBbXau3dJuj/u7av2+6Rz8u5j916rQIWRWVvOi/hVf4v71XJZ5Lf95Cu75WVYz/DVEyJTJGDtj3bZG2yP/t1esIzbwGKIb+c5NLpzZgjdoUU7dxVu9LbC3SB/LVs7m77VoETorDcdv7zr8tWIFRh/pPUdMdahiSaSMCJfLl253OamSJlwsmyRx1cGsXuBLbqm/eybj2apv3kSfMfMd++KSBeny4q1EiicLnn6cUgKiK5Uxp8y/wAbVYgjZEK/dBHc0twFiQpHty7dqikZ3jMezcR2oAS3Qs2/rg4qWWBZH+bgY/hpqSuZRuXEeOoHejczbht2EcgnnNAB5I4WPaAnIpeGwxlTBPBpIY/kaRuZOoX1p8sasBO6bSeCgFADHDecG2/J09zUTr5bN5b/AIZ6U5lYY38r/BzyPrTYPLecps5+vWgB54QPIrHHXFJu3LuYqHfnjqKb5e12RPmYfwmlG4oGkfnGKAD7sRiRc5560iFlQM3Panorbx90r6ilf5nZVdc96AIXbAaRlUt04qOWXJj+TzGx8vtVjcqwMxVQuMbhVKJNvKtk0AOQP5hYbQe5FQ5XgNCrDufelkP3maTyvU1HK5bEJbaBzuHetgCTc+3cVU9lzTArKm3pnuetEj/vUZQsgHNICzSnc3yn17UwAFuYvLVx1pUm8uIhdkmRUDyRqFbaspDdRUpVAhbzMDrg0AJHJ1RuA4yacGxbozLnJxVd2WX5YZBuHNQxzSRR/vOBncwb7y0gJ/mjlMu1t/bDVes5pFuBOyrmqZZVfzPM8yM8/L2qW2Z3DNFHwOc1nIDZnZlt1w+C+c1z+tonllkVWYc4Nakskkm2Nl4Azms3VYFktpE8zn/Y7U4AcLdkfaJIyv7zCufxpI2by2P3o/4kz96pLnaZ8KxLD5fc0qbm3xRqqgfxY+aqKGB4127VZVo+aZ3CrtB+8algS33jdJu2NuyP4qZcPJLcSeXHtH3uDtoEMnuJbcr9lnySu2ppkRMbpPlK/wB3+L0qG0+zmVlt7fIJ7/w1ZeJTG21ZGkj+agCvdw3EUmC3yhOtMWWZ0XaqlFHIq4ZGeBZJ24f5sKen+zVYvGUMax7R1zQBHHhv3arsU00J5sixeZhv9371SFXlcPGuPl6VHukDlolzu430CHblXYq84P8Adp0sqpbvt3Kpbrtpv76LbH8rbj8r0b7gOytteNfm20DFsipgG35ZacHbPzLuanJdDz/JkjVFZcswWo/m+aVTgigQ+WWNgFWPyx/FTvLXYF7t8y1DNk4aQ8N0FO/e+Z8q84oAmj3YLfKWj27aZDt/eqvyvJ95j92mx5jzt3Fv4qIwybmEe6X+FWoAadjTx/ZsNHF/EP4qllhZJPlZQG+Zqik3MRIy7Mtyq/LT5NsrNIOEz92gAjiZyArc9qTLLP8AM27A+7TJV27du5Fz8ppRw5VW39+FoAHZ925GwKTFw7ozNnbQjc/LtK0s6xpOVEjbaAGfLvKu35NTircCNsv60u6MY+TaO5qPbtR9rc0ADbcZXketIUX5Qq4l+8q0hCgDcNuaSTa42yNyv3WVqCokMTuySRbTHIOA+2m+R5IVl+aT+GpdzJCuV3N/eolaXO9F8xlXay9KBh5rH90zIW/vU3d+74Wk/wBFciPd+8x9+nbimF+81SA5EJj3My4/hQVHGrYZn+b+61WZ3RUVhtWX/ZqvJHdSYa1dBH/eoASJ4N+LlRu/umjjzvlXalPY7vmk+WSk2t8rEUANTf8AN8+5f4VoG7+7ke1ND7ty7aH2QAuvzK1AFe5uGfbEnynf8/8AuV6boHjDwl4Y8PK+niS+vZYfni5Qufc7WxXniIFyyruaq6wpFIojzGuzbuWjVFanR+Idc0nVr+K+sfOhllTdLAyfKrf+z1Qwst9vmjUkrt3D+VZcX7iTa+1li4Rt33q1tAuFS7jmkeLbv2yj+6tNMkqFdjywI2Qv+1Un3Ext+Vl2qlT31/p95fNcRwKHU7V2N/DVZdu/zHb5d3y0wIoG8u48xl+ZflWpo2kDN83P96mb2LOxX9397dT7MyoS0i7t/wB3FJATpJ/Cq7B3zUm07PmG0+majdmcsGVSv8Qp9p5e9m85iv8ADuWmBesG8uBmRPMkP3WH8NOf5Ykkt/llkbbtqo8UcskSs0kXmNtUrWgmnra+VHBP522TazNTEyzp8D+X9nuFYt/rN+//AMdqX5GuPIgZYgfvCmSXSpKqtAsix/L5i1Zgke5sFuF3KM/xfw0yTR0LUUtbVrdpOjf99Vce3t5GW6hHuBWVbWsIjw0xY9VZqvR3o8xbYqvndAf4aAHzyXSymeNtwP8AAavJJzGyq3ODn+lEcaqQzHMgHapbWIRuzTSblA3AD+VACOfnLFfnqPayRbYuSOeab5he4Ztv3+lPlKRoUkViSOorMCDd0uI03J3wec0srbpw7Lkkc5NS23lrC0SKxBHWmYDf6zn1I/SgB8dv5iF/kDYyAvWqs6OHWW4bj/nn3qwqL/yzfy5BySe4podZoyzHeM/eoAh8lF3Kse4vyPWo5d8bq23BHValWXbKyKQeOD3FNwTLvbqB+dAFaWORULbcEnOaSLztxVVVhnJ96lLMwLzHERbANRQSPH5ip09DVAjNvI287yo1j5+csO3+zUDwiNy+7BqzM6qWkH3XH3vu1QllRoAV3McfLTRD3ILktBlpGCxnpVaeRMj5QR2q/dKmUiuTlJFznHSqE/lxRtIgz2oHqV3t5pZNyKqLn+981PnVV80K2GRd2R1pyK91ErR/IQ1QuQ1yfMbe3tSKHkNuRljV3Zd2WbO6o7mW4UN8yoOm30/4DQjM2F+6Ox7rTJEkFzunlRj61JRH8v3otzLt+XP97+KpJIWjiWNm/euM0wODK4iTch4Vc96d5d2sgeX5mQUANzbs+bmXbH0AFTxLZ+U2xcKOhNVUhMwaSRVVe49KuWkKSfKm4qOnFAFjT1PmyN6LnGOvvVxF2ovm/MZPuGqsQlZzPbrk/dLH9a0UjUeWqBmA/i9KmW4F+yHyqwXleBXQaYu7AK5bg4rDhVUUFZFxnmuh0fG4MGzkDBFZ1NAOjsfuJ2wRivQPCkZcRqi5AcH8c1wFjkgDocjFeqfDu2Mtyvy/KBuI/CsGVHY9F8DRu/i26Y/MtvbIvTjJLDP6V3hzk9/x965f4dWzR219eyL80020H/ZHT+ddQf51BQmOOabz2GT70/v7UhH4Cgoaen9M0mM4xgf1pfl78D1pOpwDj0oAQ/pTCCCGUYqTuR2pCAenSgCMMd3HBp/B6UuBwTRx2GBVAHOc5wB+tHOckZHag4zg80Ek5APSgBe5JIAAzTTyQc4yMml49OT1puexGTnAoACOoA5/nSBu2PrTs8HPBFNHByRketAC5Ioj4zgjJOaaSSeenbFPH0xQAH5jtBx3pM8E4wc07FNx1wc0ANfc2AOlPQHGM9BmmsCeQMY96cCVGTzkYFSA78M8UyTgjng0vmc7dvbAFMkbOBjkUAPTr1yKXAyQDmkTAHvR3OCRVAAIPQ0oPU9CKPoMUhAxkDnPSgB27jjp/Om49sUvHAA4peOO9SAm0nHOKcBjqf8A69HAJwOaQ5zkigA49eKXPy5PPoabng0o9KoAO7r1zQc9PTmgnjAo4wD371IDfXv6UYO7np2p30FIc8dx61QDQwBPGTSg5PHTvSNwc4yKTcOgGM96AFPB4PFKc44PNB6g0vPJz2oATJ4PQ+wp2eSAMcVEX4Izj0zSBm6hqkCcnAxjP6UhXB4HGMkUzc23cxzzkUiMTnkewoAk7HkZHP1prbscH8qbuZjyRnoABThkYB4wKAISsikENgA5qcZx6HrSgqRk0rHPQ44oAaeRwcng80uB1HIxzSdPftSjPYY71QAAP4hwORikzySAR2NLzksTxjP1pQAOScg84oAQgcbRxiiggH+IUVIEoDc9x2NNPUdM49KaJhu+9j2pPMHIDc59KAHgBhyARS7RjHQA5FRNLtBwcU3zmOAGUnOaAJXTgsQKYVJyf1pDMcY3KeaQyqSMnHtQAm0A7s5A7VJFgngnBFM8xMgAcfzpRIvzbeM0ADsM8nI6U9CenX0qvIzAgDGKf5u0cHH1oAmRflPbPAppAGD145PamCRcht2Rnj609mTABbB68VQAwPHQ+tND7VO7H0pjyKckHgDBINQSTfu/lPB4yetAFgSjAwue5FQtN854GcZ47VVgaQ5bdxmkDMkhY9Txn1qQJxcqTjbk4yM1G8rFzg8elREjJZnVewH9Kgdnz8jDAHXNBJKZmZuSABUbz4BVeSepPSqskg2E559ahd2ICg4GMk5oKLMtwdjZYH0qtLITknrjIqJiMkDJFAwzA9gOOetAD2ctxu6DP/1qjJbBOKULuwFGD1pxzj7vAOKAGJnAA696cccnBJxSAdcCjK8AcnvQA4Y3KrHGRkU0/wC0MH0pxwevAHcU3nnB69TQAtAY468UAH6ntSEZHBoARepVh8vUUZI5FOAPApO2TwB1oACwPyqMCk/iz1zQVIAPegK3UdPegBcflSZKnaKbhhIQxIP86k5xyME0ANKnnnIP6UqcZBHbFGMg9QaO1ABgAZxSEKe1OGSPpSH7oC9e5oAahX5gFxjvTwisDuGOOKQY6EY4o6HPOMUAMClc85FOHB+Y4B6UoOcnGBimH5pAoboKAJACSRtzQOQdp5pACpyGOR+tOyOvSgA5ByTzRjqR0puVwSuc+tAJA+tADh1HY0enb8Ka7BcAHPrShsrQAuOpPYZpoO4A9BTixII6DFMThOTknigBWAz04xmgYYEHt0xQ3JyrZGMULxjHXPNADvlXnJxjg/0pVz36nmkA4IxxnNOoAXcy8jj8KXcx6AD1pgDcknI9KVTnnpigCRGZflzwe9PWQrnnjpmohgD0NBJAGCuO4zQBZWcryTg4x1qxb3kiOrKM8gYz2zWcGXuakRVHzEnjpjrQKxwvxo0JZ3XV4FysybZBjhSOB+fNeB3sDCQq3bIFfWuoWUeq6Pcae5J3qWjB5IIr5p8aaZJZ3s0cg2lGIIHanFsGcFewH5i3GDWYVIJG1t3Wt6/hAcbslSMisi6jw5YdjWyMXuZtxICQ55jbj6VEGiZm2hQMYHH61ekg8xCyqN392qbory7VXG3g81abGiJzvIZRgDqaZKXYbkRSM1N5ZZym7bzz70snlyRmNi0ag8Ed6LsZE6PvB2qI8fOBSOU2EJCuwCnyLJkRxt8vqaWOK4afZt2r/E3Wr1FoVCJdh3MkYqq8PyGZZWJ+6avzxecJFZeM/e9KryQiEIsbqH/z2p3AzZoGVv3K53dc1UlHzuNqgH+KtiW3aUJLG259rVRePaP9/wC8DTQFCZVXdJG2EDdMbqekrSHzJBiJmqeU/u2TydmBn5f4qUOssAjU/JjNMCjPbqs+1Y84bNMvYG3bl+7/AA4q7G83mM0KnJPWn7U2+YrbZewoAzLsbfJVW4x1qtIk7jc3Ea1ph1QPGy+Wx5+Zc0lxGQA3nLlh9zFOwzIMcMUG9c7XpEjnBCg7Qv5Vat7JFjZWbdzuqOeEN82eaiUQGBnaJleJV9NpzTtyeo/Oo5Ff7RtiwPk3GpEeQDmLP/AqQCbUWMszfL160zdFvaF/u7Pl4p0saySIS37sUsm7zMR4U9TxQBFYPH5XHzMnWpJQm1nJ2n1oRdv+9Rjfw6/rQA9BuQs33dvNRGUYRUcLG/RdlOfd8jIu7bTDH1dv+AUgHkbZUZTsz1GKm+8+6ZQV/Woc7t2z76+tO/e/N5q7lVe1MCQNtO6RQzZ+XFAdeJN3y0xQHC+Zgunv0okkVE3Mu0t2oAkMql8bgD6ZpT5kW2MtvDfNuqLZjcrLu3fdzUwZ1TbtUKtADLmItGrIdpTkVLGjJGrNVXz2O1w+5O/yVNNh5Qyv8sdWBMjsv8O2pZd21WZty9agidvs/m7Ny7vmqdAscB/eb9/3eKACDcJfMVvvfKq1PAG8x42WLb1X/Z/2qhRli8wbc/7VCCZlDLGzN/CF71QF60dZj+/LNEvdu1SSQ281vI0PmsW+XcrVAjKhMRV8bfmX/arVjhezgWFWiXd820/eFMCbR4mhsljRla3U7sLVqwd1DfI0fzbtlU9ORXud+Wi2/dT+9V//AEi7Mi+R5csfzff/AIaZMi+jxzOvzfN/c/ipbaNhvjlVVU9Pm6VFHtbbGv39v3/4qnghTftkZmccmgRoQZkQh9okHRjTNohdh0Hcquc1Ht3fMu4HHrU1vtjf5jnIrF7gWbVo1+YNlaRJJkdtz7vQr3o3LymxaWLcjhvu0gCAbS7s24Y6Yp6STSOFQcY49RSOztJtTr1z61PAJtoaRkxn+HrQAxUkUGNWX196c8nmbVkXcP7wGKaDGpZ0diwPHvUpkjaIpn536AUAMTepeR2xt+7TPMlaPc/A7e9D7mi8thz3aokZvKYI3mDGMHtQBJFIWdlZUC4zuzTUBSUsjq2RlcdqYUUWwYLlhShV3jYu0kfNQAmV80SJxK9KY1T9yrqCOTuoVgtzwuDjjNG0+YZJdpOc4oAcMoQsfJ6mhPmlLNtU96IR95kXA7nPSm7UOWjbJ3dTQA11bymTb+764qnKys8YG5QP4sValmZkZmwB0qpO24Rxx8A84IoAjnkkkkTbyu7DZpszRxO+2Nmj9RSyt843NnjBxSPuiwmxWUVsBEki5JjbEe3d7inec0aH5tqyjGah3eYryMzbPm+TFR+UzJuVtyDsaAJDCscAUybscs9LPFlw25Wi2/eNR/uyqyI2+L3pLi1ViXmlxE/RUoAixHEWkjGf+eb7adBG0k+6RfNk8varSfeNOEbLG0ccfzbfl3LUiI0c0ckjqGjX5X/2qAFjeNoBuZo1T5ZPmq5Z4bKRNtX+7Wc//H1Ht2y7+qf3f9qrVoGBc8M33d60uUC7dpGsWcb5F+YGqGqX379oyrBDH9/b/wCO1YlKybUUsCOvvVPW5bq3jUW8azxBtxXb81OOwHFaj5DXbtFuSfHzf7pqF7gxFQob/ZNaurzXEshkWGOJW6EferNeRvM8yNcJ/db5qQx7yRuisq+W452GiN1l2728pd33/wD2Wh2868b5d0Wfv1LOIli+Vc/8B+WgYiLJ57yf6oL/ALNTGRnRlVtv92mSNdNbqzxmSPormoSJFG7oPXdQIWRwkSQL+/y3y/w04213Hu8yAxLHwKjEcK7GaRgw+ZdlTzrI9wJPOZt/zbGapAm0q0Wa1kkaXy7nd8imqd3tt7to2bb/AHRVuTclvFIzcbvlfFEknnStcXFpFIyr8rbulABb2NzNZm5m2xeX8y/7VZ7pFI7H5kbruq9cXE0kVs11wqN8oUfeqCX9/JIJV3W5+6o+9VAQP5m35lX61Jd7fL3Mvlsv601/kkVbhvl6DFK7SSwBWX5ukZoENjZlQN5fmKeq0o3PA2JMsvG0feWlwVQR7d8i/eb0pYJvKR13Zc0ARRyb33SbhipZdsYDNJuR13f7S0sT/uG+bLt7VFKpTiSPJx0oAeknVmbPpxTZGkZ0bco7URKzxbo1yf71I67fnVtxz81ACl5F3s212zjFETytJll8o/3lNJ8pfcOhqSdrn7OkQ+e2Y/Nj71ADAlrjay7Qv3QO9ORWbKqv0NBaPZsjj2xr93NQXErKm2Pgt3zQASr/AHvlj6s1EaL8zLJv206VJ/L6/u2/hptv8kbr5Z+9t20FjnC7yrLn0NJsjbDSDOKV1dmCg4anGNYud2W/ioIK0haItJt3Rj7vzVIG27mWPa3rmkkVvL+X/gVMkEg4ZuKTuWNMKfNJIu3f1UDrSR7kkVl2sKSXyok+WQf3trUkrRRmNpVwrLu+WkAR7XdmZfmf+Gi5HkyKiysE+8u2ppZo0tmW2O5mX7w+9UMbJ8su35dtAEkmfvbMLSUkBDmSRBkJ9+llkj6/7NO4Cb9kbKo3P/u1Fs8+NVQ7Y/4mqxtuIZY1TYRt3PSSLskl9KQDXThU3ED7u6lQRxxmNRgL0xTrbckQUyZI+78tG5d+1iqt/eoLGoLd7cShASv3W+9TVEZuGlXaoZfmNOO6NTGqqIz/AA0m1TGOjL65+9SAbb4j3NEqKu75cU/Yr7mPyr/dpkCwvKU3bFXr7VLsdI28yTr/AA0yARGkUhpMRfxCi4b7s8B2RxrtX5vvU0Bn2xrTpNzXPzRbotnyndt+agC3GxMAkb5W/iWly3DKq7E7Uifu4GaP+LbmpLZVaBmblW+7VAT21wfNjO3cw/1f+zVryQtpcT+Zukb738PzVmwJcedGIWUNn5VFXrmW4WzSNjuBYkbfm/3qYFiwK+TFPbfvJFX97n+GtWCdTEXkXlvvYrJebDx+XtiiP8P96tQfxbW2jFMglsmjwWbHkMu5TV+KP96qquCRnNVP3YeJRtEe1Soq1bvJLL9/7vegC7BtWUqxzv4qZGfy/mXBBxuqqG3uVXbnOQBVgM7bmdsRjqfepe4E1vt8xpPlEhHFOuBJsO5lPHNLAeBvXceoIpU3fMzK2OuKkCMfLGdvQjGBUbqwQsgUADketTnc6s8a4jqF1wnzNkbeR3oAY4kkxJsTp8pJqOWRVdbeBNxfoKlREj8sxlgh6oadA0MbySSDnnYaAIZ4/Kygj2yY55qGTiBZEXcOhqWeSScqx4A/Wn7gr52/KRwuasCmjfugqJlc5ANVr9XhlZ42UsRirrwSK5kV8qOcVWu40mi8xtxY9qQGfcss1sryIoxxj1qoY44HRY1/rUhDK4g3YkTnYaj3NvKscE9D6UEPcglfchjjjyZOWU/eWoDhXCyRq0P93+LdUl79olQqzRo+fv8A3TtpknlxQmPbv2N8zn5WpgNuIGgk/dxx7H52MfmXdWeiyMCschYqflQ/eq7M7NOPMlXb2NU7pf3L3CsqSq3Dq1IqOoqxyzSCRlxu/wBZUJjVht2Z9TmpJ2uJIQ0kmB6ilhWJQZGlYhx9zG1qktbEc8iqiJ8rOn3celPm+0KgaKX7+Cc1WiUXFyvlRiPB5J/hHpV7y7iQP5a7RnC76QFcQwM4ilViD121e3SLbSJCuZDx+HrTEeRf3Zhy2OWA/lUxkhaZfL3q6JnpyaAJUYtGrhshBgoOpq7DvG2SSPA7c1Ug87YVkj8tdud/U1d0+P8Adszb8nsaiW4F+3wyBG+Ynmui0dVEaso4yBXP2IyAyqSeldPpwCW4JTGTwKiewHSaLGZLsL1UYJNeteDAsNvJPHwUXA7ZzxXlvhpG3Z2/f6n0r1/wdaNJpCIo+aSQAH1GawND1fw3bfZdGgjI5Kgk9OT/APqq/wA4Gahtdy20SYwQgFS5OeenapKF9aTnOM8Uv8qMHoKAG7eMDkUYH4Up9Bz9O1HOwc9eKAGnOOBn0pOevanHcvHbtTeMjHSgAoIzz0FLk56YFIfrxQAnzdh+NGAOnAoGe5x6UoPXcKoBDjj17UhwMZ+opxC9R1pD1GB1oAQqMdOpyeaXI6ZwBwKOOSDg9/akwB8xNAAM44Ap3PQjHrUUjMMBRgHnipU5AwcnvUgIM56c0nckDj60SE4H15I60FVyOcDFUAmRypGaOMbevpTjgDjk0mfSgBm1s8dadjHPBPc0nGeeDSkIflB5NSAgLZo3N2605VAHXj+dMPJJ7dAKoB+enr1NOzxgUwEkYPalORgdKAFHWlOQC1GVzwcgjgikP05oAQMSM5/Wg5J60hHHpQigEn2oAd9KXk59frTQeR69adwMkHNACd+BS+vpShj93oKafXPNAC8Y9DR9eRTVJOSelOORwaAGtyMA0zgdM/jUh9B+dRsG7HI9TUgPHI9KcOpBOBimRZJIo3fMQRkA8dqoBHwWG0Hgc0mMkjPvQ+c7lPJ7UYPLEckVIC4Xg7cg9+uKU4AGOQaQKcDnA9KXbg/eyOwqgE55Kjke1OwDgnrjqaUZ4I44xilOO3X0pWAj5Xkc/SnZJIzg0N6jg/pQiHJJIyfeiwCjkkcfQ07nkHAFNbr83QelDMq8k5OKLC1FOOGz7UoBIz71EJQ2TgYA6U15SGBVuMcAU9Rk3ynOR0NFVWuEA+UEknJoqQIHuFXkGmm5UEbmxxwayXlbOFYEGo3mDHa+4EDigVjWF1knByPrTvODYI+X3rISQgFWOAR1BpPObIySaLDNY3ADbc5P1pPtbZBGDjvWVJKo5DMSaTzGHHQGiwGz9rYnOMD2OaU3LZ3cc9eaxhMy8gmnxzbvmG4n60gNUzliOf1o+0HoACPWssyMT1wT0phnZcqTimBqm5YkKoxg5ND3B3Fi2CevesoTHkqxz1zTjO3JI7ZPvQBfluFCfK1RiffgMe/as6W4bAKqMH3pkkjrjaOD6U7Aa3mKuVU4HUnNJ52M8gj3rOjlOcEnJpHkbkK2R6UgLckkfmHPPHH1qAkAsdxAx61EHKjdjJHNN8xnOSABmgBZH34VeB/OjoCRk0mMk+gPApUzzyMUAHVeRg9qRcDORgihg2fvZ96UnICjqO9AAWwQw9Rih87C2eM5p3OAMZAGabIfkCq3fJoAADtGDkHk07+fcikH3MZzg9qMAAgEAmgBMcEqPwpxwfmUYFA6ENR8oAAHFAAc9OhoA4PH0oPJHc0bjjFAAO3f1oG0ZyM57Unv0pRx1596AD/aHBo6kFuaO5NHORxQAf7RHNBUkE9KPl+pphLNj5iPQUAL1HTOOaCw4x0JoG4DCgZ/nSIeTlcD1zQAvqBx2FB3Zx0FAye4AxTcN0zn3zQA4+pHSkzkkHp1FA6hW7dfelPy55yO1ACOcggDA6U0AKQy9QKfgjHvSAMSecCgBec5pTjHrSdPr60DjOTnv0oAMY6Digg4PXOaceBntigHIB5BoAa/UYANOwQOOPakPqOABxSgnHIycZoAb68YPal2gg9c0oweSM5H5UvA5B7YxQAh+XAUcHrR79KOPpxxRnGc/gKAF/l60uOeOvekHp2p3PpQA05xx1oG5XKtz6GlHUhhwBnNNzzlRkkZ60AOduOAPxpI1LZ3D6e1AbjNJP2IPb8RQBICS5XAIx2607PAC8CoYs/xHBI4zUo4wAcigCe2kZCGxyoJGOuO9eY/G/QV3rqNvHiO5HzEDjPevSAeQdxUE4yO1M1yxTW9BurAqu8AtFkdCBz+eP1pxEz5JvYjlhzyO/asO7h+fywMk85rtvFOnSWV9IhjKjJBHpzXLahGq27OvPGMitVsZyiYVxhZ9qt0HY1E6IqYXkdT61duQyBVVFBIzuqtKWVNqx729B1qhFWRGfO0dOmaiuELCPemAO46PUg/dyZZsgjJB4x7U4fKrHd8noaoZFMjyJ8qqox0zTXPyRM4yoHTvUeUjl/eMxBPUfyp7mIIWZsqT901a2Aa8Jm5Y7gOfLc1XMZaYrGzEhc737f7NXnwuxnXb3qtcCSSRtqYD+9GomUw7Tny1VoSOctTbyVv3atb/vW+Xeverd5GLi33wTZxxkdflpIN/wC7RBkn25q4gZjwTB9s03l/xMNtQ3kjSRJcRwrG4bacfxL/ALtX3EM/mRz/ADzRt2+WqUxU7pBH5c+5V+98q0AQbZGVpF+VadGrb1by1Lf391LOGEu9psx+oWlLrFsk5G4ZxQBXkidpG86TzXbqRTHCmBf3e/Hy76ukMP3yxq2e1MuW2yeXG2yP7396qC5RlJSDaq7fU1XlSCUBXbyv9ur940lxA4hWJh8u0fd3VD5LfZnjkCeWOAcVLGUJIpFuTGJcBV/u/eqNBKoZcgt96rkisyIz/KsfO80y4tLltzI2C3NTygUok5bb8qp+dKA6pvfC496Xzn2MjD5xSu37pfOPy/dp6AOcOY3XjawxSRRhBtWj95/s/rUi9m3ZFSADanzsu76VGn+tZh9Kd8uxtlI/zKr/AHV680AN8w+ayOv+5TommALudx/uinZPqaQ7duFf5u1AB97d8m0460xf9bsf/gFEUi5bd96nJhdob5W+9igB0hWNwWbA6UKybN0m7/ZzTfJQzszfN/FzUw3SYjXhcbs0AQefNsz5P7v+7Vqz8ld1vEu93GW/2agePgInytnd96i281JTdb9vzVQGhPBHbxhVm3yt82ymIWhx8qnd/FTYn813uGG1v4aPMgW4j3LtLf7VMCS3dhMzMu9asxmffJ5MnlJIvze9V0aO3lPZdv3qsuWXbKq7lYfnVAW0aTCRrGroq/fx81WILZXTdcTqV+9v3VTtJbVEkk8hpJGXa3zfdqeBVbaPM3RbfmTd92mBZjjlkvAttJ5k33t3+zWmSsyfabafyuxbrWXorx/2qDGrL8rf8Cq2m77OfLXdGDupkyLumL5c+6Tr/DVgXTTSrJGrIo6lu9VYpN4WNTuUruMo+8v+zVqdYy427nC/NhaQi4is8j7mwpGf/saswFfKCrHhcdDVF2ae3ja4Tdzxsba3/fNXtNKfZy0knOaye4EyFtwbZzUku3HzMpNMVWmf5GwPSmyK3lNIuFAOD3zSAkdfkDdMejdasRLuiLL8r1CEUbHb5Ttz9alEikFsMzegoAXG1wuz8uaGaOPe0LoW6GlkfZ5ZVNu/g1DJtYKqxooboQeRQAIzSuN/AT0qOP5pGkb5QP1pQxjLxu2MdMDrSpsTHz7QR9aAGFo2cndweaEkbeWXt2NK8as/yvzimsdspj2bsj9aAHl2eQKqqCRkMeacOrOv70+3Y1HK7LhWj8t8ccU9E6bHTpzjrQAbnYhWXH+yO9Od1GEaNR2IFLLI6orM3TjmqxaRZTIo3E96AGyTRtIq+Tkp3xxUN23z4RGAfof6ValkaXCbMY53Cqrq7OZI5AB2DU4gQO21Cix5PuahJ8xw3mMtTSsoBaddzLyNtV32u6eWmxEGT81agRv5kWU3ZGcqaWSObAhVdw67t1LdrIyDy2Vz6elQtvXbJMrD5fl2t8v/AAKgY+VPLgbayvEPlofyop0hVlwy76Y1srSoHXchGdlJL9k2CaSPbLngJQAsk9xe/wCj2x2svzbv/ZaNoVPLm/e5+7/stTo7iNUmhzsm27hQskKxLN5bE7fmagQQW/l3TKo5A+Zqfbrvd4/MAf8Ah560P+9RZdrAt3zT3j3RBV2h87l5pgXE3C23Mql8496qaxLcWrhIArK5Xc3RlqZ3V5RIx3Of7h4qrqwSRzcxt/yz5SgDkL9GEt1tLSIrfK2fve9V/mUKzFXOPyrQvYY/sckkcm1sblOP4qy4vmKNJwf4vepGSweXv3dUK5+lKfOEYfdmH+7TI1a3mYLHmJqlypjb92zr/doARLpl2rG2xP4lpZJGlnaPaskVBNuyD5do6CmwQLFG7Sbl2j5XzQBIqXHlP5CxbEX5VpsbRvGyyNtdV4p8SbpI5J28q0/3vvPTINs0k1zOoY9m2/w0mBN8sumbWVtu7+GmyLHtGZG+TttpY5Lh7OLy9ojf5mCmpZPs8qExyKZP4t1ICGRG8zc3+qxtWlmiVCNsm5V/jxTfMZkWCNvNWNtwo2yeU/3VBP3aaAb5Kx+Zj5t3zb2qUxebGzSy+XHGu5aikRokZW/eD+GnPEfI2tJ23UwIbdmYuyn5VXd160sP76f5Y1Xilg3R+Z5e1mPY1NbiHfvVedtAEKRqJI3Vise75m2/+O0ji4ijdvlKs3y0kflxxsrN5a7tzJUnktcEK08e3+HNAFfcv8W4DtilTyhwPkXsKlkWVXMMZjbb/FTZkj8rbM3mH+EJQImkeNk3LGoRfvCqxbnO/cx+9gU4N/oynyGjXHzfxU+MwjHmbUWgCrIqtcxKzfKzfM1PvAqOwMe3a23/AHqfcRqkoXzFb+JStLKDcRL5rYkH8X3qAGvJIyKu3ao96ifcX8tm3L95afcrPmJt21V60wBfNMzNz92q1GglZVbcyttX7tMCbC0i/vN3+1Q+5o8KrMtMjVgevl1L3KJYkZ9yyDZTGhbzG8j7p+826miZnkZv7tWDeKiLGsKqZKAIJREkcbTKrbvu5qMfaIyrMqeX/DTp84by12/7NSW0b+UFlfLfeWpAry7sSNENrMPlolj3W0aM+1v4TSRR+cJEb+/tqX7/AO7+9JQA2TzXjXO0L935WpxX5Y9q7ttNihYSMkS5WmRMwjClaAJZXdxIw/1lO+8nmN8rLTY5PMKqr7l+7uqSW3kFp583yqjfKKAIeJocKcSY9a2oNDle2W4nPlx7ei/easrzClurKmJPSrb6vfeU1tG26LZnZuo0D3jMeQrMIzKzR4/iX56nyzR/N/wFqT53k2qp/wB2j5V+821f92gAgKQO27aRt+Ymn7o+VaT5/vUzzOSzR5XbhacYVcBsA/LQWMHmpeqMDb/ep8gaS4Zh/q46hTbDD83araLI3yxruUr8zU0QSRsr7VbaUP3gtS5WPc27KDoKiNusWPL+V+9L+8afbIPl9f4aYFtYWmv44lby/MClfxqxF5aW9zArdUbazfe3VHEkkbnzpCf+ebrUsiyyXDTtGQzjrj71McQLebpcDbflhH3dvzVrbV2LJ5m6PavyfxVmSXGJ4nkKgY2q38NTGJvtKXPn/vPM/wC+qZBrCeOf5oY23Ku1s/w1b07gszrnvxVS2YzRSrP8vzfwfLVi2822mK268lfmY/NQI0Ii0jjyU2+9TeW6umFzE4yR71SJkWcFWxswSKvLcIzAKrEFcigCzZq8cpL/ADEphAKtKucDb2+aq9puRvOLZVxipp5WhQLtz7iswEm2xxFYVwmOBUIUbCZEw23jmnpLuy7RsJUFEbPjZIqsCM0DIJBthU7c9803bujO3sc4xVlnOwsoUoB8tVd7MwP3PSgRFukY4dV+lIdxk3YUD+dK7Pvkd0wcfnTHz5alVyTz9KAIHVeZFZ1U8FTUFzI0aERrk44OetWpfnj3Buf5VXvGbAVV5A+Y1QGVcG4Zg7RbZD/y0qpKu3cu1i/arc7spLeb8tVEG4O6tiT0oIkV5HWDbLcN58svy4K9KgLRzuVaNsR/Lv8A71OnDMSsvPqMUpjzmRriNEbpTAhkjjaGSNYWfHO/stZ86eTKGYb0wv3W+WtaSExFla5z+7yqg/eqJ1KtbrtVWI+b5flNIuJAbeRJDcx/PEFyu77tSW8ayjz9mxD/ABmnhY/tXzS4Cc7B03f3akE1z9o2y+X5bjOP7tA1sQGFkeR49pR15H9acH2jbu4A/GniPbEzK3B61HGhN7GobYgxn+LNSMLSa42ERN1OOnNW/IEdwJCeBx9akNssdxJcWzIeyrTYWkeQbeV6EGgC6nlvH5XzsezVYsnkYNujUFOBz1qCBWUlWbC4xweatRpt2qOV9ayluCNLSVZnWPbgeuK6FEaFY1VfMViPmHTPpWJp5bG5sY6V0VnGflRSwVjuC571Etg6nX+EIW2ZYffAFe3eD7WOO5sol5ES+Y4ryPwNbtJdopXKggmvaPBEZkuLu5U5VMRD34BrE0O0ikDENuwACMU8MnTknNUQ7RuBt4xnrVmGTP8AjQUTjnkdKXP8VMDHnjAx9acM46Zz1qQA9S2O1LwBk/WmcjnkHvQScc80AOPQkGmkngcAUZJz6elMZivQZycUAOHp1PalI5GT25phJz056mly3IxxQAnc5HHrQMdM0o9aO/rVAHak53YPSh8kgDpS9/egA9xyKa3QlhxnBpxOOnApOSCDwCc0AR4JkGOBjgmpk6/w4xjj1ph3b+Bxinrt2ZOR7YqQEPBJ9uaKd9OR157UmRzjn0NUA085wOaaQzDgY56Zp/oM89aD09CTxQAhA46AUmOhHGO/rSqp5B5HanEYGKAGFW6g8elJjjine/QUAEkYHHegBh4/i5qQdsjg0bRu6Z9KU8cGpAQYyQF4HvR3pexGO+aac+nWqAOc8CgdSfbFNDPvC5wKkKgf15oAaegC/wA6BnjPFAUMeuMc0pAyOCccigBRRt7E8HvRzye2eKPWpAAgU43ZHrS5PfnHQ0Y4yG60hBPBPTpg0AISfwox1OM+tKMc7vwNBx0HX19aoBozggcfhSEjGMZx1ocM2Tux6YpuxgOuTUgAxyp7jrSqcY4yQKMA5GMcdaa7bQAWHqcUAScZ6c4pePxqF5P9oDIzUbSEDg5OMg0AWwV5+YY7U0twcce/rVN7jbhQue5pn2pick4AHINGotS2XXGC2KaZUUkbsVQ+0bmDKuAfWo5Zsk5KkUahqaJmGMgtnPINRPMvOCSM9QelUJLiQIctgYPUVCZlUYU54zmn0GaRlXAG4A9u5NMMgAyTgdqynuH+X5ifQUj3BYbWJI7ijmA0zcY6EUVk+dngHge9FIBmeQV9OKjOTKC3XNORmAJx1pFIBww5HPWgB5xkqRxSHdxtGR3NISD16HnNJI21PvYoAUluFYfpTs5zjn8KjRm2ZPWlRiASDz3oAecZwCDQG25DcDPFNcrxtHU9e9AGQc8896AHHqCrdKYQWl+YYz3pRxkAZo5zg8+lAAn3tq8USMeVPPGKCCCCDg007iSW9KAECnHPQCl4KYPagDkZp3HQLxQAMWwCq57fSkGBwRgU7ODktjjOKQt0OODQAHoRxmkxwAOMc4607ap5I/GkGADjg9jQAnI69+aUjKZPH0NBxgep70MDgFTwexoAMLxjOaUcfe6Ud+nakAHOeaAHZHrx/OkLAEgKOe/pR/LFN55oAd8uRtHGOgpeMg4xTQV6547Gl6n5WzQA8kbxgdqD0PrSEHjI7U3IP3iRjt60AOA/ixkEetJzzgUgYEbVXA/Ol9ycYoAQ7WGV/OlHQe9Ic8bRhacm0/KfTNACDofpRxgDOT1oKjGRwMUc4GfSgBDnGAcUHIUkdaX3xSc8gHBNAAmQd36Uh2nIHApcgY4xQAOew6igBBtwaMjIxxS4wKO3NACPgZ5yewoBOACMnvRgZ3dSKMnJDDANAC8dDzQTjjoTTDjPA4HekIyenuKAJaOgP86TsPpQQSOemKAFGSB79DSngewppyqcHFJksMgUAO45HX3pOd4A6d6BlRtI569aMAc55IoAdxnrgHtQ/wAoGemaAFySOvWmudxCk9s0AK7bWAIyCM9KEZS2TgU0H5MMATnrSbRuOFz3xQBIZFyQQc5p3PFRDa33icDgYpQCq/eyB0oAe5wOvNJjoQQDjikHQ+9OQA8DqBQAjbmGMYFG1VGWOSP1px6cnA9aUqGxzzQA0kbQWHWhGGSp4xT2VsDABxTJQrEYOD6YoAeHUAjORU1o+y4V1bJB5AHUVTK+/wCVSxk7hhelCA8x+Nfh+OO+F9briKcZwOxPXNeLz2/ySxvxkdK+r/FOmx6z4cuLcqGeNdyDGSPX+lfNGv2MlpeSBlwwYqR71cZOxJxt3amOMMGVv9noapSKVkDKdp9a276NdyuRg45zWbcIhJUrlW6g961M3uZjRxtknax3ZJ7moVHzsqvkd164q2Y44kKpHgZ7dqg8s+YGjIAI5PemgRVlRZPlj4CdD70bN0BMgzj0FWI8RRM3UdhVc7RjK7t3OKtbDHyHzraNsrsHBO78qSBliiV3OWQ4GakKqyAIvmxpyRnGKryrvDrGq3A9+opgRyGDzzJ8odfmZF61C929vJ5qckj06VZR45HCsrBulMlhVvMjkOCOenSi7EQSqW2ytD5i9JHX5WqOWLc26T5Ldvu87m3f7VKGjeQySI27b8tO/cvIftCtKMblVv4afMwKV5tyFjh3wbdpVP4W/vVWgjVpy3nRY/uM1aV1G2Y0ZmbzB8qCo5bW3eQR3Fusax/ddfvf8Cqk9AKUZD/vody44Yf3qlgVd/mxx7m7q1EkhBWRV/dfdp0kUkS/u2x77aAH3HkybWjtVV0/h3VmusfK9H67fWrrrMudsm4nr/tVEfLVVWaLc38R/iWmwK8UkdxG0ky+Uo+WNF/vU2eKSQK0bbZB/rG3fdq5b2E/2eS4VVlhj9KbbRQyxmRpNqfeb3px2Ayr/a42xx5K/lUMMMnlstwoP8S1ozxF0Vm/dtnj3qrOs6u251ZQvepkMrbDLHhTtbtS+V8ihfmX+LNPlVPLC27fvanNv5UDNuw3WlYDN2TSIzGLav8ABUfyffk4kznipjHdiNmMoZT7UpjSaNRFhl/ioAUYkAkHPpTTn5cINuPnqR42h+UNy1M+fd321IBGyLK0Yjx3pibd7M67i/y7hT/9rdlkpI0WTcko8uPptoAPm+T+/T7VvvXCrnL5XNVhm3ly0u5X/iqUr5cGxP8AVvVAWPIDPJcMx3VDEV8o72ChXx6VJ53lwqVXamP71NlEXlM5b7/JWmBdH775V+XbUbhkmj3LuWiORkj3fw/xU87lbd95f4aoCSfjcy9cfKlXAzNANq5+XbVVNr/dXDL/AHqfbuWYN8yJ1ZaALVqqhP8AVqx3VLtM0+1vNVuka1XDefu3fuox0xV65jjmkiaORonK/epgW7CRpvlVU81flZlG2rTSeSP3fP8AD/vVTgmVdsgXbJu/h/iq27/NtjXzI2+Zv9mmTIdB5dvHLIs/llv4f4VqzZs10gWN/Lc/xr/EtU4p4f3nmRRLH/D/ANNKtwSb40Xy3RG+YbDQIvws0pEisUQHHzfeq7ZGSOKdmVCueGFZ0UkbJtliklP3flqwjx+W6Ku5cfc7isXuBcRm+zhmZQ2eNtOIUgLtZlzkiooBuRUd229RUzn94N+5Wf5RSAliVWJYcfjnNTqzod8i7QRwO9VrYln+VcbOrVeSNpnUKyZ64agCrc5jdWYsp7c03aP4mXGO1SSKI7lmZ1lU8fSonKgbVTMeearUCQtJs5KnjrURYMVR1UKeSe/0pwXzH3M3yDoBTd7coyKR2qQECwM+5Nwwc/WiO4hW7Em/cvb3p6Kw+aFlI9D3pv8ArH2+UiDvQBLfyPPKsjx8Y4wc1CVYY+VV9GFCK0hYbVUoOp9qTzN7qu5mOOVoAlZ1fCs6kdM4qE71zExx3BFJ87MW8mklkcx7wjbulVqAjM0L/Lxkcc1Wu9rARSLtj25+tWX3NII22/INw/rUMpkXHy+YucmjqBWMix/6uJvL+nWoEKsxMjKRnco3YqeXd5R3MjKW/FKa+3yv3a+YidT/ABVoBWf9yDt+ds/M1RgM0jqrbsfwbqnH3GkXgY6VDuX5GWJmPZqQxVdmQM0TccfK1NeO38wyMvypVsXMiKQkcTQ9m3fNVd5YmChvlc0wG7rTeLplYP60jTRvIysu2F/uqp+anxzFt67Y8j070kKMvmecvH3s1EriJNjfKsOHVfuqzbalSMK4Eke2Mr9/dVWIb4N6/MtWbO3jnQKzAwj5sOf4qNQHwEpG/wBnXy5G+8jfNUUrIbd2Vdj/APfVPbdFdmRlwzbVVg1Nmkwdqxbl27t1XHYDlJ1jaQ4+Qq26s1CfOMjf3sitK4/0i7uFbbGuPlIrMnO0+VGu8+tJjJYtv2gqzMZP7tP/AOW4hVmU/wAPFOgVY438yT97j79Md1V4ZGk6fxUDFHlpv8zt8u2nR3CzRFvL2sF+4zU+4eGYySQ/fk5YVD5ckeZZtvoKAEntZJfLxJ5in5ttTsP3Uqx7mHkfeFRusjqk1uvTqKmjlVt1vB8m7+KgQg89LCKOPKs3zA0kkcNvIJvL+VjU1xNIs8flxn7u373WoZJtreXOcLu5z/eoAUbjB9oiVUXtSS7XJ3fNK33ttTSCRpFj+VU+9TJJg9w6xqqjb81JAVgZMCFmAwerVIIZp7iQW+1jt+amOitbeY0iq275TtrS06+tksGikj2yfd3p/FSAzf3csbzeWQqrtyD/ABUttvS3VT+7kb5t7/JWpBZ/aI5F3bYP92qV2kcbxo0jbUfbu/8AsaqwiJoI/wCGdXf+KmLGsgb5cf7f3ae7yO/yr+82/Lu/iprxMI0Xd8v3moGQzpJC43cq3PHenSbWy0cO1h947s0/bsfd8u3/AHqbGNzzMG2rjrQIXbctEGaZXhqNWjuHaBYdzMvWo7ZQkEmG2rIdxX3odtvzR/J+NAGvp8ejQRxXN1bytdKu3y16fSnz6jYwwbrGzVjuyu5qwZDM0ZzN8vpU1mkMflNKGEYXKotFwJ9TdrySKdWRefmiUVSZv3nlrsK/w7mq1cywsF+ywtG/pndUBttsodWV5G6ZoKWwkgnEgVpFVV+7t/ippSViGqw2nXSWjTXPT7ylaopvkdvs8m6PZ8399XoGTbPJk3M27cvzVKUVbZpnXdHJVYyYkjXbtWT5R/FVjU91vBHar+8B+brQBTvUaONXuHDSdFOdlWbeMPbL5ahl/vVFcwtJbK06tHIvXFWpLjYkVvGy7f71SBTkVoZHbHPqtQiWF/32PLbp/vU+TzUuWk2YCf7W7fSSeZ9qDRJuXbuY0AOj8yeV0jfCr8zKvy0+R2Nyskke35cf71JbLLHE8sbEybf9Xn71NlllwrSJ50brzH9x1p9AHgvNJJtXy/8AnmFpJpp5o/Lkk8te67ahS7H3R8o/3afjb977vrSAkIVIzuO4tUP7qOTzSdo+6zbqlg8u5mMbcRj8qkuIo7eCS2Kbl+98y0tQ1I0ypBWTzG/vUrPI6Hcv3fu1HK7LbK52x4H8NCTRM5QHaR96mNk/b97imw4j3GT5eKZujM/zK+xh96ppRHjcvz7eFNIoh2RzxyCN8irHnSfutsi/u/lK/wAVV45oo5I2K7XetHSbi1hkMkkStLu+VmNUiB8ikD7TJxEw+9uoRfk3bsfh1p80cM1w0pbbH/Eu75aRBJv/AHse5McbaYFnMa43LuRV+UL/AHqZIzTbpJJN0kn7tdv8NPi2o5z/AKvG6lELeeqxwuBJ/Ef71MQ5FVYCkypIY/l+b/0Kp7F45dm5WUD7r/wtUlxBm2kjbbG3dv71OsZLZrJrZWLKOWVf4WpkluBVwCrZ8yT5quXDSfvFhbJH3T/drORo5ZI44WaNY/m4q4jM27+D120AacTO+JNy4xjfUts0jzmRF+X5Rg1RRn3hY1wg7VcgVml3fwY+9mgC3FuRmVfmA5AzVi3RZHzuY452mq6BCkiN14IIqWGcrIqtFjj71QwLR2shbfjjBNRj5XG5V9AfWmRxlt3ysEzmleTbGNyZOcDmkMe+5WCIqiPqapTlPMZojuUHrU8jMo3ZyKgl2iINGu0Z5FABJywIbbx1NQgo2ZPMwemKV1M2FcqVzxSzrGrny0+tAiBEZ8sH6cj3qk9x9oDxojLJu21bkXzYs+Z5aDncP5VDAq2yNLO3mvI2BjsKaGZ15DEbmRtylE28bv4qz5JbUgs3+jvngs33qt3cka3EyttZPvA1QWbdbm4uEVldtisDTM3uJIVCZjbzD6pVSS3tt7NcMzJ2q24igmCrIVwNqutCLE0D7v3g+apHqUIrYLll/eIx+V8dKUR75JYLiVgm3Ier72pg06FVk3O54A7VDPbL9oDSfvFTGcU+g/QBEvlx2sSkrjLP3pkqJ8rMzOf71TbWEMjW8bF34z6D/dpLdHU7H2mNBnfSDUCjSQRsV8sjNLBGu9mVfMBHPapJ183DI67R29KfbHMhdRuB+XigsjgVViaNI2HcN/SpzuaMMFVcDrTXG5zbqzrJ/AvrU0SbcxMCT33VLAfbCQyqrKp4zWjbLIs3yKp9mqnAkiSLubd74rRgODuLD5uKzluBe0+L59x5+ldLpy7lRt2WHA9qytMRRFhSp9ulb2kRb5cRngVlJjj3PQ/B4aCIXAXCqmSfftXsnguzktNDjaTBaZjIQPy/+vXmXhK1E1ktowyJRtJ9+1euWeIbOGBmwY0C8dah6Fl0Asck46cGpYzwNpwR1561TXlxlu2amVhwQenakgLoJzg4Ix1BxTwSQPYdaqxtxhj34PpViNgQVz2plDstgZHHahsH6Gg9B3o55J4FSAgyOgzSk9sYPagnjjim8ZoAUk5yaOePejJGR7cHrS59DnPOelACErgknFIO3pQfcZBpegA6ccVQBxz+lA/KjtSj0IqQAqc+gx1phIzgcnNSck7RSOqgblGPU0ANA5BzS/N6UDHAHFLn06+tADOc8jingdM+tOypyOnFN/iHOe/0oAQgAkgY5pDnqemOKc4Pr34pOeB+NUADIIxQD1BOB1BoNHOMhcjGakBOT05FKMgkHAGOKTnjrjqCKaxIOD0zwaoB5OMH3zmkLdQOmcimk5U5HQ0BeN2Tk1ICiTJw3HpRuxwxwe1EUZ3ndyMcUrjJ5GeMDFABzkd/ej1z1poHU8gCnHk8dKoA9ulA9ScYoOR2JFIPpmgB/GOetNwMnn6U4ZyOO4FIcYJ684oAXkAelDZPOMUg57UvGSM5GM1ICHoMnpSHJxxj0PrSkgAMVyKjdznGeMcUALkjGAMUyVsclsD2qKSRVJBYkkZ696hkfcDgYH1oAlaZW+UNwPeoXlVchTnNQyMuOwx6VXknG0qi8+uaALUkrYyxycdPSoZLh/lKDAxyTVGS4KSEsWyB1HeozdbyduQMdDQBdkkkOWMi/QGomkk7kHiqLsvOcnnsaQMRuGWAI70AXVuDgKzDpxk1G9yACuMe4Gao7uccgj3607c/BVjj0NAEpuHG5T36A03zm4bAHbrUZLMCCOfWm/IActn0oYD/ADGwMtn0PpQdzfMD9aaDkfypXyy4VuaQCnIAyM0Uill4bk4ooAkXJQ4+v1pMGQg5xx1xUigxgAnJIoUYBA70wGkYwAc9s0pCshzyB0ozgYAyc0gDA/KMg8igByDgAjn0pCBzgY96Urnkk574pT9ee1ADR14HA55o4zleQT60FhyAMZ701MAEAj8BQA4BsErzmlGeccj1pi8ZI4H86UFsgAe4oAdtPU/zpCOPfOaR/TJJJ9aXjcRn6UANJJACjjsacAeOcH09aOw+maaQWOQcYoAMgk5HbgilIHUtnA6Ck5UgAdqcMbz64oAMnIwOKPlziglgMkDpzSjb1xkY4oAQgk46ijq3zDOOnNBK4IGTR6HvQAcdufxozt3buRjij5ecjAoPIwORn8aAEzuQYAHrk0bSO+B7HNG3g5GT29aEG0HP1oAdgKMgfLShTkFehGajfJAGeOpp4bIGDgUALnJOOR3ppHOQcg0Hv82OcUgBzweKAFTOSOlKSBjIzzR7ikz7ZoAAWJI6DtTS2enWnHqMflQAGJUDPpQAgck5ZuOgpxYjBXkngUwqSdpHTrS4PCnkdRQAAn7x9aX5TyTn0peNpBI69KaQpyFGCKAFBGSxOcdqUsOMdc9KYMDr370uVyOcGgBz5ySvSkzgADoKQkZG2lyT0oAOTznjtSgHHTJpBw1L+PFACdOCOKOOCvI9aMjnnOfagBsEDgdqAHDuOnekOecnHOaTDdc4oc4wc5pAKCvALZB6UvHRecc0wDLghcCnEEEhT2pgBBJOOMjkk0m7A25z2zSkggKcg96SRM5ZW5A6UAIm7OV4+tNcspPQ59KExwSaf64Uc9TSAZgEAjOfWnDOCw5J44NLnIwW/TikAbouFX070AKMj5QMDqafwx46etNAJYtnnFAJzt244zQA8deRgUHGQFbBNLSFehwc9aYCgbSckke9KtIT26nqKB1yOKAFLc8NgfrSfx9OfWkYAfMFzQSDyB1oAcBzkdO9HzZJAwPUGhMEe1BCgEduwzQBYsnZJMqAVPBz+NeQfGXw4LW/kuoFXyphuQgY59PzzXrCHI25wCe1VvFWlprfhyS3UDz4lLRHqeOo/nTiJnydeQs0anIJxk1j3aFckDp1rsNeslju5FCkYJBU/wALZ5/pXNX0XRdqgZ+8TWsTORgyDcwKlT6+1MlDcqZcirzIVikbbuweMVXMP7rexCk9u9UIp43P8rcHgrUksceNuMMBTjhZwqrk+uKAVWVmk3HAqotjK0AQ7mUbG6YpjIY5CwTBHZe9Sqd1wzEqVIyEHWgsFtXZXx7n+VX0F1GXMQYZgXj60wb1BTblscmgKzAKy8detNLt55UPkY4oGQmV12xqqvjuBSySHyQfL+cmpMCFG2p8z/8Aj1MaLyk3s2H7CkSVdXMzBJo22hemz71G5pbCSRVZf975qfMisiRs2xsZPFSuY4oiNuV+996tI7DM12ZrONVj2tu6U+GWSKVlb5o9vy/LVtV2D5v3bdVRvvVUvVVtsi/u03UANCo6FduJ93dv4aj1a58vTJhHGmduN7dDVmSGTynkiUTSx/d/hZlqfRY4LNDPq8aSD70a/wAS1QGjewrY+B7BbdYopLpUExdsFvVvrXM/Z4Irhl+aKMfd3fdNaeo6hcalqf2iSNTCi7YUb5cGqp2+W7SR/My7Y99AircR3N3Odse3y/Wqrx+Zc4WNm9G7NV+eQiIMWaSTbtamQFo7Qxt8qfeqRlKK2kZ2kCqFpty+A0bN/tNVoymQrcRrytDlpnLMi4x8xp2EZ0e50Vo/l44qrIn3ni+7/v1pOJZW3R+XGm3FVTbqryLIPlP8StSHEikiSSDe/JquJE8opCfuD71TGALt252/3d9QhoozOvleW237tTyjHbv3P3PwpZwJo9rL8vXdTLbOCzJtXtUvfb/BjFICOzjRco3zL9KsM8awb4lzGP8AapkkayRLEvAqGWF41+T94T9/3qtgJnRpArB8R0BovkTZ8vpT41SSSOXflVpBIxLtn5c9qYEw4RtvzL/DU2eOmDVSzj8uFQz/AC+lWRyg3L9KpbEEgd22+a3B6HFST7vNjEfptqMH915e3cKlRW2FlbpzVallkbiWt2Vd23KmrEitvSTyvljXa21qhti372RwvzLT4DgLIzOsf95fvUgLcaQNIu7/AF38MMf3v96pS9zEsgj+6rfMqr8zVHaSNbv56yzXMQ+Vmf8AhqaSa48xvLkWOIfdZaZMh6JHdp+7g8uTd9wtViNJeY1m3KOy1V2qsitM0skjd0/hqxaeX5beXuDbv++qBGhEN0m/y/l27d2asxNhjtk3cYqhD5KoGeJl/uj0q5Exwu7cQf4f7tZy2AtnYsSl9x+hoikZXWdN+c7Dv5qMx7Jm2qxUcipRcSM5ZF3AD7tQBYjkVXkVpNi9lHWn73klEySvEduAPWq9t5e/eqqzEck1af8AgdlzjkCr1Ait9qkqzFnz1PrUo+XPzbexpiKVLN8p38/T2pUbJB29PWgBR8wVIXUKKMsAzou3HHzHrTHw0rbecDsMU/8A1oCvyQOKmQCKqtDuX5STyc5xTdn7/wDfPuxwGWhGWNPs6JiQj8KZKqb0W3bDEcselICWddqbWOOePempJuy6sqEcA1HLJudWc7AOPrTdsL7l3ox7JmqsBKZ3QhJriMR9FZeuaYztFKYg+4HoTUO+G3+RVRc/ezS/M0p87bsxxipAezOLdtjKD3Jqm824okqK8235SPlqxJMuwsq47bariHo9u2Mjnd2oAgv5FUIp8yWoj5qsjRNtz91E/wDZqln3fIrtj14600eYjtHGu0t/H/d/3q1GLtkaQmSSMO33vlpsc8sZKssbp03ZpgmGdsZWRv8AloajM0cZkkVWK0ATuipA20LG7Nu2UyPdcTlmWJogtIkTSTedIm5dv3s/+O00LutHdQyjO3imBJIy2u1bePc/96k4t0fzWzvX5f8Aeol87YsilT8uKY21LZGmlBfd8q0uZCFslaOMxs27+Jgv8NWkha4g3s2FPVF+WobeKT7R50iqVk67P4qnS0uvmVZo4U+9yKXMgC1hYJtPAz8pNEvmJEcNkjjdV+WHZYxFmjYdGf8AhqiP418xdn8O2nEDi3fa8zNGzOW21U3SN91MHb3rTu3abUzCq+Wei/7VU7lWXJIxIrfNmgobCuNqyL5srfep86/JtjjiH90u1OtEW2ia4m3K+7b/AN9UkTPMQzR/ulb7zDdQBGkXkhZJLiENt/hpqEtJs3eaN2V20oeMSt/oqsB/FU9uyvMJIViiXa26lcQ2XbJPtjZouzNTLb5IJZWZWiU7Veo7uZvsjZjyqtlnHy1Ys1jhs5I1XdEV3c0gFjltk2wKzGdv4uq08vPsZZIFllj7q1Ux5f2BQsXzR/MrK3zVatPs0UUUkkj+fJ96gB9xJbNJAyruO3c/+9/dqP5Zv3jQeV82NtIQv2xo1XbH/DipH3Mn7v7v+fmpoBkflw28lusXnybtwLN92myK0MeI5F3blZV21atLFlt2bGJS27P95apJulMzbf3W7bQwL/nSQ3Md87ebFL8snlfIq+1S6fDY3QvWkk8lv+WSvVeynW3t5oI1RlkX5I2+Zd9NOzzIdypHcKvMjD5P++KYCvb3MjxyLG+APl3Db8tVruOPzvmEke/+Gri6lJ9syX3KPvN/epmpzXEs5V4FDbt3y/w0aAVnt1yqtCyj+9upLj9zA8f3lY8NV+5upJJPLjj8z5dqD7tF7aWzWixySJHNt3bv/ZKAMmO33bfl2oV+X5qsR2MzW7OzKEj6UgaSK0ilBVg/3VNKs8gHyncWbay0aAUwu4NG3H0FD+chSNY+n3WatH7d9miEbWibm+bdVG5f7SxaSRht5UUCHwJcTOJHbyWC8x43U2QKuxo/mVvvVKskjhJlX97/ABYqiELTurSMN38O2gdyxcTbomiuGZY4+QytiiMfZbdVj2SM67t/3aNsD2yxqrSbflZqZIgUDc26LbtoKIo92N25fM+7838NPnN1HZBBJ5j57rQ8cEe6SdPMDfdRWqOadPuD5mbpQBtQXLaiY7RY1ki+XLbarahaR2+oXOF4UY6Vty39jp2n+XDabZ1jVmauafVHnuDJdfu1k/iK0MCOHy32tF82371MEi+eywv/ABfNzUhfYGaNMbe396lgt5byeee2Ia3jTduX+9UgRTt50it/q2T7u2kR9jsy/wDj1CbldZGXHy/dpsaSPKV+6q/NuoAW4ZpodwVVamsu2IK77jVj5XP92lTfvMfl596LMCHTHtlu/tF0jqsa/L/vUl3NPLMrSLhW+7T57lpXjg+zEru/KicyR5Vl2/3aAK8kDTIyZJCfxU5E2Efu88bamJXyCvm7G3fvKjhZkyzv5gDf3aBslHl7GjkVmWk24kXy12jdjrTPMaMqy8oxxT4yjzybCjKo/hagoilRUdnJ3H7y7V5qUWt15DSSLtibkf36jCqD8zbRWze3du1hBH1K/e20ImRTiVRsik3Yq3GsjKG3YX+Gq6Mrtu/iPyinq0iAQq25t3ZfvVRJdgEm/PytHH8zU+Sa8c7rdj5f3vmz8tNRoXzBGuZdv3aeVmT7zKRt7VQhkiCR1fcsrf6xWYfdqZGW2iaOG4/fuySO3/stRx7VljYrtj+6tPt8Ye4kXjzNq80gLME00zEKsUcg+78v3qvXc32fyrdlVZ5F5OPlqpBcwpbt5i+ZHu2ttqxG0SblVfNO3crP/wCg0xF+3ju3jkVJEVYo+HbnNT6e21yrKzD2NZtnMo6eY0W35v8Ae/u1p26y742XywCNrAN+tAF55ljl4XCon86XzGaQ7uhTpVNIm3KzNuA6+9WgxaQ7WAZ+NtS9wJYpHbEnmfuuiLT52V33KGbHWoU2RhleNlOce1LvxHtY8+1SA/Mkjk7cexpgYLv3LhsdKa86thfm3DpTXZmTLDLd6AG7o4nD7c8dPemSPwW9aZK7HPy9KlIUoGYqQ/AoGVbgq0BA4j6/Wq9zdbYgrLtfHDdqkuGJeS3ZVYY45qnOyeVskO5kHzGmgKdwqCZNq43jcRmqlzG0/wC7jkjBrQMKsDOzKMn5QP7tUnt7ZnkaJWK/38/dpC5Ssi+WEjlXfjo2acm1UaO3baxOeasRW8e+Nkfeit8opUYwyOvkRsuWYEUBZEds0iozXDRHc2NqUyRWVJJF3LIPlV/arPnRyXWNscZCcDH3jUQ3eTJtl3SEcpT6FDYWY/MqsCw6+tRkPGm5eID19TViL54ht2k4x6Uy6idJVkVsHHbnFIBrQqu1k+UOfuk1N+53RhWZUflccYpI23O0gXdK4wHxUkyTtLE+IgpPlqp7H1qJN3AVEbaVWQmQH/WsOasrDHv3K7FiOcn9aYhVZSqjcOj7vX/CnDiTaep6ClzATJ8v3m4Axmr0KMCnygqw61RTiRTIwcPwAPWtWy3PtHUZx+VTIf2TW0uNE+ZlySAoGa6rw3APtpjUYXPBrnbKLbEx2nJHGa7Dw2iny2A+YjJ9axkNbHpvw+t2k1GBwTsQEn6ivSgysSwGDnua5bwdaeTaCRUwCvB+oroBICdrZ6Z4rO5oXImOSQeO2anDNz271QRjyOvpzViJhwpbHrzRckuRSZG1uSehqxG+OMfrVBDwSDgZ4qaJ+do64p3AvI69DznpzTyy9ckeoPUVWjZdhLEYHQ+9KGYscjIODnPNIosfLkY9KP8AZIIPamrtIz/WnAHt0qgFA5x7daPm6enejDZIHB4oyOucipAQg/w9u1NJ5GOeKYXJkyOOx5p4GeR2oAdzjIGD9aX5jwPT1pjbtuMfrTuOAMgYBNACnIwCMnsaHY454FJx6/SjBxu6ntzQAvOAwFOAPb8aZ7jknqBQM/T8aAH49efSgYwSPSmjdk0o2kZJwaAGg8dOnTJo55PtQIzz6n3pQpHXp9aAADoccU/HykDjPSkPr1xQeRzwMZ9xQAznGB0owCCOh+tHHODSHH41QCYKgYOacWCjJFCAZNEq5G38c1IB+P4d6TjPBI/nTVXkADk980/nt/8AXqgEPoPu+/WkXIAweKU9cHrQc9uvegAHfJJHpRznjgUcDGKcchDzz2qQE6cDrS5GDkcHpTCTxg84604Fvu9aAF5wCBjjpnrSZODnrQckgnn6U1mCkHB5oAjmY9AcAdBUEjnAzgGpH3FjnGCPWqVy7B1VF3HODQAkki5JIyc1BJKRnaTgmo5Hw7bjkA1UnkyAF4BPJpAST3G0471AZW6nofSoJWYyEdgOtRsWxw3HpTAsltrHuSOCajc7sttwenFR7uuTmnAs3AHFADZGbYAvWlU9STkkYxmkOOG6g00537ugoAUhm5I4A/GkGecH6Gnljs+VgKTPtzRcBAWJAJ6UEKx27cY70ElSBtpPmxkDj1pAKeBgHpTkAGW6A9KTI2Z496Uc/SgAY0UhBBooAsuykjjHHWkz6imFm5KgdeKcm8Z3jJ9RTAD3YNg1F84fIbnripXAIxjg00jsevrSAcjbgGz+NIGbeRtFN4HHQelAPOQQxIoADtBJZsDsKE2qC3UY/OmBFdiGb6VIEVUIHJxxQAclBxx1oJATaDgnoaFyVIJ7YoAUgg5JA60ABHCqT0Oc+tLySW9eKRFABJ59KcOBg/hTABnOc0qjggD6UdgBzSZYEbeRnmgAkA6g54oGdp5GcU5wpBKjn0pqgAEsQc8CgBcAoGGMEYzS5YIQcZA44puCRjP5UOTgY6jjNADSwwDgnNIG5PY9qZL5mQd3HtSt0GOTigB4YnJYcml5UYzTUDM/DGntkHPYUAGSAQDk9jTPm2nIJPrTxhcnGR1pMMxHOB1oAbngDqcU9T8nPQGm7RvO08U/b0HagBCCDnHNJnJORg+1Ox2JzSFeMdBQADBHHUUOCRgHnuKBgEDpQR8+7p79c0ACBmxtGKcRtGF69zSYODg49qQ5wdx5NAChmGScEEYpjuGkUAYA6+9P9KQbScYHNAAIwpJwSDz1ppzgnGKe27AAOB7UhyPcYoAbg4BI4HNOBDc7QOOKbJynHHrSpnAHXHNACOSAPloXGM9CadkEHvSAjjPFIBOme/FICeOc5pTuyABnNKAuSOg7c0AIeOvFAYYOG6U44z92mEDJO3J7CmA8ZbnqBQDkkHpSjOzJ/SkJG4YoABkHGPxpSwOeM0hUkYB5pBuztI/GkA4HIO3pSgjoF/HNNG0HBOBQ3BC54PNADX2qdu3jqDTkyyE5wDxQducZ/GmfdyhbGfagB3AG1eTSjIA5BJ6c80wkLyMmlwv3sYHagB4DcHGCOtRuzBzwfanIW3kjgkdzxTC4Lg7skdT609AJUcHDE8U8s2Rggg8ZqruVgSo78CpVRioycDqBmgCd/lfHfHrSlQR8vX0qMNgjAJHrmlGSxLZGOnvQA7awBwcim7T16nvTiQACDnPOM0g2kB1LCgBxbnJoPvTN3XI5pHbIKryM9aAJNvzhieR2qxbSFXAzwRg/Q9ar8nGe1PjBJO1sHH40AeOfGjw+dO1n7bFHttbnBHHRj/kV5NqaBNwO0FfbNfVHjfSY9e8MTwqu6WIFkyMnjrXzRrFn9nldJEGcFWz7GrjJkyicw4BRiUXJ59Kz3AZjuDBQeMmtm8hjEioBxWfeoPMZVGSB2q4mfUp3YH2mJhxgHp+FRM7+aVaNCOx71LKJHmXbwAOpqEk7G2thh3rQERShmlMi7guMcGozsRCihpI8dT3q4cRgccsOarvuXfEpwvrRdjIXmk2DcEC4HbmkvdiyBxkKRkACnjDcOMjGM96ZICp24yi/xUXYEUbNIPub889aQyN9oMjJvCdArcBqfHGoyVL7jyMdqS2Vhkru2jrVCYnmSSStvVXLiongZj5UfH+2fu1JMsvlvLHgjHy/LzSxqyoskbc9wf4armEUx53mPH8rndtDt/doKq1q6253qp+anyuq3I2r5sfXf0qO3DwpLJYsFbd82+tBkcdvNIBsbyjJ92X/AOxpt7ia9UyMoaBflK/Nu/3qsBVcLJJdbZW7UsrzwoytHEv8OVX71AEcdxJJIDIoZv8AdpJ/MwzKuV3fu6e43yRN8vvTYjIuZFX96zeX5e6gQ2PzJYNyeVGesi7fvNUS28gjZvvj+KnRwyLG3nR+ZJu2rsap7cR/ZZmVtpx91qBmZKi25DRtujf/ANCpfKmS0Zm/iba396nxfZ0SKRYW83+EF/lpybjI0xk8yRm3N6UkBDeMpg8tVxHtXlqzZ1Vn2lspt7VuXFw1wyrNbrGq1n3sC26A7VaNvut60SEZsqCNNzLj/apRbxw6QLuRPMlkHy1MPLWULMS8RG7C0OHkjG4FUX7qUiigd6xCN1Mu7rVjZH5W1W3Uu/590f3RVT9z9oXP8Y+7QA6NUcHy5KQfJJi3fOzjDVZ8mGTafLMbdvmqO4jf7TvdV8v7qMvUUARnzMb1+Vsfd7VKI1WPcx3b6fJEok2yfw/P8v8AFUn7t42jj4VeOF+7QgIdscf73cGXoq/dpwmbG5Y93+1upQpb5pPm/uikERXdl/mFF2Bai3SKP3bKat7I4wi7t2apRtM0Yk3eXj/gVSxszRqzDyzj5qrmAtAxRzpubb/dq3tUSMxnWLcu5keqafupFk8vzU9xUiSRrcedIiyoeqsKALlvOyjEkcU1oy/MasIu/a0dy8kf8Kldq0klrci3jkt41kg+dmjVPnb7lTH/AEjyo7eSKJfveW33lqiZCwKqs0kzbM/L/vVNA8hf+7EtPjtY4YHkmmiljPzbcbfmp1tA1xGtxOysh+ZVVqQifJ8gxQTb3c/xL92nxmVUW3i+bYfmc0txHapPG8Mix7V+ZjUUc0fMKTCP5v4vl3UAWbbzGkZWmaN1bcX/AIW/2a0CFXcd0cRz8pJzms2zjmkjfz4pox93bJ97/eqZmbYUVkZv9rmlZAW/k3usjIS/92popFV0ikhyEXjJ+eqMEjqUZYhuT2qfdmPa8nmXBOVYdv8AZNZvcCdBMxZ/4eqg9qU88OOMZ4qsjSb9vnK3PNWFLKh+XIPekAqrwCqse5IpxaRSyxumH5DY5pnmSKm1eBjGajyxfai4OPWgCWffI4bG0jgnPNJKqqdqvx6VCZHV93zfJ2NSPlvn8vOfegBz7liCMqsPUiqkys0pC7EYch1WpdxX5WLMO9MkX96ZY+eOnpVcwDWaIyBXj3ZHWlRm80oQpwMCm/PvEkhp0iIX345AzUgQzb2Kzqm4Lxs96UMrDe6tu7dqbukaQt5bRseoqNmZYJJNzZ6dKuMUBFKzea25lWL+H+9TzGHUny2eLqD/AHqYVWRPLKbh/FzTMz2siKtxmP8AuVYE1y1tB5XmsFeTgLUbypLlYlVoQflNF5Is0bPLFuIXGahRPKjRoV+T+760hjXVnuuJNjn7tSOrtEY1Vc5+ZqTav9oMzcR+Xu3UBZFdl8zP8VMBAtwu0+d5jM2MbqlfG/5mbjjj+9TNgZj8vMYytEHlpAZJFZi4zUSEXor4Q2YVRlUPzZpHCzOHnmU5bftx/D/dqs8bHYw+ROrbmoRUbfNJ+8b+ECoA0bR0kaXzP9Ug4Wq94Y0V5E2lPL27Kkto0iAZsgH5m53GqV+iq4lijZixq4AYk6t5v2iBlkl+6qN/D/tVkOkk1xLGp8xvvMWPNaupPH9pWXb5bJ93bWbsX5lbdHlt2/8A9lq2Mj8t5X/56pj+9U0lw32dY1j8ry/9r71RRo0chaFWkbbu2rUsbTPHF5lurK3zbqQyvI0iv5nmL5e3c23/ANBpLlle0AK4JNP2r58qqy/K2WC0+SGSRGaMbSfmoENbdNEI17/e/hpxj86Qxq21o49v3vlocCWRd0bRqq/Nz81NfEMDrHG3PC1IySK3uVgjZVVpI6jEMbSC4ZWLRtuG2o4pdsDL5jM3yq1SJuQPH0G35adhFj/XSLJHIirIflX+7S2KSXRkjAZn27mO3+GnZaKOGOGNQfvfNT7MNNeK63HlrGu3av8AEP46QEmnyed5arcZKnaKq48l54YV3ZbG8f3qWRl8yeNlSJl+ZQtJEco22TdJt3bdvzUAWTZlbSOS2G6aP5pP9qqkXkXizm4dy23d/tU5JG81VWR0O3d/vNTbfatw+1gsW3LSfxLQAiQ+QY1jXcrLu+981SCSY3EjW77biMfIx+7SR2yrEZPtLMu3cr7aZJ5kytHt2pIvzPQBZs23RLIrE3ef7vytU2jNGmptb6ois0nr8/lVDbvbpHJZyxs1oqptC/e3p/HUP2jd+8tuu7b81UBJ4muW1HU1URxRW9u21Nny1XuoZQUkVlVlb5fm24ppk3SyFkCk/wALfw1cntGW0jW+kXd95FT+7SAo+VctErTZlG7aNrVCny23m/ZZTx/eq5DFCEV4Lja0Mm5f8altlkkaSa5ukZo/vKpoQDIrGCbcI2lEkY3NtqN9Pma6jiWWKZHG7cr5rXMFpqV4GtpfK3nfI27bVLUpIoSsNov7tfmZlqhGbd2d08oRlaIb9q7P4qjRFAk2YkCttZf4mrWeaeQ/LIqs0ezazVTkhnR/mWPMa7iy0gKmLfG6FZXb0aiYK33VwvaponkmjM8caiPbnn71Mc4Bjkjzj5l/3qBkE5D43XDltu2oh5YjZZX3bF3Luqb5v4rfaf72aSPenmMIVJp8pQ2Jm8xV3bmZfl+WremLcQPd2lrIiLJHudvWq8JENys8jKJJF/dqKfZsqyzzx/u2ddpVvm+bFS4gRbWknVW3p+7+YMtN8p0O1m+WT7tPd5Jgsnm+Yu3a1GyQbViXKrTAfBCrZkDfJGtM86J4/lbcPal+beyl1ZtvzItRRJ91EO1du6gCWPHmLcdONtOvXkd/vFu+4tUf7+aMNHt3L7UTuXj/AH6rHJ/s0AIjW80jJ5DqNvzSbqdG6pJtVV8vo3+1RH8iKzNx3/2qSNVfzGI/d0ADM3lMZPmVfu/LSbVb5o12/L82DSfLJJsdisce3+L71R3DyfZ5HH7hsc/x0AJcwxzlmjbbtXv/ABVLbrbeSu59yyfKrK38X92nPEs3lKiiOf7wR6dbwtEZFlgUMHO5VoALfc4Zm+RIm21ejfdGvzLt/hb7rU3RI4rywuYNyLcMycP8p/jpIEVZNjeU6pwfmoEyzbvJBNIIWikDfepyFj8q7d33qSO1ja3a+WRRB/yzK/xVIgVYJJNybZF25pgFmWe4kkK5RV3fL/6DS72f5sbD95YjSRKyGJlZli2/3vvVMIo7mZmZfmjX5VVvvUCNDS4d9owVcrI25lokeHz/ACVXavY7qispWhsDHGuJA3zNu+7UclvI2bhWVvmXigRrCMxuNrbYz/rFqWzkjHnrGe/FU7tpfIG5f9npurWsjCtsissYPRT3NAA+Vixu2hxmpbBo1BeZl8zGOKgf5pW37Sqcim3fzKrFOo7GokBdkn3JuV8gcUJIsmNrLVSCF1jBd/lPUU5t0t2oljWPA+TbQBYJ6sq8io3ZlcNG/wAx60yJnuEOGxjIprqq26lZcMOfr7VYFmSOLytzKzNjLgVW8uNW3puEeOA3rTfMWR96SeVL156fSke4ZkLTR/T61NhkUjLI8hcbeMbqqyKjKy4YY4PvU0m4S/O2U649DTCqyOfm4HemMhn8uMs23MePuVDIqyT7ki3W+1dv+9Vkq28xqmSeDUSD5SsbYUcfK3NAFPzVNtIzcD7uz+JTQPLeNHXceOgqa5aI28YWBXZx+NQpMqCJkt8JtwV71IBGqNGW8tc9V9aSONY5isnAxnIpwjaN3kf7jjjikKzbWt/vb1yMjilcCMK+TJ8sUe4cGrEbFkZ1TKP0pJUcxJJJGrfKQKenmiIbiqjFK4Cw7vKLqy57U1F8wtlmyO1KiyMrMq7B6YqVEYegJHX1pS7gLArLAI/MMgH8R608xYlVlOTjJbH6U0dfLZNq92zmrEByhiUfN/Sl0GOjjjKFmXHHAFa2mKWkTjAwAMVm22132r/CMVt6RFj58/hiokI27QHzFVvu5ruPCFmlxcqF43OFAHNcZp0fmXQHbg/SvV/hxpcf9oRnbnYQT+HesZFR2PUbeMw2UEaqFwnI/KjIPTg96knYbywGR1FQhs8kcH0qC0TxNjDN+lSbgp3YBBNVAy8gHINPQ8c9uRQHUvo2RgcHPHNSx7t/TI9Qazw+QcHqanhlZQVDHNAi+jgZXHFSJL0Vmwf51QEx+7wSemKlEnyBQMnuTQBpJJ1LEY7YqYSLjng/WsvzmVQpXPpzUqStgMw7ZxnmqA0HYZG1sUje3Sqyy5IJHHbPWpizZAXBFSUHckLj3p4UY64PU1GWKkDbTtxP1+tUAvP4d6XuOcjHPvTeepp3GQABnrigBHxgEDmkj3Andz6D0pwC8kn6UoxgnHvnvUgByOQMeuKTPJyMjsfWmk888igdDk5AqgHAntxS46kjJpB7CnDPbpUgL6cHNHYnp9aMnjB+tHru+g5oAPpycUHsQckcGjtkdeg96TLck8UADDv0prA9e1PG7PIyKXB+7jFADAoA9Se9KRkDnHFLtOSOx70YwOlADcADlse9J7gcdjT/AJeSV560hJx04oAb0+tAoOMnuPWjnjHNABxgjH04oO7KhsAdetL3z2ppYemeeOaAA8uSPwpcg/NnmmF1Xnv0JpVwBlR+tUA/dwaY3bnGO/anBhyPX2pD2PbvmpArPt3n+YNUZSfNO0HPatCUKGJAHI7VWfIQtgZoAy5A2WVhzVJx8mT0B5rQlDAlicE9aoSLyVz/APXoEiucHcex6UADjCgDAoIbJ4wOlGD/AA0DEfru2/SlTcD9etHzYNAPrxQAuP7oxTJI2yDjOTg808HGOc5pJDyBkg0AMwpJ7YPWlJz/AENKck7dox396MYOV6UWAUbuWI46UMHXoMLTQz78R4J7ilUMc85HekAAbskYp3zdSAB7U3avbinD64xQAhx3NFIwzRQBOSsYCgZOeaVGJBJ7dAKiJABJ5HY0g4BJGARjANMCU7iVZhjPQUyXqAOo7UqYQDcxJHrQdrZIzkck0ARuFI+YnigDaAEX5jyDS4yc4wMdOppyk9cZwOlFgA7VwB17mgYwecmmIwJxjI608v1XbgYyKAF5xhuh6YpxBCADimLjAIOTUnX5jRoA0BsgdcmlJAfAYEilBKjJGRTCoY7iQD2IoAf2Jxg0DpgcUzLDI647+tOXOfm5B7jtQA44xycGmgcZVc4pzYwe59KVAvfIoAQjnAIHGaaRkZJB+lDlsndtI7VGg2kjNADiy96RxkBVOB1zQVIILDK0/bzjGPSgATK/d4Ap3Wm/NngcDvRuAySMZ96AA46Kck0c445460ALglRg96Bg4UNxQAKMZ9aXOB0zSZwSDjA6GlDYfpkGgBxA7HtmgYbPPFGV57nGODTe2ccAUABBweM0oIwAeMd6b3AzjjJFHHIIoAX+M/3expOucdKOcAdqaWZfugEGgB+Dzg4puCp7Ed6VGDA54oz/AAnp7UAKcduKOaUjjIHFFACY5z2ppKkgDg+tLjrzgUg252huQKAFKjJA4FNwM4NL3JB69aCOOmTQwGljkKvB9aUq2QSuMUjAcY5PrT/m+tIBecUu0daT68U7nFMBOCNucCj5cAbfxpcfKMjk9KQEfdPB7UAJjkDoPengZyCRxTSGONozjrSnqDmgBCFyOM88ilIHLAZJ9+lIM5zgYpRxkA+9ADcc8io5eXGRU/HGfSopP72OBQA2cNtDDHFMAcsAWz34qSVwYwwH1oA3j5Tg+tIB3OM8H0FQmHksBgdhU4HAUcYp3saYFeKIrkMykHp608IFBCkk+uc1KMdD1pw6/wBaAIFLYOTgCnRseobIx0qXAwQdpBHpSFIwQVXBx60WAjlVpBw2COnNLHgDbuJI9qfsPUsA3bvxQcbTx/SkAZBxnpQDzk9B0oGegA9qTIyQevoKAJNygZbg9qjLcl89OSAeTS4PmAt2qGRsuRwB2xxQBds5QZMFcgg5HTg9jXivxh8O/YNWlniC+RON6MBgc9q9it8qeSPUcc1lePdLGs+GJExmSIEj6VUQPl66j+Uh1wwPWsqeMrIx67hjNdNrtr5Vw4Zf4sVhXKhogFVlINaIzkkZEkbAkue3FVSF27c7Sec1qTszbl2beOtZ/lnzNrrlcVqShMo4xuwV4JPeoHRvM8xWG0danJVc7owVX3quWkfLBUK+lAxwCyZ+Xr0OahHyRNGybyT/AHqGZQu4nI/LFDk/e249s0ANMzwoqwR9f4vX2ppldpDtk2j/AJaR4p/+r/gz6e1RHdNuV9qgfxjrV9BMYGVXLKypz0pJWjjRk3fO/wA2/wD9lp0EbbHV4t2OhNMCou9lXdnikIbGf3Cybfk/u1HLAxg8mP5vNPXFO3hOGbaO3pT3YxIN0m/5sD/aq+YCrPDa+XErLyp27t33qc9q2yWRzvT+/u+7S3KxxNJ5H3mZZF3f+PULcXAxPH8sT/Ls9aaGN+z2twY2jk4X5jTp13uJlOP4WO2nzuoHmbdhj96Uws0e6SRcbd3FUBU8iBAWjmlVV+7ubmleKRoGnXaf7zLQLZXnjjk+638KrSfZVhkkC3Xm26ffi/8AiqAIJ13SRtaNuG35oT96nPaZSSSb9wv8Kj71PeGR1Vo3iVf4dv8ADTJI5kn3SHzSv8RakgIfs9ugVVnlcn729qkmt1SwuVk/eEL+7q79kWWNopI1WQ/MrVBPMGv4zCivEq7ZlpsRmx2kcCR3MgiLTR4U4+7SmG5TAnl84RrtzUs7ySfKq+WN2Vb+7Vm30++vCbC0/wBInf5uTUgY0MUYRomXcrNuxT7mKFdzRriTb1/vVq6vod1o9vG90wVi23BH3qqyW6iWNpG6fN9KdgMxPM8rzNu04ztp8Foz4XHyzcNmt2e3t5bqObKmJxlttUp42juz9nY7A3FPlAz7fTtQ82SSzj81Y22hmqVIZLeR/OXy8r8q/wB6t6C7j8nbBJ838P8AtVnXFuiXC/amzn5mZm+7RYoyY1kCfKu/5u1SRxzTSmSSNYo/9tq2Ej0ZLczO8qqPah00p0LbZ2X+FqVgMdF+dlaTzFPzRsKtXRaSONWXYW7bat/6F9vWO3hby1XfUsF9avKt1dNuZW/d/LtoQFMF1Aj2Ns9f71XCzfYzBJa/L94t92npqjtPJJ/Duyq4pZL1rndDct5Rbr8uaoDRu/Mt7BGWby4mXpuqI3en7PJhtvMmZf8ALVmXoZo1kZmMSbVUGrUk3yBki8oFeF/i/wC+qZMixcqLiNBdhR5fy/IfvVYDBbKO2jkig3t8vzVlhmedYWjZU/hq5HDbKJWZdy/dX/ZqQLHypLAs67l27ev8VWFMkVx8qtu/idf7tU3VcSfNuX7yq1XfmYxLIu5lj/4DTAtbYU+UNu3fNvG5qmRGa28xGZnToGquk0nkBY+VX5dzf/E0+KR/NDB8J3qJXEXB+8t1lXdu7dqQeQhPyqzkDnpimkybygk2g+goMYPyyIBCB261AEsUbKN0kmc+1P3MxEe7PpiorRgHBZt0nZDT0kJkkLJ5eKAJnf8AeFZOCBjpSI6q2/0pHbdhjySMj3pCzYBjX5MdxQA4eS8rSM0hb9KerSbFV9oGOGqGKPzdrtuC56CmHfuZVXIzwrNigA27ULFmPoR3qLcsjlVfys/rTX3pGWjR1wOEPIqTcpCfIrsevPSgAd12CHr/ALVQu2GEbPiTPWlRn3bEKlR02ik+ztI7eZ/rGGf++aACRhIn71m3AH7tDssa7fvnrtzQjxs5Zmwnl4Vfeo0VACy8RY/HNax2AbuWLlmwn3iary53o21Wb+EfxU7cyhVkXn71LsdkZodhk/if+JVoGLcQtJ/qwr71+ZWakSHyo/LXy32j5gtV9tr826aRX+7uz3qREjheSO3Vi5VW37qAFjWNyreZsVx826nvE0Uu6aRfl/2vvUSmMQRsy7kpCV/1ccW9PvZNMBdjNxDJ827d/wABpzsrIY4fu7t2aaYogfMj3ZH8H96nxiTfuji+THepnsIAI2fy5W4/hqSCKOPdtj2fNxk1I/zW6bYl3Z7UBSobc3O37hX5mrMCOXzN7fxcZ4qDW5pFnjtoyI5HAP8As1egmESN5kGR/vVU1hifLkkUKZPljdvu5q4gYmqRRmSJWXZIy7qz/wB356t5m6BfvVf1FJGt/su7dJbr9/8Aias6Ly03LH8zMv8AF/eqxoikWdJZPs7KHZt27/Z/u1dkSMwLut4om27m/wBms/5odwxl/u/K1XfOhaONiuLkfKyN92kBWUhYvMZm2ycc/epf3ckKbmYbG+XH3qdJukLPH+8Ruv8AepiR7Jl+bcNuP+BUkMsm3ulIl8xZ/N+Zfn+Y1D5sh82NowHX+GmRJHHOW85opVb738NTGVlkC+WrSN956oRUVDJb+Yq4O75t3y08LIk7t0YLladd20ATzJJ9w/5ZqtJBGSFaI7dx2ybm+6tQBZDLNZltrM3+zTov+QgpZNqv91VqFnaO/CwNsi2/Lu/iqf8AeJefaGkG3+9tqgInjjuL8mZvLWFvlX+9S3G25upHWPy40/jHb/ZokzM0jf6uQfdapxIv2eSxWP5mRPnqQK8sm5AfL2ov3f71RThYTJG8LOxXdlasXCKuLcbmaNd26iOSbynWBlaM/wB/71ADJncRRxSgrER8v+zUskkLeXGv3du1afdSMyfLIskir8oK02SFpooFgj3Tx/NJVAaekPZW0ckhLyyRfMq7apavIrztetYmENF8uPm+eoEuJFjk8zbu+98jVZmuvtFnHbRTSqz/APoNAFCA/wAS7ZGk+ZlxuZatSNbxxtcRXCTXDfK3+ylNuSYzmAuGi+VmX71MNtGZAtxB5ayd9+2gCS8kjhj+zraxT/c3Rr/fqazSC5tGQQeSv8RWoUW7hs5rhTD9qRv323jH9z5KdpiRzaRdt5nmTsd2xfloERXskTyRtYbY2jT5ju+9VbzJljWNlV0Zf7lNs7RUulVo5kKxY+Zt/wB6nm4XHkbVEdK4yVIWdGZlVTt/dru+7Vfy+3+sVflb/apzoTu2zs0n95ajjQLJ5as27+7TAuXl4n2dIFt1gb5d7Z+9VGdG8xnuDhD0epUhe4Mdpu3Ttxv9KS50/VFsRcLp9zfRIXDGGB2WN0Xcdz7fehgV3ZY/maOT/daq5jM1yreZhT833utSm5ZP4ZZRK+dzf8C20ifvpYrRY/3sjf8AfNTcQxFMbuvl7s9y1Ml24VYlAkVvvN/49VmW3eG8MLN5RVfm4qGe3VHLSfeH3efmouyxQ6yXHkMu0v8AdC1DbPt3/KjSq21fmqzFFJu88r8n+981QRqsdw2I8szblqgC3dkvZG83zFVf4u26i4ZfssYMTqsq9D2pURba4kUkyK/zf7v+zUzh3hfavyfeoAglb98vlvltv3Vps6tlZdu5um3d92nRnyLZZNmZWbmnXG1JN29VVvm20AN8txy3I7VK0SfdjbaSMtUsayfYHkmXax+7UMm3hnj+aNfl/wBqq1JGny/4Qr7v/HaaZBGBIudqt1X7zUlvGzgTRqFQtup3nDEnlpiOP7tSUPgkk+1MxjWOOT7vzVqX9hJYWkkjX9lNGF+Vkfc27/arFuN3lq0iMZh8yrV+G6Q2cMcVjCiR/wCsYL96gBNO8yWeOOHbIW6sq1ObL7DJLIyKokbmnaVI0d2ywLFAWVmjK/xVBPNNvZZN2/8AiytAEiSzNbC1VNsQO7GKn27rRoZICArfL83/AH1VWT5ZDHG0mCu7f/7LU0cNtLqUcTbmDx/xf3qBWJg7fZPs1vPFKrNuRqmt3uEfPl+XGy7WeoUt54Cwj+VF/wBrdVmCCSaNZ0n/AHG77hpiHzbLUpC5xu+ZqtG3XEsKt8u1W3KaTaDO0qrlQu1w6/eqZCs23c2Gxubb/FSAIFukuEt4ZA3yqzblqdFaHZ5nzSKc0ibpo9y5gT7u/wDiqSI712y8e/rQBdMatFvx5jP2FR7lHl7l8s+X80e7pUayMv7stsD8Zp/lwpK0bs0meQ3epkIltg93cC3EmZD94D5cVLfwNa6ggb5ifl3+lQwO0Fz9qhjzcAYDeq06VmmJZ22v1NLmAYi7ZZVRuOlLAqfZw0nBzgZ/Wh12QCMP8x5OOtNkEG1pZJPuDAHpRzARvGm+Ru+f4q0IbHc+9JkZMZIbtWbFcedbE7N0iHr93Ip0U91HbSqvQj71HMMhlKrG0jckSHlR1qLcNhlUgA4+arJVUQRmTYXGTxTkCXBWP5Y4gc896OYCArJG6usihDznHWoLx/nC26bpichd2M1eutPKKXz1PC+lVoJUFxJNIqrGg2A/7dHMMoThjbK8a751k2BP73+zU832q2hgjlt9rEbcf7Rq95unRxfaX3GQjhR97eKq+abkh2mZmX5iG/lS5wIVVoYj5i/N3HpUv2jbgoOVHGaSSTJ3vtUueD/So3XfuG3aRzx3qQFuWZpPN2Lgj7o7UxNz4dF3xdDu45pDsaIptfJ96eQ52jftA4VaAFQMkUjSNmL604fMA+cJ2waSIOissjeYGPFKg2hl24x096AJBtwNrVKjKZE+Zg3TIqJArqGYbGHarUMY3rt2nnJ3HFK4/sliBX8wb0wQeo71u6OpG5njwCfXoKzbOISTEtIrr2xW/bQrGn3shhispMRsaBb+ddAtwmOfavdfhxZfZ7c3jcFxivIPCls0oRVX5nIH1r33SLVLbTIV6ExgEVDLWxZnIztGcj8qiJOzcOvrSvuY5zgdB9KZsByAxI6isykOAbHRSOuB1pc4Oeg+tNAAyRkEjk+ntUcoZRuLZPagOpPuwNy8DNPEhGADgj9apxM7IQTwOtSBiRleT6Uxl2J8ZfcB6VJ5kmT2Pb3qgh29fripxI2T0HGcn+VAF0M+AS2Rjg1OHUqAWI7ZFUEk/djc2DnOKejAucHdjnikSzR38ghskDFPidiSSxz2xWd5uScYqZLkohC4wRg1SA0VYg8tnPNKjfMc9ves1Lg+YGY8fWphKuTuJUHpzTAveYuSM4HoTTw3GWxj1FUxKDgZUgDA9acZxjaeBUlFrcM5PTGR/hQsqtwTgnmq3nY6Dj60eapwcAHqKALgYAHoRjOaCVONo4wCT61USTgjOMnsacJMZ2sM44FAFofXFLk8g/gRUEUuQO5pxlXIPTigCQHB569OtDjdgZ5BqLzVz05zwPWl83oMAE9OaAJQuM4bv6Up4zk89s1Erjn5gT7UFj3I46epoAlB6AnntSk9M9agMmPTA68c0CZCc5oAnJxyRSMWbgEDvzUXm5OQOPc0gkBJGefWgCTfyQQMY9aAV4wcZ7VE+OcEZpryBSCTzigCxxyRyB2pCeP0FQCZQMgY/GlWRtpIK9eKAJTwcMcDH504rkdMd/eolOPvc8d6eJMcHpjrmgBjqpByKaF2Yzk8ZzTy3HAB70jyHg4GMYA9aoBUZe/A7cU44P3Rkd6hL7hxtAHrTTKwB2ge1SA6UNsx8oAPJFUJ92STnBqy0uRhup7CoZXBBVQB9aAKcu0plumOtZ1xw+0Yx2INaTuvK8YHJrOnC7yVXAPIoArnkHJzTAjAElsA1I/Xjp3pj46AHNADQenseDS4ODluvbFIMk4YfrQw68UAJjaeeRTioOWZuetGOcZ7UoGUPy8/WgBm4gYPTsaf8vJHcYFNIHC5yfXFIBySDmgBRnIYkDjGAOtIh3SYXgfzpw6HjmgrsOQOopABU5JHIpT69KTIPr9M0768CgBuHI4wBRQBkkkHHaigBcrgL0GM+vNJgY5bJPJo46t65pm4MwKjjNMCTqAWPJpxwADmouSSV6D1oRm57igCQnAJYYphJkBVelNLEkg9D1pc4A2gg9Bz1oAk4Iyq4IGCKHIwMDmmgt1J59KMEqTnPpQA4sP4Rwehz+dJvPBXnmoyxVsdcjj2pTlU7Ak5ApAS+cxkKsvGOoOc07cCAdoAqvFGcsxbOe/elGem7IHegCwDk9BjsaRTgEt068VECc4BAHalBKjB5OKdwJSx5YHGRQT0A71CMnAHBpf3nJDDigCV+DgdaBjHI5pqOGJIHIHWnc4BJ57UAL1wOoowc8nJpAMkkkgY9KMY5U0AKSeMdPSmEtvIK8djT885oBJznpQAiHH3e3WlGOoAFISOwxQc4yPwNABwfm/I0qnvigYA60KMnk4FAAAAd2aOc9MDHSh8AlcUH0zyKAEbgBiOemaO55xQcldrEY700EMflO7AoAceBz3ppz0PIFOzkEdMDNIeoIORikAmMjjiiNSu4jkd804Dqw6DtRgnoMDqeetACrkcE8UEdSKBtYblBHPSlPHHfrTAaQRndxUaAhsgZGfWpGyzgngYoG3kHgigAIXBI4FKM4wBzSA5+XGPQ0DOME855PrQAvbjkUgyOpoAHrwKXGRjpQAHkAA80fMMAkUwHDeopzLuwSOPrSAOcncOR05pw7E9Kj+6OuacHHcYHagB3zclen1pAGyGOB75phPJLZ9hSF3OAFG0DpQBJ8vfn6GggKeByfemiRVGSuFI4571ECykl25NMCc8d8nFIW+UkYIxUW08sDkfWhN20sPu+lIBMdicZ9akjAWPDHjuahvQV8tR0yDn+lSj5kIb8BQA8Ov8JyPan5HrVeDKkgKMHipsqCMMCcdKYDu/HSlGOx96Z0OWOD6ZpVZc5DZ+lADiQMk9TUe47yF54qTg89cVHlS5KnA9aAHDJAbGSffFG7LEN2pvHHUjPajYQ5I5UikA4llxtGc9DSP/AKwsTgjqRSDaAcnOBgH0ojEhyHGQehJoAk3DBHOSKjAU/e6+g608ZYYHBHGaEJU428+tAAAqjcvb1qzBtdDFIBtkGDz0zVYAFzuORg1JFuUhVGSemT0ppj6Hh3xY0F9N1csoxGWJPy8YNea3ce0ucYOOlfTPxT0htU8PrdNGrSIMHFfOurW7RTsrLgjg/hVxZMjm7uMKQzNlTg5qjcqyRMV24J4Oa17xX8pSY1EZ5rKuQRGcjC5yAK2RkVgsTgK2S2M8VXeORf8AVHaCehq5CGaQOrYb0xVeVmLu3l5UDj3pgiMBBLtzuTv6UkwCsTjge/WmwPIyDy0XZ70+ZGbasjAGgYgbYhlX5s8AVSkgkXJdtm85zVp22bQvC55bFNuPMllO4sIvbvVrYBokLDaitwKgFxGEDNG2z2qTd5P7vy0LOPlw3NIZItgiVGGOopisMiY7ArJvT1pLhD5Aj34j/vA/MtPlRl+ZeB6U2U7kCyfJRqISd7NINk6s0B6H+JqiC7MRls8bht+8v/AalDIw/eNuUfd2U6PzGzIvzKf4m+9VXGRvP50Jh2rHL/cZqj8sRxtJGwkgK/3v4qnghZnZmiy/rmq62zRLJDH8rSHcdzfKtUATo67ZVuifl2/d+amz/wCjl9q7VkX7zf8ALRqeNzoshjU+Uu1aBLIjhpFVx/tUCIvlltG8uDe6/eC0+3iV0ZlZgyrubdTpfLQeYrbFb/WBaZOirHHCs5/vN/tUAMjxJH5k0+Q3+r/2qLSFXvzBartG3dJTPtEHmK32dh8/y/3abvubTewUqzf6zP3qBjJ2k+0NGi8Dn/eqUa5NaRLfaTILa4B2tti3tTbeJry0DW53Lu3ButSfZ4Gkme1Pl/Lt3/8AstLURua/rEeqabEl2IridFDMFP8Aernf9JePy1jXMm756WNVjmgt4F+9/rGb7xqae5b7R9mtlX5fu7W/76pgSW9tHLHG0bKqqvT+9Vee1khlZmXy4327Wqw1usb/AGjdi327m4/ip08c0scazqzK7bovm+7TAytjL5nl7mC/d+Wq07s0KLIvmSmultLJmkaNpFaL7zbarPpkEaFl+7t+U7qXKNFKObNv9ljj/eH+8u6q0iMS4Vu23+7zWjBZyQ2m/wA9Y59275qpXSXUqMzxbZv+Wy/dosMqxxXG752Qsi/eWhlAmRV+71NTJAPNbbNhcYXdSw7lh+bg5x060AOZViRMzKCW+5UsDxynF26syNthZB/HTo4i8ctzJvk+z7WVv9mm3N8n7poLZRHIu5M/+PUwFG5gZJFlZV+XaPlqaEKr/N87Mv3m+6tK6XUgVjIqxPt3LtqMJFMGSRnEckX3c7KQmSWzqjqsk6sOuR/D/s1ekdrmMupRolb5nWq0EivZJJHb+VGW2qn/AMVU8nl2vlrIzbW+b/ZagRKn+sP3WHQf7NT7/MkZt7blXa22q0BjnaRrePYq/K277/8A3zVrT4XuRlmVFVsRtu+9QBI1w22Iqv3o8qgX5qfs2wDzG2t97DfK1MBkVmhi2xui+Wd9SIwZRK5WdV4/2aYi35rMI2K+WSKJWdRuaRs+g9f7tV/micq370N90n/0GjfccybI1WT7q7vm/wB2psgLTzFsOWT1JNKLxdgV183Py/LVdPLyTIFQAZp8W6SMrEqqF28/+y07RAuO6XMccsTAxocEA/rTn2h25yOmKqJI0MZ2KvPUVNGm0B2dXbqcd6LICbZKrhkXEdRbZGcvI2VQ8DvTfMaTLq7L2xRIzLKFEmWxk/41HKA6Vm2Dc3J6LVcMu53RlDfxCpQvlIXZ8nH3hTXXy/8AWL8jjqarlQBuZE2rGo7kii0ljDsHbdJ2bPH0qv8AvN4tlbLeq/3aeLaJei+Y33RRZAMyrwyyNtxnoP8AZpHkSK22tCzKfmYo3NPfbkxScRgY96jCqrrHErAHg/NSegEFsuwK0n73zG+XNS4HnI0ciog44/8AQaYpaN/MjXbE/wArZ+9Ukqr/AMs1+X7o/hamwGyrbl5Wfbgj/vo02NZoowrFd/Xf7UydhmNZGYeW3y7Vp8yySSFjcbs/dpjFg2xwOrMssT/dpqDb8yzcD7q/+y1JbR9YwuYh8y7aRIvvSKqf3l+amISN5Dhtqp83y1Nb3MiwSNI6uiNtU1DdTN5f7+RYx95dnzfNViCWBbUtPzlhUz2AazMiDa2H9v8AapwVlSSV9xfoHpkkw3KPIy0irIF/u/7NWYLmOOJkcsSPmYYrMCB5FUeTJJsBXp/FVi4IuNPMG1XVo8AelQTLFx5i+ZKBxTvvQH/lnkVpHYDl590WIoy0syr8zbvmaqbrJBmb5VX/AGqvXYaGSVY50bLffWqcnPmQs29dv/j1DKI45oAjSSR7Hk3K3/xVJMWT/WfvJNu1cfLSBVSMRtG0u1fv0sblTHJOu5v4WZfmWkBKm2PZNHHxtbdt/hqKBPOvh+8SRWG5j/DT503R+Y00sX8OxmpJuLRZP3W5Sqrs/i/3qBCzhWkWORdh7P8AepRCyxyySLvZfur93ctPl/dblZfM3r+C1HH0WKNt3+83zVYFaSGJp18kybPvcruVWpz7N+2UkI/91vvNUgidIJVaTYi/Mu2mWf8ApR8vasny887Wpe6BZuEkuID58f2dl4jLcfd/gq28Nzc2e9Y1W3SPcq7vm+WqEENzN5f74SQRybWV/wC7Vori43Jc/u/4V3UARyJLKbRZDuklbG4/w1JPmzkkk8zzSv8Aqwq0zYPmVpQ29flpLdd0kO7zWk+7z92gCSBmvDCpysztu/4DRaSB5LjbHuiHC0lv5aXM8kisrR1JaTQLbzzmfarfM21aAIbdH8tVjVfM3fe3fdp6RMlxLE05Dbd29f4/9mmbI8PubbuXd8tS28Ec1mp8zyiv3vM++1AENoyww7lg3RtIn3nqzLDcPeGW3+U5/wC+KZ5QFptV98nmfLspz2s0E8giu0lk2bvL3c0ANhWJL6VWlmPyu0q/cV/+BVDFCFtlaN3n83+F2/8AHauXK3KxL+8if/pnmmtCyaxGPMVsJ5jIv3VoAY8Nw4FxeQLHH93y43+Zqt2VjYwyGWO42+i7fm/3aLsi9to9UtZD5BbcysPm3f3Kpi6tkEyM3ltJvPzL/HRoIuXkv2oNBEpaZh/q1Pz7aju7eCNGtkjiX7v3n+emRzRxxR3kTZlVEjwrfK1Fyuy4VrJXYf3d3y/7dADfsccka71eJP8AZqm8SpcSLEys33Y6uqUmt12RLGkvyvLn7lOiuYwn2Upuliban8W7Z/H/ALNAynBbTpMzXkZjhX5ZdnzM1a/hvxdqGl2Ws6fDHEtvfnzipm3PA5wmP9v5APyrOuI0bzlMbR3Hoz76qyQyNHIvltIrfLuxTEVIIFYtEsmIxtG5VqSyeCwv1vLwSqiNuDqN+6rFwJLbdGse3d825f8A0GnC7Zrb/Ueeqfck+7sqbAULvbLI8kkkrSSSelNi+eTzIl8yTPl8/wAP/Aavo6xllaSKSST5dv8AdoaH7NcDafMWM7lfb96iwFK4hlUu0zbV20kWn3CaQ2rTvttxsVI8YxUtz++IluHwjdUX5qs6zfrc6fBYqNsDLhlpj5inp6XN35ds0al5H+V9tMuIntJLi2MuSrZ3+n+zU8U91Dcr9lbavy1FP9o3GRl83Dbt7f8AxNBQkXmeUzKqhivy76ltLO3u4pZ7n/WxDcm2ok2v5TeXu+ZvmJp/mmK1MhVRHJJ5e7+GgBsMt1cbjKqksvLVBFHItofM+V/M+Xd/FUyPJFtVdrnd93/2am28pkf/AEpsr/6DQA+RTF+4kkwPvbPu03cd7L5a7aZJEwnknC+aP75pSIj83mMC1AD/ADfnbcuSF4+WpUdVdFjb5HGWXbVf/SPvSfcx/DUqHYskzL5kgUbVWgB0EEkU6yRyLIN33afNcS+WWZVZN2F/vUgiZoknkdYm+9z975qtJb2UcDwSSbtrLIHx96gCrOWDhZFYMBnAqxAwS/W4XlcfxVakb/TJj5i4kj3K22oXtblp1jt1WVmj3H+7TAUlvtbMx+b7y1qwJDn7VLHKq/d2L/eqilvIC0RHzR/Nv+98392rsMV0/lrt/dL82A33qCQDSExxx7mj+98y1KU3XA2wZdd3O6kn+4JPmi8v5VRmpY2urhfJj2xyP949dq0gLURWVEZTmFW2sv8AtUk8n71VkXjdhVFOtI2SD7PNJEIV+bf91jUSTKJGt423yZ3Rg/xUAWlVtm+Q7wTj3FMBbeWiXLoOppXUYYxbnctub2alSO9V3VdoPUM3eokImluJPlK7W+SonZ1Ct8xd+pxT3gaQq8fSnO16sfzRpt3dfSpAarNyzJjAwWqOaMXFtKjMrA859aVJXL7WZduOaZH+9R5Y+I8ZC55oAQyNHbRoRhscsP4qejRzxhouI0++KZGzbFjVVJ75on2+Y0j8SIOAv+1SGSymMyearKXCcZ71VmjuDhs5yePWgFQI3cfN2PrTxI91FLJtxJDzHhqAJpZZWQZKgoMHnrVCc5swqx+YC/K0+ffsG9cs459qgm3/AGaOCBWPfzFoGS2kLMZTtUR42/N0qV1t41CIu4FOq9BTN4jtzvdjn+GgyrGpbdgEY9aAKxZCVVlyRzTg0jS71ZVV+AcUws2SzLtPTHSnmMrE3mDco+4PegBXR2Bj3KcdGFOMKtEqqzbx1JpYVxiPpgZJ96cWZcMrKc9azAjEflzpuk4HzDH61MFIcs25t5yPamhEeTcvy8cLTwNoBLcdPpQArN5mQFwR3qzDnC5QEetR2YJL8Z7fWrVou5PlG4ZpvYDV0iGMtlVVSOTxW9a7XxGy/LnOazNLiXyt4X7wwK39DtWeVWflAQDWbYHonw407z72ANHkIQSR6V644XJwPlIAA9MVyvwzsvIt5Lpk2k/IB/skH/61dUWznB4zWdzSOxGScELxxTE64JwByD71JgEkKCTjrmkIXAzyO3HekUIc4PTFRlA2Ax471IduD2FNPzptVc4PeiwEKIylmPcHjpUbtIhBXsOKsSBh0OeO9QuQRljnsMUAIkrGMs2QT1qXzRvAJyMYxTEjIQDPU55pwUZyRzQAvnMp+ZdwHQ5qQTKCNr4J7DqagfGSduW7ChlAIIOTwfp7UAXBIuSu49M++aes3y5bA/Gs88SFiAcnPNIZWJOWJHpT2FY1PNAK56k8CpVm3gndgj1rJSV2IKnJTk5/lU0UxfIKgcZGTxSdwsaCMuSxbGPSpPNyeHBHp3rNDlhwBk9z1FI0zKcDr2NGvULGr8xX5WwCPXv6Ub2HBPQYrNFw/wB7dgdfxpftByGz/wDXo1CxoiVwCQ2APWpI5CQGPJ+tZfmk/MWpwnK5AJ5o1CzNMylU5bCg5460huH+83APT1rOEw4yf1oacHOSTQM0hdJnO7BA7mnrcZPOCPXNY5kDoS3UdKBNJGAvX3zQBsiUk4XA/GjzG7tnHQ5rG+1yDntUiXu5sMce9BJrCVu5yPc0puAvQLmsz7R1AbjvzR9pAPYg9aAND7Q5wo5/GneaeWB+vNZv2pM8HHrimm4UnJY4NBRpGbp8360glxkMN3oc1m+eozgt+dAuFXLFulAGnuH3s4yOBmnRngfMQetZou1xuzk9etP+0nOOueetAGqZWJ3Z+XoKb5uDtJ3H2rOSdipwwA9M0C5ZeRgH1oA0POxwG4FBmckBSMdqo+crcsQAfegy54VsD60EluSZgAuBk9/WgTrkb+vpmqTzdAzZ9CKZ5uDkjJ9aALd1J825DjPY1WndwRkjBHWo3cOQS2B2qB5cEljkD3oKHOwIbnHr71BLLGqEhlIA4wec0skwIJwQO3vVIyKh3MueePrQBJuBfB4GM5peCTtamh2cfMuCe+MVH9w8qT+OM0APBJ5HWlJYDPUU3k5K8e5qN2OcdQKAJmAOGzgGlGcHjiolYkBTyfyqQk4GCCBQAeuBlqQ98cj2pcq2SrYNN5JCrx60AHzHAHXrShjyN2fTNDA8DoR3FIc98expAG5Qdu8Z7in8gAdR71E0e35sAg9xT/YNxjv1oAXLdyMdqKacUUAPbjA4JIpu3jB4PqKcc9epHH1pgIySOuOmaYDwoAHp70knIwCopxPAzwSOhpr7QQCoOfzoAjTJz6evrTgAFOevb2px7bcKCOhpp5OA3Tn60ABPIAbnHNKOScHIAxS7WHyjhjyDQmfmyMgDP40AGQqEsMHtUJyXHBA9jSl5D15z2p8W4HPQelADuAcbcDHFJJt43cN6CjPzn86YfmcHqMdaQEm3gMOD19aVmGF3cZpvQcMT7YoclnGVwMY+lAADgna2T24piblBJ5z0NPIXPyjIxSY4NMADHZheCe1SfNwFPOOaYPl+Yc5/SlG0HO7Ld6AJVkYfL1I70u4s9Rhjycde1Lkg56igBzZ+9jGKXdxjGSRURZmGQflz1/pSgtnpg+hoAk+78ysD9aBg/jUfHI6+1Kjtnb0FADycA7vwozgHP5VDnJY56c4o+Zss3GQO9AE3OAx5NMZjgcY96YXONvPtikDNwvXPPNAD9wD/ADcgikTchIOAp70hDMScYFERZyd3IA6UATDHG3BI6+9AXrxgH3qLcV+7wT0qUE7AC2DQAJnBwMjpRyBtajkYwMD1peDzkE0ACNgetG7n5h9KBxxmgnjIFACP1GDSd8Y7etISpPDcjtTvQnp60XABg4GMUAYJOMDFNzweMHORTgW2Dv8A1oAAOjevalGehIzSIWIywH0ofGOVyT1IoAadyuA20D1FPLY+btUfAOAMn60py2MHikAuBkmlAB5ZePrQwyeByO1NwS4U8j+VADuCeVyR2oKkAsuAT703ad5BYe2Kc7Dhiue2aAGP8yAFelKFAQBhkd80py4+U4pecYVs4oAY+V4UcUoYqg4wc00q3LMwJ9QacMtGQe3SgBDiRxu5A5pJTs4zwec06NSoIIxnpSDBk+ZcgDFADPmHzKPlpHYnB2bW7epqV0UYIOB2FB6gsMnsaAIwJGwcc+9LHGyuGLA+wpzlhggcU8c8qvJ7CgBvzByenvinkjj5QAe9Ln+FSCfTvSE5BHcdR6UAMzs5CinRsCDubJ9+lM4I680gxnPTA60ASqoLjPT2FPJPIBwAOKhLlR2IPfvShuAVGQepzQA4fLjLdeacOoX171CCfN2tyO1SPIquQp56Y70AOyoyuOc8HFSZIw3PTselRykiPI4YilQhUDEEkigfQtxRJdWs9jL/AKuVCAT2ODXzx8R9HksNRmRlwQxBXpx2NfQMTSEBmZQAcg9OlcR8ZNFW6totZjRT5g2zc5wR3/WrT0JZ87zRMVCbvlA6GspkGWZ+SK3tUhMdydwwoBxisW7UxEFSCG7VcZGTKjgLu4AYrmq5VsbU7rUsgO4vn5TxUUgZvlQqD6mtLiiVhhYtoTaAeTmieHeVfdyKeRIke35WDcE0gLI4AGQOrUyiG7VlUqvEZHpUchVYlWT8hU4kZbn+Ly3qJwPtO5nzjpnvVAVjD5f71d0vPUdqcdrEOz7SfanlWk3hU53ZzTAA21Xl3gcDPaqAAwV3VlwCMb6S4UMUZW3gDHyU5lAiZZGyM8U2Btq5EUf3flemAsCRNGXeX5T8uM802MFpvIVWCCpeWG0fd70rO2w7mxJtwMd6gkgRiud033uFZaS7M8kbL5e8bflCnbSwKwhZdqgjk5p377Ysyy/ul54q4yArBo/skdupaNs/vHpFjkX7y74y33qkkmVvmjX6xn71K7tKkBt1YJu+Zv7tWBGIF+zlZG2y56USrb+Y0k8hZvL2jbUlxbXDZ8va5LffWpRBEnmecu1QP++moAo3MTeXBtbcgX/x6i3J2yxou6Xb825qszIqRm2hbaq7WG7mq8qbJdv3n29VoAGTybdYV/1itu2x/wDs9QCRpDNHHbS+X978Ks2sjTj/AEdPL2r8zn7zUybz1Fwq8Lt/hbdQBMlj5zpcNJtj2IzbahdY4b/9yqrB97d/FU1uFdI1X/VeXw1TR28EOJJNz/Lwu2gCG23PeXDRctt3Krfdq3Esk0Mc2fM/h3LVWVGDRvH/AK12/wC+krYs1W3wpXZGvJpcwBaWt0t/LCjReX5ascrtqPWLVnthuj2yNtVtvapLmZvtKSxnd8vzfNt+WotVE1zAmyQrIrbiyt96jmC5gajFbiRlWTzG+7tqmiN943G6Rv7/AN6tzV0tpZFjVUU/3v4qoyRR/Y/NXEjx/NuxTHzFMxxtGFC+Yy/NvSpZYZFlj89tol+ZTUkSiS4jjtv3SyL83+1TPKfEjSSbYoW+VW+81FwuVI3mIe3ibdvb7taF2qoY4xGvkKvFKySfuJFESy/d+WpoPM89lYK0f8W6gLkNsGht90fzxs33akJaaKO1kjVG/h//AG6s/Z4VkCx71bbu3K3y1G4kMe7zFCR/Ku5aBEtxEpCTzsqwbflH8X/fNORrNo/OC71+7hv4aZcrs+yqjb/l2h/7tPSHc7SxwYG395t/ioAl+zxo7T2/3vl+bd/47UmnosVzJIyu38Sp96j95H+7JiYfe/u1Ku1HjZpMFm/76piCRlWM7mjndm3Nv60R/aJf9SsRt3+7t/hpk/lRXc2V8xqa6KnzRx7Y9u7arbtrUAWUVoCF8ze/8WO1OmVi7eVtkjf5lf8A9CWo7LauVn8wSSL8y7v4akRI1tJY4FZHU7WTPzGgYeQxdN21h124+9/s0sTMgVYhuRz+8x2pIGlEvmSbFO3YQf4akjaNUVbdMLKdzUCJXmgBCI2R34p0bR21u0jR89R6mmJt3bdqqqdqldJJCQuNmOPrQABmWIyOm4ntSRN5aFVVTkZI71HPI6xxJ1cHJpwZd8h3bMjlvSgAG2SAqzbbfH7tB97P+1R5UHlbpjIflwI8022DZETR7o1Xhg3emgrLO8StvdfvAc7aAI4NyZ2nk8bu4pEhhS6KRyMrbf73WpImcLtWSPa52+9Mlh2u6LGxlHzF6AF8tmRlPJ9PWmplnK/MDT5Nz4+bt8rLTX83G6P9638R+7UyAhPmfaiyx70/5Z89KHZVjk8zmX+Hb81OEKyfu45dyr8xxxUZVkk3RdFXcyj7zUDJg0y+W1xGvlyDbn+7VaBmX9wvzS7vmz/CtMlVm27rjHzblD1M+7zPL25JX7wpgCPvDmJs1HvW5zG24R/dU/d3U+VNr4t49pjXmnyOzKnmeWiUwIjH5UZVlXy/9miXcdqtte3+9vX5akSNRvaOdWikXaKjjTybZbVVZpd3yrUz2ETpIsMCLMP4tqvVuCNpJCIV2cclqqbXj/1mHHv92pUmVokjaSX5vm83/wBlrMBdq+YdzLmicsbZ9q7nFOTaZDJsU8feqDUftKfMsnlRJ80hrVbAY93C0jr5QiWNl/hrMnt1tIA2/wDes1a158qGBoGRmXzFb+9Wc5V/lZvLX+8zUmMgRWaNWmk2L95WpsUX/LRmwW/gb7y1MkkH2iOGSeKXd9xGod1M88irtgj+Xf8A7X92kAPDDcXG24O5Y4/l+aoisaxSbYWiXb8oX5qlEai0kuoW82R/l27vu094ftafu5tqxjb8v96qAr2fzQSLIrKy/eJpglsQWjuYm/druV4+WojtbpQVubraGX5yvzU9I2hRY/lk+Xb8v3qkCNFt5UO/zx5i/LU1n5VvcRq0Z+Zf4aZbzMs6xxyK8Sf3k+anwffuf3MrLIu7/wDZoAdbPt86KOLcJDtX5vu1KsViZG2wMsjIv8f8VVoEVjEquIz/AAN/eb+7VvMn9nxbU/eozRyP/dqgHQW0scbo0eGjao7eZreK6uVkI4/1W3dRbSM0kkAk/dL8rS/xVLPEtlbeftE6yfKu1v8A0KgBi+VezxyXEKL8u773ztTkjj+zsj/6t+FX+69Wrea1fTluPKXf93arfc2VWgmVH+8j4/h/9CoAi+0KY41nj3N8y7lXbu20jyR4d7xZo/l/dMp/9Cq1Pv8AMX95ED8rRL92mXE0uGjkjiAVtyt97dQA3ZIjxyRyfMsfyr6VIkclzb7pJM3CPuVm+9Uck4mRZQqRtuyu2pHRsK0j4kagBkkK+XIzJ5ckfzI27fxQGklk+1Qr9lm8rbv+8stNkZFt5Gi+aX7uwVKj3KWkccEfmNEu7a1ADfN/ftJcN8u35Pl+VaYlpcJAzSW32hl3N/urT2eTzPKvNiLInmMv8dP0K4guJ2Mk+6f7vzf3aAIbK3Q2LSMyEbtzIv8AyyptssHkRXq3Tx+au7yWX593z1p6lHbTX7EP5Zgi3/7NMu9NWOwW+gkVmk/hk+82/wDgoEVLe1a5bY1xtjj/AIVX5aQwRzxyrb7Gk/39u6tDyZ4YFSQLbrsx5mf/AB2ofsNin7+dvL85f3fzdGoAz/OZPLVZMqv+z92llkZY1ktZPLZW3bf71WJHjh86GWP5VX5WX+/TO4jgg+bZufL/AMNNAPS4WQjy1TH3mDf+g1nPbhLtjIvlwZZo8f3ualQCQPujxA3zZWpZ4WmzKqfu9u3cKAKMduzMu1mMm7O6pJCf9IUM0Y27ttSxsqPtj3B0Hy7aikb/AEhp5W81tvzL/dakMjNpsliV28vftb5v51DLGGnfbt/djbVkbVgjG3zJI1Ztx+81QuJPL2rsIkXcx/8AZaAF8qXyFjjk8zPO9e9RBWm/eWsgbadrJupI2kieLavlqFpZEj3t5a+Uud2EoKGvvxtnj2yt2DZWpJEVQIFC7OjI3zc067kYxHyv3o27SWokZV8qRY1dfLwr0AVLhF37l3q397bTv3f7zbHw1Pu3kZ/Mj6P/AJ20iM23lfmFAEW9cLEzMo6f71LGrb9sce8t/D/dqxaLHLEZJo3O4dB/DUlrbzQqZI5oz5lAEEn7x0i8vcc/3qmTzofNhZfLMn/AttTzqqSIuVCj5t61Ghk3LGy/Nj86ACNIYpY2uDhfuqw+bNSTvFI+3y/LekEe8rb7dshbLM1bFpbNcp58oUN91WNMCq4gkjSSIbtnysv96rZ0+O3+aHzTJIvy7Wp6Qm4tyrpE0kbfMyJRtukAEZ3YX+KgUiPTsxyLDCd0ajdM7mriJtPl+ZtXP8H8NPslmVGWZVAx+dSCCGKBLhWZd0eZP7zUEkKR/wClKsi+f8v3v7tSOu8SLt8t9u1f9qo4WupcTQ/uF+9/10qeSJ2l82Zu2fl/hpDI1C+ehZfMCrt/2VqQrG88a/xI27iliVlz/GCu7fT38j/WLyuOtJyERGXa7r8yEnKmrBMaqwa63zuuQgPzVFHJuRt0eCOlPfylxOtuqz9nzzUSAdtd0UySPCMYJ/u0qK1vDujkaQ+/enu8zRB1+Y9/c0gkZkIWPy5MZGelICu6K9qVZWWPO4L70j+XwzMwkPOB8uBTzvYLubOe3pTZtjRqq8t60AMWSLYSi4XqG705UWaNdkmGP3zSuqRIEcK5600eS0fyLgZyRSGRySKqBIxmAcKT1JqS0mO2RPLw2OPemCP7zNIoD9FxUIMlzujdmjkRso69DQA2Zn3vhmP7vAGPlNCxyRpGIZMDp14zTp3f7SV3qdihsetRBkZNu1hznHpQMdGNolmuMHs1IiMnzMm7jgZ60Ffk2rt8sjHuTRIX+0LskQbEwfl6UAEm5nxcRc44zUlrFJclcKoRDk81ERvG9ZmI6DNOjZoojGHyz+lABMWaUyZ+4enrVoWbNbCZcdc888fSohI75Cr/AAgE1ZgYRW8eSz7utJgRFS0rMF2jHHcnFIFYxh2Gcnhe5qz5ashk34XHQ9RUKK23dkD0PekMlto0UkhmUkYx/StPSlYBAqgBuhqhZ7NxDDdxx65rd0yMxCNWZWAANTIUjStlKYBZQDwBXaeEdPeWZEK7iSAB6kmuPsLeSWcgc/NkYPSvY/hjpKyXEVzKwxDyM9SfasnqB6Jplqtjp0duBgkAnjHNTHuQM0+Tdnc2Cvbnmmcb8jvUGq2GkOBuAwOpppbnPbGadIxxz1phG5BjnI6/0oGOBGPlwSeeaZkqSynPrQoIUcHI4NKQoXkhQfSgBJFU55wT0FRbVB9fQU87i+0kAAfjSYyBx9KAEfDYJODSAgE96dhsfdprEKAAM/Si4DjlMN1JyKYPUDPOM0mSrAsrEntSo2NyjjJoAMNk4PTvSFDjLHkc4peOuTx1pRz82OfrQBHEy7m+U89DUgY5wcHApBgPnHHpSZAb0ycmgCRXDAA8EDrSZAHynjt701iAOD1PWjBwCDwKAFJOARwAe9IXbnjPtnpRkHnqe4oxu570AKHI+lOEmRnHWmFRjg5Pak44PIx1oAkLYJAOTR5iqAS2SewqPDF9wIA6UFSGyqjFAEhkbsuBim788kmkO7PJ5pDjGe/rQA4ykfMw+XpTC4UdOSc9aRyQMDk0qDcmcc0gEkckZU4/GmCWQdG496ftAGXHHY0085XaDQBJFMvRm59akEijI6k9DUIiUnC8cdaJI9qAg5NAEzsAh3MPbFRF2IxjjqMnrVYl8kYzUwk4UEdKAHiYgAEc5zn+lS72JJLcmqh5cHJwTxUu5uSo4HFOwExkIIzuIHoaXzioLMGC1CGbkkflQC2Mk8HsaAJftBblQ2PXNKJCSSx5HoahDMCM8D2ppxvyGwT096AJxOxHBxz3qTzmwDuqqSQDnGewpwwRtAGfrQBOWwMg5z2pkrH73r1qEF8kryBR82RuPXmkBJvZsAtwPak2r/dDd+f50wq2flGfxoIYOF3ZJ9KYDjIuT3I9KjJZ+pAAGRT/AC2wcEA4piK4znaRjFADnw2GY4GOg70KVwNowPcUMoYbfQelNjXI4bp2oAeAcHsexpgTGGySKeScD0ppDYJ6CgBrkgkUJz/EVPqelPIBALcH260woeuc4HShgScRghiSTTQW3napYflSbmwMHk9c07LAZYA++aQAWZoyuQMHpTwqnqOcYJpoO7ryac24d/woAQL/AA7sY9qKUsf4Dj1ooAd0AHU0wBVfc3QjHSljzsO4d8A0cYKk49OM0wEbDcjp700jnOM57in5I44I9aTdu4wQOxFAC7RgZOc9OKZld+1jk9OO1SNg4xwRUeDvLBQDnrQA5yWwq8AdDmlBxzn6570yPuC1PIA68+9ADSmWBzj6U8lsYXkj170wEZOOfTmgluC3AB60AI7EKCOfU0AEZI6E5xQwJAB4UnOaU9eOcDigBQQTx25PtTdwJZs5GMY70qEqSdvJpAispKjIzyKBoVG+XK8cYxSoxIIAzn9KQLg4PAI+ppERlJA5z05oEOG4D1pMnJKrgjnOaTeN3zdunvThu53DGRxQAu7JB5BPX0oyR1PNMSQj5T+dIM785/OkBMAwxtAwexpm4hzuyR60Jy5PP50dyB0NABuOCTQTgZJxmlwAuSPak4B+fgds0wGFsOOOCKXLOQQcAdqbI3mMCuMDjIp5G369vegBQD16CgBQdxbn3pQTs6YpM+q/jmgBTuCHJznoaVGxFwvPekycHjgdKMsRgEY70AKnzDIHGOtOGD16g1GAwGI2ytOYngd6AHk5B54zQcDHT296Zhiu3oPSggZGeB2oQEoIAy2AKQ/3R36c1A+d4I7dBTtx2HcAB60WAeBz8q9OM04g8ZYY7Colm2ZBGaBMmT8pJPvRYB4cHgfe9aeNvIXkEdajVhg5XnsaVG9Oh7UIADc7eg9aft6c/jUZf5zgDB6Gk8x1J34x2xQBK2BzjJpE+bIAwO9NeRgBt5z1NNUMr/KeDyaQExwucA57U2MgAhj8xprFmOVPT1pUHGSOfXNACYVclQSfWgEnKkcdvalI+YDOKUttPAoAEygIIzQQOSvFIWyRn8sUhzhvpkUAIV7L0705CcbVGDQFbYMnHGaQbv4W5+lAClmztAyO9KPlYcUzLMCVOMdzQC2csyn0oAc+S4OOKGPHHNChgd2efSlJAyxXAPBNADNoI3BjSjKgfzzShSByQFP60g/2uTQAr7mGV6D8/wA6QENjHMgHI9aeucEA9ab8qEsvBxgmmBHj96FzjvSF9rkHnmpAqFQxzntioSzO545HXFFgH7wScLkdqkGNnTaT1oWNUTcOQOtLkld3Y9OKQBjP3toHr1pVjVXzuYn35oG7YcqRgZoiOcg5zjPSgB+zJJLZHvSgnoACAKUYA5Xgj1oG4528CgBIwWJDHgnkUt3bi/0y6spF3Iy5GeeQD/8AWpQNpJHOetTW7BZFywAx82aaA+afGmlSW1/LG2SFJA4xXGTx5coBkBevpXu/xl0jybsXEaYWUbgccV4rexhJnA4z1FXElxRg38e8KNuPpVV1VnbjjpWndwswR1bA7VTlULxjIz2rUze5R2lVVWXcRyKiZ5AjbmUL1zirdyu0hQ3OKq79oJ3Y9zQCESRWi2s24HgMBioRtj+783HSnTBnUN53lr6D+dNH7t9zKx3n5CaoYRp8hfyfMPuelST29s0QVpfkT5+u4/SmDcz53U0x27CNl42vwadwEjRNkkuz93t3AOeabtK7B1BH3f4qnnV7hmdOAtQ7dwZpF3eUNykferQBQrZVV4DHBpgWTzWWNVZ06ZpzhJCqlsDGf9otTI45PJEXmfMTlv722gTGSiMbIWLE/ekG771Sfu1ywXCdkFJKYmc+oqJ9zI0jNt7VAhyJPLI0snlb8/Ls/u015itpLJJ8ydNi/LTpIJIIxNBJvWNfmWmQCWNGk8tXz0RqrmYDY/LQK2ZIwy9m+9TpIo3KMrSnb97LU62+1GN/9H3hV+WmuWXbIysB3SnFsByRK2Vkb5BzuqN4bmNDJa7SNv8AF95aHQTKVib5G296deJJLJH83kIq+W1WBVbdCI/OXzV+9tT/AMeqSBreHc1ssrKfmG5v/HafaGC3vY493mmRdu6mW79YY1UbZG/4EtAFmNbgxq37ryNvy7aBdzJLtVV8vbtVGp2lNbfaLiOBHDZ3fN92o7uW2L8ruf73X7tMCWMr/rGX5935UWjM8bNPIzCTc22oYGX7Qqs/lsPm2fe3VXeSbzIY9vleW38VTZAaVwZGjG2NVG3+9VmAyNbRwv8Auz8w+T71ZCzN5ZuWk27l+Va0NPvlg8PCS2dbu9lTcP7wWnZAQWbrNGtzJHujjZlZpH+aqtzbxxx7rSR9m35m20GKNLeO3RGYScSfN/7LViOZXG+DaqMu1hQBX+zqtxG7SFlZV2/wstOSyV45VkHmCT7rbqW72xRR20UfmZ/5afxVNA+xNvyrt+VUFAFW3ijt3jjWNp2j+VvmqeWxT5Vj+ZQ25tzbamj48yT5Y321DBsvIJHkXdJGvyO3X/doAEm+zyTRwfOEXcjf+y0nlcRyRtiNl3Fg3y1PBuDxWLTrjbu6/wDjtRFI1l2yfLHn5oGb5qALG3fA6srfN/HSQCd0WSONVVG+ZWaiSaSPEbNkM6qu3+FalcKHLfM235flb5WpgIZopkXzllnbc3Vfu0JJ5o8mSPZGPm2tTInuDO9v0bbu3Kflp4uP3u2P/SJdu5lH8NAhbbckYjVd3zbmO2pC0fzRsrbm6bDtpEkmeJTt8rJ+61SJJM8hjhKyp3OPm20AKSrSQsysrLxt/wDQqfBNFJBJd7mDbmUnd95v71JAu+fzFy7Lu2o/y7abDFH5pZn3Z/5Yr60AOglUxia58xgo+5mhHkaaPDKi7W8tW+9RB5rwC4WIrsO7Dj5v92lTcxe5ZVMn3qAJ7dXYB12Ybjk1KiGRNu1ohnbt9PeoLeOEkRpuJ+/j0q7JIqlSq7lb7pzzms23cClKyZZtoATg/wCNCbHfbI2U64bpT7iSMzsFTlB+8HSoTLB/qiMD+Fe9F2BJEzGV5GjQIPu1CNjXryssgGOKkKqzqgk+RO3SkQMZAh5TNXHYBsysXj3DPzZx6U51kkd/m5Pr/DTNucS9GztzUuG3h2fvgmmAssjDj5m4wD6VWO4vtWTyh95qmm2/u8SMw/uJRLGuz5I12pzktzQBAnyv5jL8rccUrrKZ1mE0ZTbt3r/DTZW2uJfM/df7NDK32dvMVCB0CUDI3ZZX8xfl+WiKWaSQSSBl/gjWpAWBZlWPZ/CPvU1MeW+1tp/i3fNio5tQA+ZFmQ/Mr/L96mtFvChl3bh92k/dB926TaOnzVNM1x827au5flaqlsIhlSNdrRR/LnapLU+PzI3+WTdIV+Y/7NV/+XRpG+VP7lTjypLQyQkMU/hrO7AWBlOGfntGzN8rf3lqyY2kPkpIo389OlVHlt5Du2svH3P9qr9p99F7YpAQIjWsH+s3qFzuNS+WJpzJPIjWhjz/ALVOEkUUESrCobHyhm/iqO4XyYjJuUlzuandgUdUuDeXHmQkJGV2RsPm21mo0e9vtcazRx/dWtAco8cPzSH5uKy7vBtIrlV277l1P8VaLYCa4a1dFuILS1Mn8Dn+GqpmjCTxtE7D73k5/ipJ0jSDKcNM6+WavXVnJaYuFyBJDiRN1Ayv9j+0pM0caxQeX8q7v41qaLSyNI87HlySJ9zd96oYrjAjg3b4kh+XbVnyc6RHJO/75fmj+b/x2gCui7Lfa0e2P722op4Vhja48yJZM/LtPzVKEaaJo1ZVk+83zVEW/drJ5SqY/l3uKAKkHlxyeY1rLGvTzmWrETslu06tLuX7xNWHvLl7mSOB1ngz/q9tVLgt5jKZlZh/6H/FQA/O6SSeRd0cY3KqrR51v9mgjeLcrfvJW/iWnXG5bPao2j7rPViCHzZVgaJdzL977u6gBmyBNxdfMaVfMVWpnnTzW8sknzKq420r7d3718NHKsasr/LThOyXF1aJ5LD+9nYq/wDAqAIPJj2Jtba22potvniNYEjZl+VqfcSJBbxbzux910X5aaS0cjbT5v0P96gCOO3W6jkjuFVYgP8AXf8AxNTWe60vXjszstY1+/J81P8ALm4gUr5aru8ulEyyWzRxxKVkTazM3zUCEPnPHvlZcAfvT/dpv7mF/Mac3DIu1Sp/hojh8uKESzJJubawP8VR3ENoJJGiCRn+7QMLh3Nvu82JFb/Zp/2qQXKqYGmj8v8Adfwbv7/zU24XKx28YilZl/irR0O4tNFEsV8001znldpZVoEZ1leNJbC8msnaVm2usn3tiU9bxbe4a4h01VXbubcadczTS3cgeBo/M2MtVr/akfzMzD7uxW+9QBLeXk9zbqyxqufm+WkLahfSRLNMY4o/uorUR2skUtrIyTASnbsWm/upnupHdGVH8tY0+8r/AO1QMdd/bJrxoyNsafMP40bbTYLaZkj+3fvIYxuik3fJUtlbQTxl7edo7gfu0R2/z8lJdpd21wDJDFMqc7S3y7qPMQ2L95LHErLNHK26X5aI3S3unVXEjJ/3yaS4ha2s1RWaSOT5n2/eWnW8LPpjWj7Y2b5v+mlAxPOmT9wF8td27H8NMlhmfMizfu9u7YtNFxPFFHBqCrsH+oX+Lf8A52VNK8myOPKxtJ8v+1QBnyPt8tlVvNk/5Yp96nCFv4ozGrLuZf4v+BVbvI/KvPLhLiQLnzFX5qjudiXC7FlZvK2tv/iqQKqTNcXIjjJEpi3SNt/8dqKVWjj2qu2T7rKa0bdBHcx3iy29vCsOJZW/v1UnikjdWnZZGkXd/wDZVQFbfeJGJG8obflUf3qczSNdp5i/w/e2/LTbteBLCcqvVWanI0jxqqqz9/pQUEcBmecsoFuibm+aoht2Isfb5xVja3mGCbrKu5VDf3aZZ7t86yFNsUeX/h20AQJI2/csbdflWp95mLFWUD+Ef7X92pEVmskuVXcu7+GrM0Eb2scdonlvu3bdv/fTUAU4FcqsKqrDdgnd/wCO1NbIrk7t27+FG+Wo0Vo7h1aRVkjbPtU+F+aRh5n92mBFtkaN42bb/EtS20Ss8YUtIzLub/Zp8TIzyTRvFNH9166vwfpam6uXnjVGRMLU3EZllpszypcSQpHFtZcM1XU06N3jMsjbB90KflrpY7dfINukfmMeeelV9TdBbq6Iq4GCMVF2SYNpaR6dJL5Y3JIN1VpJWmdZnV9v3dif3v4a0JZHuJ13L5UaKWLg/e/2aYi3FvZGcW6kO3T+JqfMAyct9iSS4jYvnDbW+ZaSB90EcLMvlj5d/wDFTpZ1aXaZN8W1cspqv9zAVc7W3rSuwHRz7YGSFd28YVTVmwja4k8tjjAIPuagT76sy7G8vGB81WYPP875f3a7RzRdgPubWZUYqdkSD95UEhjgBKtmH/lnk/eq9cSOuGbliNpXsRWaI2wqtynQUgHIzb/3iY9aXdHJL9nlVtgG6OhGMifO2D0HFIjOxWNl68BqAJZGZbcWtq2SMORT5Gk3h1U7cY57Gq1oGd33NynCOPX0qU3DKQvLHuPSgBNrRjfJtDHhaUqqyPuGAemKWWXznZFj3ejGpQjF/Ml2AInHvQMqyfvE2omwg/eNIQscoWTnjjFSKWzIituYjPTiobfaIxErF26kv96kAIqsp37s54pkm58pI37juB1pUb96flwp460kioYnRD16tQMR2ZSAiLjAxnrUcrZQbG5c4NPkfe4ZVwoT6moXLbNw6HnNABKhDrt4XHr3pkX7nIbc8r09hHsHeTZxg8U4t+4Doud/b0oAAj+SFRvlz85bmiNR5jNGvCHGalJhEBZdzJ1HvSJ80H3sh+gHXNZgPjMjTlYxsU9z3q5PJ5SbFXk4z3FVW+ZRubcExnsRUhH8IfcvqaoLDijtEsbMoC81IkZm2+WMJ3OOaAFE/wAy4G0c1ct+zDgZoAfaRCOQbx9DitKyiLTlVOBjcO/TtUKZyAoBNaOmW5SdpMNkrg8VnJha50PhqzZyJAuQTj8a948FaaLHR4pGXaXBI7dRXmvgLSftF3BbquckM3HTmvZZI1RVjjwEjOAPpUMqMRu/blcenJNBYZ5XP9aRiHYAjnvikKEgbjt9PWoLWg4MTllGCD3pNpIBzjHSmnjOSeP1owOpJ9gKBjxuzz0qJ2BxleB2pckdMgfnSOG4JGKAGHcX3Zx6CnKduSCCfTNNO4Dc2Ae1MG1nyT14JpAWHYkcNximDGAw6egHJpEUdeqjilGS/IwOxFOwCEnnLEZ4APWmnsrdB3p7qC+TzijjOe1ADSm4ELxn360gUr8u7PvT04JIGfT2oOCCR1o1AY2OmelLgHqOPWjjBGPmNIn93PIFAC/Ko4Xdn3pmQAdoI9KcMlM56dadtXgqQR7mgBi9iBgnrSMCAVUe9PwMn88UnQkZwSKQAcAqeox075peSc5wKQfKQp6dj3oDLyM4IOOe9ArCMD97OD6UuGxk01ixO4/mKHY7PvYpjFIwBnk9qQj24FERBG484pRklu2RQA2TnBAxx1pVBx8vajJxtJyR0FKByAPxoYAc/wARz7UgzgsevSnYABPp1ppycEcDrSAcGXO0cHrSZbaSBn0pCSCSBim+dsXb19TjpQA09Cw6mkIVUBwSTzSjcSNo4OetLuClSVyOh/xoAAD5e48HOaBySx6GndHPqeh9RQcZBXk9qAFBORt4HekLKSd34Uoznnr2pMKOoyetAAQTgAZpoXB+bGO1KGbkYyCeKCA0ZPU9u1NAKMED5QRSluyrzTI2XlehPqaeQRlexGc0AOQfIfSmDAJPIqQY2ccAfrTHyQCFz60AIDglgCcjAGaXlcDbg+tIhKg88kYp6ZZQWOSBjpQA0E4JYc/WkA4JP6Ur4HDA896MDovAxQAm758Z4pAcHauM560hXC4IycZzSoOBxg460AKWGDjtTMs7gMdoHQdc0rxtn5eBjP1p0aDGXPzH3pANILE7Rkj86UBlxu5J4x3pR6A4x37ml3kOc4PHB7igBCMkHacdBRx0HNJucZZTxSgjgsMA9xQAoBJyAOKU5ycj9aa+7O7GB6il+bjPT1oABnqcUUrcgcUUAIj43E8HNG45zSOABsYYPY0KrYxz9cUwFycbiME++aU5x8rYA7e9IeDkjP0NKVDdDgn25oAFdifu4HejaxySeKTaVAwcnvT+ByeQaAGAA89CBigZYkNwAODS9T8vSlw2QuM/SgA2qAcEdM0OdqgtzQCgJXI5oHL/ADDIHSgBE2spzyAeDSOCeV59B61Jxj5fu5pBkfdP40ARiQ8DuO2KeBj7vANG1SQR8vqcZzSlRgbWwM/U0DQcEc9fWm5A+nanEjJJGc8YokC4B3fpQDECg4AGAOnvSuGIOfWgkZwOw4NRsXyMnINAhvAyWHfikcZ+YE+wpzM33cZpM7SKAHLuIGTj6U4HkZH1qPB5K9fSnggAEmkANIpJx0HaldhImGXJ7VCdxzg4FPG7YMde1MBpcK6xKvJ61KV5Ck9Bxx0phwJQTjOOvpUoILkkgnFAEbu27aOgpQQRjODTdpyWbgZpUwDnGfSgBeuQDkU7HY8A0E4OQoApNw9waAJBtUcHB7UxywGSMnrQduD83PbikRmwcnPvQA9ycgAYJGTTdy4PzZxUcxZeVP1pECsQVGPYmkBLkBQ/B9qZKSxCnp1wKa+OgoGMnnkUAIwYHcO1KNoIbGDTlwUbJ7daBjyQD1pgDtuPAP50qlgdoPX0puFXPPNNDMCSAAPegCQddpGaDjeCrZ5yc0xmbr6+lBBxkGgBxlTd0J9cU7dubK/KD61FwvbApc5Ytk4oAmeTaNqrmlRmOQVwAOuarrIwPqD2p6N3DDJ9aAJC2E4GT1oyGCkGoy2Seead8owenfHWgCUckjPSkwOgNMHAJBzk/jS7iO2f50APTJ+XsO9OKgAkcEDtVWCYIWRupOQc1YZio5GMjGKGARqxjGBhT1GaR1/ujn3pBIVwoGfxoLsx549DSAdlgN2OPWk3e2R6UgJAPORQvbI4psB2WYEEAjPHPSlOOx7c0393n73PpSuwcHbxikA5DgZx9aEJ+bA+lMHQnpxyKchwhOee2aaASRysRbrj9KitY9xLbuozn1p1xu8nk8HrTbPKoSeTnpQBM6tsAXgegpY1AHzMTjtSglsjkDNCjkMP170MBeeucc8UqAqxLNnPNAG5gxOBSH/WEjBGOADSAXqMnvTgwXgnio8f3uB1pwVS2F7jNAEgZSCw4FNRuT8oIPakIXBPp2pqMEJOOSMimBU8aWK6v4Xl+UCWAbhxk47183+KLIxSPgZIJB4/Svqe2H78KWyjjDDtgivC/ibozWeozqyttLEg4xx/k1UWB5TOg8mIbhjHSqBVRLu4BrVvoAoCK2e+7FZ92NxLKoI9a2MnuZ1yN8p2svsSaqSRs0ux1zH2HqauyqjIFK/MelV5iiDcp3lenamhIjKRs7BkxxioURXLKzDao4qV3y68YBH61GMb29fpTGMkQKPl54zTTsXjdiM859DU7ofNVVZQSOTUbqySFnRQuMfWgBTH9yNZFA659fwqGDEccrf3uKBC8jltme4fPSpIHeMIu7avc7c5NaAQyjdGF2844YdaH3YDf8tcfjUmXd2dmwepqGZo0O5O/UmmA4RRkMy9AKbGyr8si70C+lOEa/e3Y/GoAt0w8ptqAtnKt/DUyJHvcJMRJDDKskfWH+9Q8u795bqdrfe3feFDbJpG2yMhT+P+9TEVVUSLudG+Vm+7SAlMtxhVjkaM9Vps7b0ZQ22Vm+aShBIUcs21B93ctR+eqjb5Ybcvzb6qHxAJb+WJ2RG2SbfuH+Kk3yS+ZHMuF/5Z02O13xRtZ/vF3fff7y1ORdTSMu6PbH93ZWgEdus6xyNGsUchXb8xpqPGu2SM+a/99f8Ax6n+XIztIskRbb8yVJ5Ag8trWSJV78bqAIoE/wBbPBlopPlzu25qN5G+zR7FhbDfvNv92ni1i8ySaBPK/hbc3/j1PjjnECqt55sX3WoAYzxzXG6D73/LN/7tRz+f9rM2PtCx/wAT/Jup0C2/2J/I+Vlb5TSzmZo/MbrH93NADxNG5WeRVkaNduxf5VV0+H7H5t0gwv3VVF+ZasIt2nzeXFH/ALdMEyI8kEdsskf9+T+JqAJLh23x7oIpJNvy/wB5aSNHNnIYpHjWSTdtb/0Gl2slofMk+dfmVf7tO2s/kTqyqGb+KgBfuS7vvIq/8CWpZEgMcl2rbl/8eqMq8UkjPGWk/wCWbJ91qkVfJCNdKqxH5mpiHSNxFHtwZKdbo/ywTSbl3fxfLSuVS7lnfq6/uw33qhmlWaPdJAxbduX5ttAyR4YYpnuGXDr8oamWzb55PMjWWRlw88n33qcRM6GDd5kX3vu1HLtW/Rv4Y1oAX7UUk22iK0g5kgKbnk/2qSNm2Pt+Rf7rUQNO07XVsqHPytu+TdSttZxCi4PWgB7+Y8SRrxBIOSG+9SombttqLEdu1XUfNUSbo967ML/Cqmn5xIv8Kqu5v9qgQ4SxiRY23Pj+P+7U8DYTY3yhWLKF/wDZqhTy442ZV3j722pkMjIsasvPzZ2/+O0AOgKRwNMoaVvvMq/LhqcGbyDJGFZ3XqtHlLDFJ5b7n+8UWmJ8k4jjbbEy7lWgBE8lkKy3TAMd2z+GpLeP93uVm27vu/3qQJCsUmVyU+binWlwWdGlj8qN1+U/e2tQBct1ZUwvBIOTVSTcLdmjZ9yD7/8ADU5lVXZWZiSuen86AyxOZGlVEI+YbeKAGSssjpJHMHUx9fu5NMXy1cyy7VGNq8802M23kBRu27vlP95qTbayyHzI2Yxc9etACGRGlKxfN8u4Oe9TWcecNGfN4/vd6idl+2K5RVQLuCL/AOg1K7M250g8sdflNZuTuBEgx5cQbaoO05p0kkcO5Y1aRifl+ali8u8dhauhYDAz/e/ipzq1rOUnKsD8qqv971q47APlZInfO3nG0AdKhjV/KZpGUR9ye9KI1VN4+Y55NMn2mCRpG+QjkUwGRr5dp5atHKhO7b2olVP9YzMPakt90Dp5lvtR+F+apbm32yfNIpPagCINHGgbblqQr5s6bf4+tNlWNXX5t5Y7SKWZZFmPkt0HDVHUYydQu+Lcrq3Q0wt+9Wedm8xE2/7JokkUMZxb5ZV6f3qfH8zhlh+b7zLuokIbLEr708zadu/5adJNG+y5ikwx2rnbQ/yjaq5LH5qfHHbtCvlqqx9AM1ADj5srhpFVNh+7UrhvnXdtBqvGV+Zmm3tuVdv3asNt2Da2cnFAEhWIg+auOKBHAf3nUYxQgb03gfxUr7lyu7A680AY1yV+zyyLtRkDKpqKNf8AR1tvKY7V3KjfwtU1+oSMx+V5nmfMr/wrUMsMrJFI9y6yfd/2q0WwyGJJ4ruK5nhVmt/m3t90Velu4767ijU+ZEy7pKjlLQwLIzNK0f8A3y1QaV5dvJLHs8vzPmVv/ZaYitKh+13caw+XG/yqd33aS5guGkiWNtzfwpSwRXtvdPJPvlt/vHb/AB1LczXV55U8K/Nj5VVfmWgZUnVku/mVo/l+X/aqe0SPUpFhuo2Kxncj/wDoVTXt001zbLIvljbu3/eqC8vv3m2FdpjZvkB+9QBHEHhCxwTsfL+Xaf4qbehVuCAvGfl208yx3WbiSNoGUY+796o7Q755GSNo4XX7zfNQBLPi4uI44TlGXc25qW32vHLH50shVf4f4aiKRf2nB8rRx7f4WqzG9tDcXc6r5bFdqH+9QA3To7R9JkAVpVk+7CX43/3qvXcA8q2tY0ij+Tc1v/6HVRHktzG3lKsjLt8s/Lt/26JLWC3PmLJ5hk+Vm/j3UCEdod+23uMRr92P+61Tme4NmyyNErf3VT5qju1hWwmnjVVuJZdqL/E1BRWctPF5axr+8bPz73pjEKTPctFb/M3lbi/b/dqS5VvI3NGsfy/3qWNLaWNmhkaNCvzMPvNTLPasYW6Zlg/hZqQiKwhgXf56tIyruWkKRoVeNvnk+8uPu1O620MjTrDgfdSRmpyRRxxq1w3mSOy7aLDGQPbJtutzmRBs3Mv/AH1UtyjPMY1+aPb8038W2iJ4FuGhlt9sa7t7f3aigxgssPnLE+3G6mIY7yJmJZfNHR1b71TWbrG5M1vujP3d1SecsbyfejfZudf4ab9nZPLztCs/mSv/ALNAEdwnnQ+eJN0itt2Vbi0lo0kmgkW3O3DQu1QGG38rbKrx+a25WX5qbI4eMW00UsjbsvJu20AReVBbyLPczbWxtXYKfeRsokjN1M0f8D/7n8H/AI/SPF5skatbDdH93/bpzoyWSKURZg26XcP46QENvut7My4UNv27l/8AQKi+zXn2hpi5jmX5mbu1PuFEMx2srlv3jKtNmLOXZb1JWifc/ldm/u0DJJ9v2eT7cuLiUeZC33mpdM+0zGGSWBZGVt25vvrRDM095BGi8n5m/wBmok8yS/upWnn8vO2NVoETzLe214bhl/dyN5jN/dqB5d9xJIbmKRZP4v7tWrvc1xFaeexLf+O/7O2leLTYdPJkjWFl/u/NuoGVLzy0dbZtpXykZhGPu/7VQ3cEsx8xy0jRrt3bqmtvJklZlb7y7X+X71FkRCl1HJGzSEfd3UXAri1Z5I2Zv3YXduVqa4vZH8yNAp252rUscUifuNrMfLzTlVgqbTtB+XdQBSn85v3m7hdv41agdXg2Sx7oy3zJnb81RvDI8gW3+Zd22SrJtzJOqs22Nfl3L/DUgEbz2qqsaqxlbg7flWk0q3n1C9WPG+LcyyOvy/LU+yMOsDSbom/1jVLZNcae7eTsNoj42lvm+aqAg1XTVhMcFq3mKrbWb+Jm/ipY4FlMVqsbNIzbWk/2P7tSb5PMk8tkX5vM+b+KlFrcRywfZp8XEknyjdQBq2ehLHYsLuVZ41kby4d3zD/gValnHNHAIlLLKgxI1V9OjmlJM48u4jk2/L3/AL1ar3W3dsVeeOakZbspAj+ZG2UxgLnnNQX8W4u0yqYpO3pT1i22AZmVTnJx1/Oqz3a7VRv3kbv8rN2qCSOVV+zJBGiqu7dk0y+/eW8ax/LGecVc0aKPVINRivIWU2x3wtuxu9/zWs6Xc25U+7GelAGfd29vat5TKFzyTTJWWW3ZYiqELU2sNGH8xX81cVCilXTy4t/GetAEcTrKBJG2w7dp5q5FE0joEWRlRf8Avqq175X2JZFZYjywRfvVf0a8tZNNAMuVxiRe9ACXE3mMGVduzg5qo4ZX2bqluG8x1EfQcR/Sonb9zu7UAOi2QoVn+buKV5JFddq/ux0pqLtRGk5Yjj2oWTruXJ6UAMjV4S+37rncD70rrKv7x4mJPLFKkAVUEkhxaxHkd6hDL/z1AGf3f0pALhZsld0YHBw3SlMr7Bv3GLGxCO5p93Is4Ds+YkxkE4pBJ823d+77cdDQMrnzox5gfLHsKl37k3OViPHNRRLdLLJIWjz6DvSTytIqlgp555oAcdhLbmwB/DTU3xozFVMRpsgUod+1SeaUFlESK2V/iNAxJD86tGmMDkDpSWkiHCMqkbuD/TFPkWaRwsZWMdaaUj3ZxtY980AAtoxnYzJz3/lSosgxt246YNNjmZ23FugwKms4leORpJMAnC+tADMTNOFO1Ni59qTYy5+bqRjHapLdQyPn5gj4yTjNE8bMdsatj2qZABaMgIODn5vepI3Y/uCuCeAajRFeRl4G1fve9SQLIMeY25sYBFAyYk+aq5ycYq7brJ5W5lyucACo7G3Mk5bC/WtG3i5MeeVb+dS5D5S1aRqpB25JFdH4dsWknGSzDr04rHtVkVwqBWzgZr0DwVpbS3EUSKTuIyfQd6zkxxiej/DfTPs9q96y/M4wvHIrqpyQSxGc449KbYW62llHAuFIXkDqKLhgQFGeefrWZZIh4woAPc058BDxkjuajByARwR05odzwDwPbmgBhZtwyAQegp7ADnHbmm7lyNy4APWiRsHI5HUUAKRjDLz7U4+y5GPWmYK4bPJHSm89V4Hf3oAc6rIgLYznGKjMah8HAH86U5JDE4I5wKQkNliMD160AGAowp4PIofcQdnJxzR8uA2MADk0vy7PMLcdqAIUDjrnPen8jIPORTi6k42t9aaVAON2R1yKLgIWbjb0HUZpQzZIZevpTTuzk8g8DFLyp+9260AP4I2jr2poXtn8aRDlj0GO/rT++BjH1oAb90bcDFG0k/KMD+VHyjOTS+Z8mQRigBrFsjdxz2pX+XJ7Y4poZSPU9aVyc56jHFDAaPnx2wMGhwNowMkcZp3o2MDvzTSx529DxSAeAuAGbB68U0qSTlRgU185J7gACphnYMnnGaaAaduAFGAKQnjpxSOCR9aTHBA5AH50AI+3J2nkDIp4+5kde9NPJBwFxT4wMk9uooYAF3c5wMUhBA49KHZVfB7igZzwcikAu0FT6mmugRABgg9c0/oT60jEEAHqKAIZD8wUHA7YprblByMk8VI/3slcEdD60x2OB2yaAFTcSAq8Ad6ehDFtowAM/U0hJB4NBzvA6UAL/AGbqelByoBzmkJJcDGaWQHHAoAQY3HjkilPykAD5aahO8KR2pxOCcnIoARokfLdDjihVIwWbgCmlmJOOOKcV3bVzxjJpgO3YG09D3pFJwdvXpTQCqkMeD0o+YEHGMDpnrQAuBg4PH9aXDLxgg4zxSqykZIwPSmlmzuzg8CgBSpJU5JBGfpSP0C+9OLlQSQOOlNyD9TzQAbeAC2ccimgncVU57Dind93X8aG9V49KAEG4Db1PrSEc7s8H3pwVuATSZCnJGVHY9aGApyVGFz700Z4Iwe3pSO7ZyOB6UowwG7r3pAG5gxyRjGacOcblO3GaVFBB+Xj1JoPTC8cYoAaCd2QcjpjvT/xwp6A1HjGO3PJqT1I5UdzQAueOx/GimuucbePoKKAEbccZ5xUgZsY4xTU5J6gdqO+Bgnr6UwF+XJHSjDDkEEe9Ax1HNDg8Ng4oAbyuM9fWnBxySvQcZpuB0wc+uaR/nYKhzjkmgAVRt3HPrxSqcZZSR7GghlT5eRRyybh1FAANrc7f1p3H3V6etN7DAxSjPKgUAORsAqy4X160FlbO3OBSDdggdKQbgNtACkZXFLlePWkUMASR+vNNfbg5bB9KAH7h1xkDpTSQQMnHPWmMzIBwMmnEsYxwDmgBJHIbjGB1PUmmj1ByD2pCO4FKMHhecd6AA+hpSOATSkEEe4zTT0680AAxn5Tj3p7hQoPX2pI9vAzknpTjuwSSoA6UAG1cAdzSMCgHzcDrSb8IeOfXNCKOGY5yOhNAAiqTvY8E8Gpgi4LKM1Xfcm0ds5p/Q4yefegCPPUg5GaeeMA+maDgKQFAGc8UFgcMRx2NADuMAN0xmlcrtGRk0xguc5znp7U2bcCFBwKAJeD83fpTQxG7jJ7cU1GkAxjg9DSI2A2W5zQASk7BheT1pIxjgmo1LbvlJOTzzUgHX60AOfrSbW+8Bj1FOA3cEZxSg8EnnjjFICM4wffrRxxz9TSqGJHHFIR85HYd6YC/KSGzS8lsjoOtNQjoRzTxt5GcmgAG3kNwfSkK7MN1HtSuARyMn1oGNhAzmgAjwchgCOvWjg/dHymmlWyBjAJ5IpT9446DoAaAGhQDnvQU59u1Ox/Fnikxu5zQAoVdp9cUgDgAhhjoPWlJBBwMkdKaNxXcRigBQzb8MSewNS5C4BbJxUJxjJbA+lRSvtzznjOaAHzqNpdm5HINEM7SRlW5x1NCDcgLHg9jUL/ALuX5T8p7UAWz2IPHanI2SQT2yKg34UYOQRTgwIGODQBK7K2McDHX3pwddnUjA796rbmG7aMk/ypyMCQWOTjH0oAeCGTcoAPqackhAJ25PQ1EAEOMZBPX0pVbGfm46UWAmky2GU5OOgoLEINoy3vUCblf5SQepz3p4cZIDED0oAJFYg/NnJzUsSkR4YYPqKjywGABjtSCaQMOcDvQBZTAByxOe1KB8pOfpzUQkXqwpd7bCFbBzkUAJGZfnUkYzxTvmXGPxpY92CWZTQXYc8YosA5A2TkZB6Gjdh9qjGO/WmBmOV3HBpAWUEkZH50WAeT/dpHDZAPBxgUuRwQM8UoKnhj+HegCW2by2VmOSDjHrXL/FXSvtFhFeKmSRtc+9dLu8vLDBAHHqKbqVst/pc9qw3ny8qPShAfLWsWpSWRFGNhwaw54wJPm3be+K73xnpz2t7J8uCMg+lcbdLs3MPmVO3fNaxd0ZyWphXMZiZm6rnHBzVR1UoY1DbR82avyqnlmJFKc5qEQqXKg5bHemmySkfmDL8pyM8dqiMcjR7VZenrVuVFCtuZgMEVWdVRCrZxtzitBjH3tbFVbB6bqidG8gKxJ9acm4JuZWBPb0pw3MpXNAERjUIHSVhg8rUbq3mFZP8AVE8e1TS7VQfNgimo6fxNuYdqvoAr/eaNVyxFRytuQfJnseKWVmW3+0Ku6XPB+7n2o81gdyps/WjUQsbq4HmR47GopRI08kKlUcf7X3lqeVWmwxZT3+tQyDDuzrmUrwc0hCArtWO1O8N8u8fw0R+ZLAyTNzF83yfxU8bWKKq4288UkYUwSrD/AK3+dAEaP9quBGy7U+9s3fNTnC+e7SR70X7p6bac+PtaqqrHKq7Wf+KnSRt5AXap/wB7qaBFM+dmRrb5jIMqm7/vqovJZ52VeG+7VqfzIQP3m5/uiIfw0rSfdjYfvQ3yr/FWq2GR7WeTcs+XjXy8Gljt2ScMy/Kv3lVqNsZglXdt3N9+np81v+7XEn1+9TASdG2N9qOWkb5WX+GobVhAbgtHmT7q/wC1VwK3kN5x8x/vA1Dvkm3LJ2XcrpQBHAzJHunt1t93yr833qWSFk3I8mFb5Wwv3ak2xy2o8+TzVj+b/aqK3jZLdYZFZluG3K9ACbPNvFgaby0jj3f981NdvmRPIjikQLuplxArO1tNHtkH8atTo/LtpGjhXdGseZHzxQAyRIfvTsz7/mWT/wBlanvEsgiZm/dlv9ynyQnam2T9wy/3fvU2WKW22TrH58CfMrN95f8AZoAfaRNCLqHzNp2/KzUtvbxt5ci3P2hlChs/dqOSXZIzTyeXM3zbakZvKLNH8yyKvylvu0AGG+1+ZI3m+Y3ls392nPHjfGrBpI227absZbmIRtuaP7392pZ9rEssvkbvun1pgETTRHd0WP7rf3qjjt91w91eSZWSP5VX+GnRvAqJHJJ8qtnn5qEVrgy+YNvrn+KgBIIbeTy2kklWNPlVVp12hUR+YGb5uG/uL/epm0su5gY1X/lkv3qm/cq0RmXe23duf+H/AGaAIs2/mRxxyN5cjbZHz92pmijQ7ZLj5dvXFMkC/Z2EvRun/wAVTpPL+WPb5r7d240AMfy4vlhbdlf4qtxmRSnkx7vl/vVEitvXaq4YfLTxHG4LMyjy/vM396gBYhGJNzMquW+b+9/u095JI43WNVLeYpj3H5m/2aQRfKskys85XlqazeXs3Mp39f7wrNydxE+JBuVSqyE7jVqPakQVjmJ2+V19agDJ8is3mN039N1LErMZljbaqDCqPm3f3qV2BPumEfkzL5krrwyrhcVV3SeWsYjhkkyu5d3zVK6L5QWNmQfej3t83vVd/nuC0qyKwXr2rSOwD4l/e+Yyr649KeilnlWTai7d2M0xF/eBVYFH+aMUOyuPl+eQHlKYBH5kcatMPNbHLgUsXyuxV+vakA8r5YpPm680ws4xMyr6ZFKyAkt2UX/2hI1CouM/3qjlkklnadm4f+H+7SlX2I8fzNnikt0mVJHkbo3GKYEjuywxxrHkEYbFRgxq45ywWpP3m0MzMw5wah/ecbmjVepP/stLmAkk82RA023Gd3Wk8uPf/cc+tK6p5gZSxUjJFJuk3BPM2s38VHMgIArI4l242HbTyG3tubEYOVqO5jXzwrL5Mf8AEV/i/wBqmyRtGFhkk3FPmB2/eqdAFknnlgk2qqnPy+lMn+TLL8rbd2f73+zTv9IlmVY4Sp27+afM88GGa3VYpPm5O78KOZDIZ2klcrC6qPL3N/s0scQ2krwuOlLLK0wk3RrEu5cY/ipXaRl3Rr0PzVAiRDaoEVpF8vrvx/47Ukayi63RxqkT9fmquNzoVkjixJJt+WrLq2Nq7mCDsaAFj3RW+NzK/mN935qdd+UyGTczuMbac+6OSN1j+XHzU25EskPJUfSgCjqCzvFFGjLI0jc/7O6qV3MiTSQTv8sbbV+X7zVpzxl1VY5PLl2/e21n3EfmSszReZsH3f71ax2AgMLLGzXF0sMX8C1HvU3katPtVflP+1Uf+jfZzsQTSSj7j1N5Vq0aJIuD8rI2fvP/AHaBhKb7B3tsg3bamtJZILlXguFaFvl/2v8Aeqp9oV7uRblXJ+6Up0Dx72dF8qbH7r/7KgCXUbRbiUyQeavkpu+996orB3kvF3RrHG3zN8vzVPLDNNqdwnmZbytybRlf92oEhV5Y0aRvM2/NQAtxJPcXCs20LHJt+7QXaG8urS4hZo/vLVd0kkVY4WcSf6zdu+ZqsXP2qO3aaSTy12r8qpQATwagiER26szKvzbvurUHlzo6t58TMzL8uzd9ynzMGuIJCnnqy7d277tMkSeCNmdflRtu5m3UAWJ2ZbzzpJPOVvu5/hqWO0EvlSrJFHFJ90s33nqDYtrLCs7IsX3g+fl/3aeZ7VDCbe3+0Qr8q/7O+gCR7bdqEkm5R5K/Kyt/FRP5yW+24X95IPmf+9VNEnuZWVI9n8OwfxVo71S43yL5gjh+b5qAElXbbLaSNEscnG8/eSo7wxJIsbNmAL8q/eZqsRLbyR7pH85nXzKoSyr55e3dGjlRlX5PmWmIfGrzW+5nWODzUXDfeqT7ZFFN5i2zva7d0T/3GojhaW5W8a1ysK7VT/a/jpyTPJ5DyRo0DL93b92gY+Pz4bVrqR1la6b5v92iK5kc4jgwN3zOv/j1MPlxYVbppfm3KrfdVae88kNusand5n3nX/0GgQ+RI5rxfLKND/q1/wDZqJFWWKRbb5lhfbLn+JakghgSSSRo2hXytvsv+1UNvPH9raCNdse3b5n9/wD2qABLyRbOSS0tz9njXaI5Pmf/AG2q1PfH7PFHbQFWZd37xapW/lwtIftDfZpG2sW/gp9xbqm1jc5j2/d/2aAI5ZrjzJJJLhVV/uFfm2vSJDJMm1p/Lk3bm/3ansIrRrjzIovMib7u7+9VYXEly4nljTcvBCn/AMdoAPtls4Z2g8xomyu5drf99Uz7RDNBLGlttWD5o1X5av6NdrNvtLq3Vdm5i+fu/wCzVYKZBLnyl8wbdn9ygZDFO21VWOJY5F/1lPQ3aP5iz2kdrH8sv96lKeSI45VXy41/dtupLhokjWcx+Z5n3kX+KgRFLBKkjXy3Szq3+okj+X/vqpPMT7XGhXzvM+ZvL/nSRhbi3bcsOVfbsb5HVKkjkjX7P+9dY9zqr/w0hlXSJWt5biPyFkg8zcrf3KfcTbJZBO/G35WWnNbyESxqyRru+Vfus1S7C/k+Z5UlvH99P4vkoAqfvHiDRybowu3733aIYVSWOzkZmj+8r/7VWFhg8iS5dflkZvkX+GoY7dreD7RcDc0i/Km77tAFiJoV81Y13N/epfs8aafPJbs0iyLtRs/xVXtNtvGvyss8n3d38S1KjSQySfxQTrtZN33aBCG3gRYFux+72/eVv46laLzisu5UaP7pqERfNGn+u/h5bbUUDyRSTSN+8jjbau75KADzlmfzPvTr96JauaWiLrcaq2WKbvn/AOWdQI/2W78/bE3nNw6/w1NJCr+ZHdMu7du3q1J7DN+O7a51PaqL5m3AcNir8yxtausi5CKfzrkbOOVNRSeLcy/dzXT/ADSRbbltsidMNwazES20hewhjVmYY5/wqteMjStBH+6P/LP/AGTU6TGF42hTeE5IFVQ32p5NxRg5yBjawoAZbXF+sTRySAleCiDbmrtosiwI0iqBnL/SsoK9s5ST7/8ACf4quRX0cNuY5W3SPwE/iagCneQrEZJbeNguMMh+aq0jM0jbtynauNtXdRupDbhI4iRu5xVJZYzOu47WNADdsa4mlG6BY9kbf3m/vVJpkVtEBJHuJYcpR+8ffHcbY0T72P71P3sURgI43/iK80AJ/rpXZeE7Y7U6ORmLRf8ALIHOcUjqPNC7cjGTin7tyfKq4oAWTy2lLKrdPkpsrZSL5cSZ5ANPhdl+6SB6mm7RBlduGc7qAH8F3duB2461A+1grqu12Hy7vvD8Kc+532yNtKc4FMK7XCq2585DGkMcWSSXa67ABz700s5cwxqpLjNLI/mI6zKAU4qNfMTEmzkd/agBu1llRY285/y/3qjSVZXCxrmMj7wboaliIVTJAyt55wuajFxbyRSR7fKyw9vmoGXBEoAO3cvU1AfL3FN2AT1qMSTx5UDA7c0Rh5kVmh/eZ+b3oAV2ZXlO35cge+6nW7PMW3w4jxgNTZFH+udtqh+V9aUbt7BH3RPyP8KAAeVJOX6ELgUiEQyxrM+UfKjj1oQq2V243jp6UIECZV96/d2mpAmeKPystuAQ4GDSpuilXa3BGc/0pRudF2rtI45/lTgqt9wZwelAFghMBo0GDyc00YUjuCfpzQdu8DKnI4x/KnRxMZQu3A60DNC3KIu485H8NX7NN2NgHX7xqlbxu8qBV+UHn3rVtot3mKvBGCRWT3DqamjWryXAXHGQR617d8NNLVFa5ZOEAArzTwXprTSRqq7mOAD3z6V7xpFotjpiW6qN2AT2P0qHual5yrMWAwSPXr71GygrgYOOhpH3ZULyBwKQ5GSoyM+tSBFKyx89RnFSRuHAZcGkdVbO4AAjoaakSx8q3FADix3EMoJPSh9xOABjtilYsACF5qLJ8wHOB160ASMD5mDwQOM0jYxkZxQWG8sTwBindAf0FAER3EA4z70HgYA4pfmXJA4+tDjKccDrmgAYHy8scD0qN8CMDgA9KkcghTjBHUUhVcbm554FAEQkblWHAFNEuAQBkdTUg3MdzFQvfimlRkqoBHagBC5IGOM9D1pexJGVIwadtXhe+KVguACcCgBBHnk8KAMUwhQGIJJz0zQ8nWPqD0IpqKwJLcn1pALn5Mc+/NNyFI281IQQhyOtNCjAyKYD414LDvSt0G0ZFR726+nHFSBsg7VyKQCZ3ZU9OtR5boF+Ud6cFZiVXjjqaazEsAq4A4PuaABc4LdT9KcC7ncCAO4pFdsEKoAzilwqvzkHtQA4MN2Cp9qcMZ2985piOWyqgcUcDAB+Y0ALIyjIPTtSK2R8vNNcE8Hgil7ben0oAfxyxUZ6DNNO7grx9KjLHjJzSjdn73HrQA9NwIJ5HSnDIJyc+lNDNghQOO9N5XluCTmgB74ZwT0xUblcEYzzxSuSAwYYBGRTEPZevXmgAO7gA4yak+bll7dajyzNx0Bpw+T5mYEdetADgSMuPp0oMjbyq8Dt70GTJCgZzzUbCSRgF5GevQ0APTOdwHNIWyc7QM9s08ON+CCMcE+tMYBj8oxj1oAXp94jNLFIiluCT1zShScnaD2603ZtyAc5FADpJFwNq5z6mmZJI3d6Xrg4oMbBwMcfWgBOuQe3604YZNuMEGjDM+F/Gl2kYP50AIR/eHXpTR0O3g9KcTl9vUDmgg7iVIBxnHrTAadw9uMYxT4z8oVhjFMMm3Ab0yRTnHzAqDkjrQAr+hppBIJJxjp3JpeWJ+YDHQmmnA5Ocn0oAem3HAyfSkK4Jx0PShA3GMYxjPem/dzuJIpAScqNxGaRupUnIxnIpFPQlsd8U9c5JUjJ68U7ARnc3yqOlOO7gEbQO3rSupDBicjB6UmQMs2SCOAe1FgBs59KKT5c4YnGOKKQDsHJboOgFITkAAY7ZoG4ck5Bpfl6BuetMBHHykqeelKc7QjNz1zScc4PejOXx7UAByCMcUADeWUgcYwDmmj5zjqB2pXAXDAYHqKAJMnaRtHSmHdt5wAfSnYXPfkU12UD2oAArBDuOD2pOTgdD60o3EHDZpcNsyeKAHPlcEdPrSO393rTcEnJPHuaAcIemR0oAdvjUckqxHU80yNfMR9w56570nUjcMk96UkiQHrjtQBEm5jtbJOec9qmAH3SOPWgksSy4B/WgEOdo4HrQAx1AY53Y7GkRQH4JAxxTyjMMBuKRtqKAeT9aADf84PUAY6UhjcIzcEdaAQBuHJPWkuCwTOetADVbP3Og6mnDa2CCSB2psC/u9o4Y8mnKq4wG+tAD3JwDtGPakOCo6gDvURdU+ZuR6UpYthl5XvigCUEHI9OQc0mCy7iOB70nynhTkDk08hpEG04HpQA0EbeDSooY5wcDtSBWGARnntUhyM7RigBoUE/KBio5Sp6cHNSDgE4qFW3NtZc88GgB+DxhulEYXcQw6/nTyBnkYwOtMdS2COOM570ANRhvx90g9fWnBSd2DnnNNcqpG4c+tSALnarZ45oAa+Vxk4OKQBcEg8Z5Gae+7P3QQB1zUQxyx6dqAH8hCc4z0ApMDA3NzjrShQ2GXp6Uw7d5yeO1ADiDkL3xSoduccnsaQlVG49expmSWG3p1oAlLfvAvTIpTx8oOTUJJDhs/lUiud/3Rj1oAU7ufmxx0pAAFBXrjmkLZc5XjHGKUMTgDgY5oAcMDO4gCkA+YjdnvxUcihuvBHPPeiM5J28cYPNADxuGflzRu3AcYprsSQAD6Up3L8u3rQAHaMjbnjmj92UAKg4/OlQKASRg0jFeoWgAIIQZ5HaonCsoDDPWppScYOMVGducUANTGNvcGpSM/MCAMYqLo4I5FSgqX4GVFAERLA5ZcY9+tPjZcg9B60v3nIPNQ7z5hVVwo9aAJpJAflUjGfzpCAAMfjTCo4AAzjPFKNwwpHGMigBxx1JNRsxU5PJ7CpAeQpGSaYQSxYnBHAoAeJMkY5BpUPJAGfeo4i24g4x6VLuODtAAoAPm70hLZ4PH1ppyO/Xk0DB+YDPvQBOm3Z8yt9c0K3bqo96hZ2xtz9KQSZ5BxjrQBNJJhiFyMD0qZWzGpDZPWqiENklskmpUY/dYcdsUATFmbnv6UkbqHyeQaajHJY/SlJHVelAEzkdVHHcnnNOt3VboSKxC4wc9MHtUCYIw3HepAXKMoVRnn9aQHnPxU0jbdu4QKrnd/8AWrxG/haO5lVlI+bIPpX1B43sVvtDaZV3SQDLEDse/wClfPfiuxK3MnGMjt61pFiZx86qrfOdx9hUR/duW27T71bnG7DYVQB9eap3H70nIwR1NaIxRTn3bi4X5e4qqfndmXk4xWiV29+CKou20GQKM5+6KsaIXXK7t/z9xTQCBuzxU2xXBkKbDjJqD73HzBKBi3Ado1G1ATTD5fm7Nu4ccillxGv3t3bdUqfulVduQevei7EyOdXYlSuVAyMd6aZN2Pl7fd9KRw7BZYPvBjuyajZVXMm/94T0q1sMdHuVPu5J6ZpJ45fIZmXk/KAKVoWbAeXaT0psEUUZdml3Njv/AA09RWFUrsVm+aT7m0Uo+ZH8pdjj5S38VOAAiUSSfPGu9flpIyrBZd22T72KkQ0rO0Z82NTHt++33vlqSODdt3Sb+Nyn7uKjcs0Hn3Dbwx2Kv3c0qeVFc7WZtnTdQBHI0UUn21Y97Y+//wDY0WoVpfOZfmZt28/epYbaNp3ZeUz8vzUkyqdsaSblB/75rVbAK0UcUr27cozbt9Rxi4WfdHtYbtv3qZJ9qWPyYYVl+b94d3/fNTGLBMdw25tqtuQ/+O0wHvDcfN8w3H/aqG3dd8e1fl20iLEnmNH5q7/vMzbqcZGSILHD+6+9uoATfHFHM7Rs3zfNsWnx+ZNBPG00TRmPdHsb51qNFZriRf8AllIvO7+Kle3ht40EO4L822gCNYYwkU/2hvMbbu3HfuqUsFWT7R8rP8qqlR2EUP7ySZvMwvyx1NOk7Ksm5VQrQAbZEMUgX7p2x7m+9T4JLhY5W3eYZG+Zfu7aW0aRI22yRyr8rfMux1plwqoN+dgkbLPu3bqAHbVaT7QyRbfu7m/iok8+C4+7E3y7v9lf9mmyJFDdmB490f3trf8AoVPjRR5slywjV22q3+xTATM4Rvmighk+6rNzvp8kLY3TMrbR3prrHNEsjYki25UN/D/tUxY41dvMkYiQc7j96kA6Mx+ZIpgyvl7tzVPOc7drCRWTccUyd5f3ckG3ykXaPenzy/uooY4/LaaPd/u0xDpIlci4+8PL2/LTID5s/l53DH8VIYJPte2GTy4mj/iFOiZW2i3VCfus5NAEKRtG5jk+Zc9ami8tJ2ZW2f71QSbvtYknkVYh95/4asXn+obdtWJfmDL96gYgkZYmKyLt8z5fmqxJF8n7xlC7d2373/AqqxtHNjzuGb5lFTbZPNZpF8zd91KAJwzeRGrTL8x2h6ajR/6zapdv4WO1qcdrXKQLCR5QWT5vut/s0+CJVRzJGMPyM1k9xEZ8vzFbzPMHcDtU/wBl813eGUp8uM55qvbM2A5jjVB12fw1YTeYy0C5V+/TFIBlw0uxPM+dR0pJXYoqR7nQ/NT8TGRg0Xlpt6GmhnaPa0ig4rWOwDT5ayJGzc/w+1JI0SySRxLtb+KXd1/2aSBI/KDOuSv3eaTFswDMzbc7iRTAlaN94b5dmOKYit5JCjY2emc5o3qs43/6mRf3eKV2lZ90e1Y+n+1USkBLCDKisz7JE+bFQSSR7XjimEasrZz3anpCu9mVt/GTTUMcVsJHWRhu6pRzAEsUnlQrGuQwVt7dqA3Xc3mHOMGkj8ozDyxlm5wppXVtisqry3y4bmoeoDm3KrMW8vj86buWVArLkflTX+VPKuJMD7wf+9/s0IJFDbWyO3FACXrb7Qo8e4v8ud33ajdomdI5P3ioPv8A96rBi8wbWbmoH2ttX/VBG/76oAEXCjMjee3+19xaizIs376TfH95Rmpyv74yfKAagl2LOZJNpk+7x2oAV1abY3ReuaWOVZGWKNl2yDG6mRzRuizSxysZC0Yx/DtqRIbaDMqQN935U3UASov2f5Whzs/i/vVctJkjgluAu/f0WqM1xJLuW3XYFC7mb5ttPsJFbZHIu5x92gCxPJPIBjbjHTNDrjZ5cm4Z+bikaeOIFpBkY3bqIPN2BVVcv86/7tAFWRWleU5/1fas+R0e3Kxy+VIrfd++zVruGeSS5kVkXb9z+9WS7xzOsOfLZ/mV61jsBWjE4uF223lFfmy336dbuRJKrfMv3lamztM2otDKzSR+XtxSC3gSNVW5y6LtY7aBkIinkiWdZIiznc2aWSS7jkOIywk+VlFO8ry/La7O1f4akjmXezLu8wfLsoAZfGNI4Eh3Rrt2gt96mRyR+Z9mkjZfL/jX591E7SXjKrSRbVZt38LUSrHay7G5gkX+/QACJZJVb7TFlF8uLa1Olh86KSO5k3eXw3+1TbSGPy/MMEMZaXbHx/481TsP9Wp+bK7d60AV4I4x/oxjm8p3Xf5dXL4PHtuIINw2/dYf+hJVWPz8ttZlUfK22pY3dwqxswkll2r838NABCkggja2lil3tueKRd1Xp47uAjd5SySHbtRf71ZtvFIkjjb5fl/NlWqxbyyNH5kjMqrzuamIhkQSXOGkmjVPl3bPnbZViP7N5/2VW2rIvzfxM1MDz/Zm4Tyvur5i/vFosw0MDXS7Wk+7tb73+9QBLHtWOYWq7Zrb7it97bVaXc1wty1mYYf4WU/xVOcJGsyyfZ23/vpG+b5KZHuJlRpP3afKtAD3mlQrHOssPzfw/wDLSke3miiiFumIZPv7m+am27SeWiT3Cs0bf8Cp8kkgRf3nmKrfKtADI9z27QBU+0Rt8vNS3O2N2lj6/Kuz/aqKWRlVppflkDfK38S0/VP4JIGSX+Jl/ibn56ALMcgSBo/mbzPlG759rVFbmWEKxVSw/dldv3v9qtBIymlm6b5GuE3Krf8ALOqVyGGZ2uUj+XEX+9TAbcRRtbG3eNi27ctRrbGOP/R5ImbbtbzHqW3dkjX95ulkb/Wfw02SGNXfz49xX/x6gCEnyY4y12oWP5spzSuty0cccMW1du7zPu7qbtV7cy+WizR/6v5aiuLmf7Mlym6OQctSAsS26SSLPJaSrHt252/xYpkluttbyNcPMVRd25//AEGrE93I3kM0ssgf5k2/x1NaveSQSzeS9zbR84/jP+xsoAzh9le2jjV38z5JGk/u06RZbnUDPBIsbf8ALOmxwyKMTxJGW3sm1vvL/dpblreWNGh/dLCu5f8AepAK20S3a3jKsyru8xf46PlfT2a2bdD91VkX/vuo32vaKsnlfvNjSOzfxVPMkkMTbREFkf8AdIrb6YDJLcvboyz+ZOv3WaontomkVXHk/wB7++7f/E1IiRvbqFk3AfL/ALe6nxNHaxw7l83zvlZ2f5v9ygCPy/3sltG22P8A2/4qjmXZ9n8z5mVPLdv97+KpStvvnSQyyR5zt+66/wByo5PLIWbb5kWzazM1ICzqqTskDRqrC3Xar/3t9MS33x7tx+b7w3fxUtxxeRzwv5ke35E+7/wKod8fmSNGzebJ/DTAl+yRsm4SbPLf5v8AepI1uEb955UiyP8ALS3DytpbGSPMisqrS6gsSmJV/wBftV/LV/u/7dIYscC2sk/mKkm5flX/AGqWK1XyVjkZPmXczBqcnmW88DSrjdDukz/C1MDR3FwvzKkf8UjfdqZbAWEY/Z/JWTaoPy1filTiOWTfurMgRWDNNG0UQXcrf3qsLthii2LtVvvbvmbd/dqBGik7xbJM7I05bioCqrfgoP8AbzUpdvPCyYaL5d24fxfwrVafzN8sflN83/jtAFqeaG6k8xuEQffX1qrGzfaZfM2+aI/lf/eqeL5rRt0ahYtuUH8dVne3WTzGXLfLx/7LQBJ5kizR/vP3+3btX7v/AAKo/NVpzthVl246/wAX8S06Iqk7t5eBL99938NQwRyW7yQ/egf/AFb0APJbzQFjV3dfm/3qJ4DvjDN+86nFMCt8i+ZtbO35vvf7VKkYG9t2TuP8VAEq7oY3LdV/ipifNHtj5j3biKajD/WTN8nTFJbSIuU8vY570ASOsbIWLZVjiMU1J4lOHVpJAcBc05f3IKqe3JNIrbpE/drhl5b7tIBXeXziG2if7wX2qETMAdzLjOSaVnkYyO0TMexpAr+SdqJuIyaBjpI1kBdDvXqPWn/aUeNVU/u24qOMRRSq0W4r5fDdKjMrY8uLjuG6UAKskap+74KSClO3exVFaM9R70BZNsjSJuGzIPvTCUWKNmDZcUDIv3WPLVnZ88d8VYgmkVwir5keMk5xQHOzZtUe9Qzr8m0SYXselAFmK48xGCKjHr81D/LKrOeO5WmQRpLKnzKIwOaX5kyh6A0ABhZuWbbk5HrTh5aSlexBI9/WkPmiLdJ8xbjA4xUiNDEqlEyc4yamQEaFpEEm3rxU4LKVLNuHTI4pAvBQrtOc1JFHH5gBLeooGSQLB5qsGZsHtV4KGZmQY/3qrW8W0tJj6Yq9bq5xu2gEZ96lsRetEZdigAlv4j2rW0u1ZpzuyT0z71mWjbnCsrYA612Xg7TXuruNNuckM3r/AJ6VnIcddT034W6LGqLdSJhIxxkd+a753J+ZRj6VW0u2XTtMhtkUBlXL8YOakV2wVx37VmajyzYBBxzTCzqR2B5pwAYAFevNKQucDgigBo3byxJPHFO7jv3pOWJUenBpfuAEjOO+aAFDKTgdarMCCW75qUOuWkC8DpSOGxkkcjNACKDnJ5J60Ek5U9e1Ny3bgEUDBGSeOxoACwGMtkfoaUseN3TPQGkONpyBgcioZN2M55PTFAFnDE5G3B96OSpP5ioQCEG4sBjJPrThkHcoOCPWgAGWjI6ZOBTiowF6EcEj1qNGLcZxz0oLmM4GSSMGgB7BuAchemabIQo2sck/jQZWzyM8U3LMwAAGKGA3GPmXrQVY8k4pzBhyf0poJYkZHHrSAdtO05fgUHHUtximGUEbQufU0BVbGTwOooAcJiOdvB7ikDuxOPlA6U4AZ24+X0pxBONy5HqOKAGgNkOxJOOlPIDA8fX3pBvPO3jPHPNKvUr0JoAhQA5Knp0HpUhIOGbk+goETLkLjB7mnADnkcDFADOFJIOc0hY4Bbjtmmhm3FRzzSleSe1ADsnJ3H2FNGVzhSfU0Ht9MZpfmAODgHr70ANZRgFTknnNPx0A5AHNKiDICnGBTB8spFAC/MoLKfwxSB2P3hnFTDG3qCaYcc8c+tADZNpwcnk80zK8r79akPA56ZzTHUnLL0PIoAQDGVHfoc0qIpzuJPtT41+Ubuf8aeFXkgc96AIsAJ90nng5oRmGCOKUgnKjp6Ux1bJHJPbtQBJ5jbjtUY9TSl06bTn1FMBBQgnkDg/0oRmyFAGOtAEu9PuhSB1PPNKm0v0Iz60zLAMwAA75p0cgLZYYBGcmgBMFQRkHJpO455p0nlkjac8Z4powCGY5BOBQAgI8w5BAHSlJGTg8Y796DtySDkdx3o2gj7uARxQAiHaMgjPU8daEB3liOD69qUEEAAAAcGh8AjBzQAgiXGWbP060DcSBjHbBpNrNlgQKUMTgEYI6kigBSvIK8Y49aQgkEnAxSksThVxk0jgHB3YxwaADkcdOPzoHIyRuHcDqKU53gnoBwaaSwLEfKSc8UwAoWPHy+uacFZMnPPag72AUEZ9aCWzhl56CgA8xsbWUAZxSBxuKsuODgE9fel+8SpHAHPvSyKCgO3OPTrigBuVwOaKI1Vsnbx25ooAXoAe1I+3gqOfzp5AA+7xTMZO7kAdMUAO+XAAGDTQp35DAmhmHHc0u3ndjFAAA3G0c0pGX27uAKF3K3Jx6UuNr57GgBAeMry3vQiKQW3c+lKOowAOaVVHzA8DtigBEUFSAMe+aZgAHLEEHjipEwpC4/GmuxJAZcCgBGVSQzHb6DPWl+VvujABz160mQ2QVBx705doU5GKAEfn59uBSE569D6Uj7ZMDJz+lJhlHXmgBflB46+tALFwqgDimAEuCeuaccjJHAPegBEyrnOSPXNAXOWbgDpz1pwBVSAQ3tSBs8dj27UABy2NoGCMn2oZQfvdB1pCpz1+hoc/u+TkjpQA0DksG6ChVZRuYDnpzSj1K5BHIqQITgg5A7GgCsdvlMrcHJpLbKgrj5cdKnmVM7s4yemKZGpBOBkZ4oAdEACeeT0FOAORlsCkRc5bbxSkBgeORzQAu5kGV6980hkZ8hRxjNI7DAA70ISWJHGBigARm5UEYx1pgGx+T15HFB2knHT2p24tglQSOKAHZBOV5OOnrTsbsY7jApvUE7doz1FBZVG5mwByDQAhG59rHOzg0ikLlj16UxPmzITgk/nS5wN3U0ASFiU5qLnJGOKeMqC3UntTYz6/hQAsTFkZV4x0pMAkDoetJGNrN8uCe+aXvyMnpQAyVwRtHanrgpkcDvSFF69zS8gY9O1ACD8xQT/8AWo3DBI/GlH3ORQAF9qEkckYFIMgZ3ZJH5UpwRtx/9ekjA3HHTv7UADqMg7jgClAAI96CpXBznJ4pOpwemOtAEqNzggUgAdySeR0GaYOTwfxpX2424OexFACkkng4H50EEplO3U02MqoI6t35pw3cFehGcUAMJB+8DkU1mBbHbFOxu+YDkHP1pX6glV6ZGKAGnGOOcU4EbQBx7UhXODjbmgIRkqc/hQAuAMk9D0NIGXvgk8ZxS/MEOAD9aXqgUhSMZPGKAGuMEHjOO1K+5vmAyAME0nb+tHIHGR/OgAIyQc4AppXkux4PAFO57daJCmAHbae3HFACRIoJIBwO/wBaeCACrc56U0AgAnjPYU5Pv8jjtQA1tqkZJxig5z8pwPWnFdzEZ4xSFEzjd+VAEN5LDaxi4nk2J0Jxkn6CnW7w3ADxOrAjjsR9RS3Nvb3Ef2e6j3xE5wDg/UUljZ21rBthXAJyDnn8aAHxwsrnjjPrUzZWhioxhqbIxKdaAB/lwBxxnOacrDGcZNRDaSCxJ4xUpKj7q496AFDMRx9RT425+ZuvAJ7e1RjqQpxx1pSN0ZIHbp3+tAFyILPbS2rLgSgg57jH/wCqvDPiHp5tryRduVBOeO9e128h3q/UgYIPBx6VxHxR0tVlWYAGO4Qgeuef8KA6HglxGimQkcsSQOmKypFbZtKc5yWzxXQapA0cskbD5kYjPrWTtwSxXqv3SeK0gZyRmXHyyfLyuOaquqj5vmFX5VQZba3se1VJ0aNwz7eRxnpWqJKp+Z23bsFehpWCpsDcIfanPE33ZJVdiOB6UyXa8ajP3env60xkUqq8ZZdu1OlPhDLGdoxlM4JzSosbAttwrntUexmjC7slxx6igAlVfs8TbsKRyBTI0U/Ltx9TU4Kqjqi5KjODVYtBJApZmYfe/umndiFjVmk2tt244O7pTGVfIMTQZfHLA/epzwpKNqqykDIOetSBm+VYj27iq5hDJWZkjk2fP93rSSqnn7lba/Vf/iacd/nNIpVSR8xPekDGNPliXJ+U/N91qQDZJP3irJHmJ/vD0pCMuAqfL0U08Hk+ZufcNuPemOq/3mCAfcoAi3bEZVYbs7mNO2rcSK0bbYx83zLT5JoooA3l5JX5U20xViaaKSMssf8AFmqjICS2l8vcWXAc9qYpZbh4Vf8AeyLubf8Aw0SK3lyrH8vzfuX3UkhnaIsI/MvM9f71O7uBAhlWNfOX5W3Lt/iqefzNyyRH5Y14+b7tDuzIbhv93dTI90Uisq7kc/vM1YCRwx/K0jNJLJ9117f8BpbaNWdo3bfBH/F92mxtt/dxr/y0+UVKV37pM/uh/Co+81AFh2t7e2MaxoCw+Xmqb+ZG8Xy+Zu27V3feoNvDJxJJvZmwqgfdqR1ja8iZpGikt/l+7/FQA/yt0sizL5XzfLtprr50iLInkRxtjH3qR/OZ3jmbLbs7qeZZmiMckeYm437vvUAPjdmy0i5k+Zc/7NEoW3uLa3kYzxyfNt+7tqBxH5jeYzqwXaqj+7Q7xuWuZI3hZV2q27/2WgB1xuQRQtBuVW+Zlb+H/aqyWkKSrD5TGNd0fbavvTEdW3Tsv+sj+5THgaIrs3LJIUkVl/8AQaUgJxErIP3ny/fYbaWUbpBIz/ulj25qEyyQ+Y7WzJHjczL/ABU/zo1Ux74vKkXd975qcdhDHisovLm85lUr+7b+JabIjb1tZm8uL7yvn5m/3qWWFJraOO3g89eqsrfdpUm3lZ5NrR7fLbd95WpgN+RZFWONJ127mVvu/wCzTokYu0kh80P/AKz+7/s0Rb4YliaRDIPl+78rU6BlaCWNpMNu/wCA1m5O4CFVa4+f5Qq/Lj+KrJGxPlDbX/2qrP5kUe7y9x24X5vmqe3aRUHmNuT7v3fmWrjsAnnTNEqx4aDd5e3+INVi4lfg9ImXZu+9taoZE8pFG7C7vuU3yZtm1plK7t6iplEZZgja3kO5dq/L8+fvbv8AZomhZnyjSLITyofatLNIHLSOu4hcFd3T/aoBkZjH1Pl7t1LUQuW8seXmXHyhpfmYU4hdiQrL5yL8uOnzVVCSGRWaTEf31Rf/AEGpwsbfNIqoF/eR4/h/3qblYBsSeWNypl84NA3R5ht1i2H7ympN22MNu2ZOfrSJIsk377aPRhU3YCfvFxtRUI6Gm/Op8x/n3tjP93/gNOcNv8hhx130oMfyt1OfmBPWkAuHh+dl+ZeePSkuGlkskZYthJ3cN/6FTXhG/wCZ2YFtwwf4qlSVEMiySbX6MKAInbAdgoV9uOF5pu3bJ5Mcf7zy8h3aldlXK7tyY60btw44GMetABOyyR+d5DJInzbC27dSbs/e64zxUMDSNI0zN0XaUNPCyA+ZMuwbfvelAEgk8t0lHzHHIplyLNuF3ENyv8P+9UkcqphofLl5253UWxMUZWWP5trMAP8A0GgCrCytuh27V/vZ+7SxfbB8vlxGN/lZv4qY4UP5fR3+b1WnSDMiSNugHmf3qAHm5ml3R7Ygse2Pav8AdpAzWcbiRuF+aOl3xid5NvyHcq03ynuEIbn60AJbyXXltyrM/wAy+/8As03q8clv8sm7DIzfdp25ktxHH8x+7/tU1FlaVfuIWXbJI392gCzGzbWjY+Yg/dyH/aocKrbvNl3Ku2Nt1Ij7flZfkT5WH8Ranptnf5eB/CPSgCvebprRrdGZptnmIlUtRjj8tDPA6vGu7923/jtXbjztwjX5Zs7Vf/Zqlq0UkZjaKbzZC3CL95q1jsBX/d/vNsjKdu5f/iaSzt4dqySNk7s8fLUkoZudkce5/ut95aS/x9nUyQ5YfdZP/HqBiz+fLby+cu6M/LG9MQxyvEtx5Ucm3aZP/Zqnt2/dqoXNtt+63+zUEdzbwX6K0aur/dZloArXPyySq6tPIzeYu2pJEZFCyBdrfNt/u/7NPvruS81FlgiWLyY13Pt+99+kPnTRtHKyiWRf3X8FACB18xY49rKVaRdv3aRWkNpG2cN93/7KpbaF/swjG1J4/wC8v3qZJbziL938rfeA/ioAdbwyNeSo3yxpH8zf3qW0tZHs5LWS+ig8z/V7vkalla4htxHbK80X+sZ8fMv+zS3LXEMsXn21pcNJtZJP41WgBkD3yiSOZVdbeJ1wG+9T45pX+RlXy9u1V3UpSOKWeWeTmT5ef4aLaKZNzMFK/epiDUUWS7jaRXaPylXavyf8CqWR4ZraTyFaNo9v7yT+KpE8z7EWZd7fw1WV2a4+zyKrQ7f73zLQASNvilWdfMWX7/zU0ReQA0Uvnw4+7/tU6NJFDtBH+8jb91u+amwtIw3NHt3fe2r96gY64Yx3DebGqr8rK/8AeqYL50u5o/KXbuqu3yW8W5izO33dvzLU0gYwlnZtoXc0mP8Ax3ZQImiXfHtb+9u3f+y037K6Rlf30k+/zEZT93/ZpqTC9jiWJdsW35v4adHDc/Z/laVV3fL/APZUAWRDP9pbdPutJNjbGHzf7VQKI5t/lw7ju/dl6aqt5pja5WVozuUq33ab5kkUkclu6GJm+RP79MAiRXjkudrsPutCv/oVPlku2gVbfb+7X5t6bWogMaCXYwiiZ8srfe3VGZWdpTI26NV2/dpAR3BuSB5flMse1mpZXkmgbcu2Nm3bv/Zaltoo5BHI3CY/76pNqyHKoyxZ3bJFqPtAMMbfZzbt+5jf+Hd81TC9ufs32bT3trW0dCt1cRQukjS9N9Qj7TN+8VdyLyvy/NUVx5XllWj8qPf9zdv3f36sB09ncvLHN5ixlYt3ls29GVP46juJoH01THG8ZaRW+9UszRTQRxbW3bvLg/2TT7+KFLCBXG2X+JF+agBBbKtwVuf30e3dtZPu1BdvMwVreOKQpJ+7kX+GpxumtpFgfdLH975fvVJbTWwsFtY48SyLuZV/hoALSM/2hErRqrbce+6q0fmOVaT5ooW/ufxUsELKF8658po2+X+9UukRSNJLtZvsn3mZ/wCN6AI7d7uYSyCOFV3bmZv7tNniUqyq21PvN6VK66f5h8uSdpNnK/3qfHEyWUsd1EcCPcqq3zrSAjtm+8VbDL935aZIbkW/mQrEp/i2puan7Y/IjZX3MsXzMv8ABRpjwzXAVGyxVtrUwK9uk6zbrmThl3RZ/ib/AGlqzbOsxa+uVSSRT95Btb5ah01HeKV2jWcxyMquzfx1NGGn3rbR7WjZN3+19+kMJJpm+6u5pP738VMjt2eOW0kiH3ev3fmot2aQSo3+vjXcoqeL7UohS5XzlkX5mX/x6olICXbIlqtqsplX7yu3/oNEZlVw3zRyjnay/e/2qcYt3mNbr5Qj+VQ/aiWOaDCx3XmyRx7mRl+Zf9mpEWtTuVY28xlV0DZZP9qgw7pzHLNLI0haTH+z/vVnvFceZJcNHEIJIdyr/tVJbTta28UbNK0ki7t+P/HaALdtJHHcrar9z+ElvvVXdJHLq21pvM+7SeQrAyM33vmG1qjuGYlL1h88fGFoAkRojGGb5Tty1RQB5AzQruO7cu77vy1LKzJOW2qzNt2r/wDFUs5mV1lZvKC/wJ/6DQAycs4R15dpPmpbZ4ZJ90cbGMjO77vNKjrlmhj+78+3/wBlpryf6MJFOCfQUAOiZYpPLnj3h+nNK7RGVgqsB/fpm1/lZWyetEp3GRdqldv/AH01AEzLwFduo4xTSiswjkb90BnimRebvLtGwQj+9UxVAm5u45pDGT+Yz7o38tcZZaikjnUGSIMXf5sCklVTE+84wvDinpItv5bfMQ6fw0ARx7dgVztwc80TRtKhdnUj/Z7U2RmkdIiy48zcuetL/otu7srNKT95B2oAliZki8vzGORz70xD5Y2bvNUjIzQWkj+VOVccZ6io0+VyjfP6UDFg3SIfOfCmnJGkmFLLIE7UQAMgMvJBwFHeglVBdOufu9CKAJBHApO2Rh+FOQyLEU27gOrZ60oCMp3LtwMg0qbtqlR5sJ6MDQBNsYKpUbsgE80ALhlZVCg5oiTaMlvoKkEPmEK0i/T1qQGojSShpG4J+XAqe3XeTtZQRg7SOT1p4g8tljRlB68nmpY1UldvUDJbFAEioVK7jtJP3a0oINr4bBA5z/SqcAEhI2t+PJq/b5kcqmGAxn1GKzluUti/p0O+ZcDqegFez/CzRAAt3NGNuM//AFq838H6c19qEaqmSWA4FfQGm2Uen6bFarhTtBbHrUSKiW5GZnJxkmozuBDYxg8j1p+WdQynBH60EjnPINQUG8bgBzgYpOSSePam8oRt596cVUsSG2nv70AP9eOfWo5WYDavTvTufqPY1G7L0zgmgBpY7Bu4ANB/2uvXOaVl/dgM2QeQAKQKxG096NQEG7kqPzpdrnChcfSn7PkwD06e9MQuue1GoDHBUkenbPWh+67cZGcelSE7jtKjPXNN7nIxz1oAQcgKSSCMA0u51IXjGMUDrtzjByKQn5BlTkjgigBQvAIwCB1NBjDBcN1OCaOScFgBSggE7jgAcEUAOCYb5jz0App2kkjjHGKdn5GkboR19KhicMQu3PbNICQ9No5pCiHAA/GnkHls7SKBzhhwMUAMdAp46n0pPKbBz+YFPXoSOTShjg8cetAEQ4B46daUbhhicA9qVww5xQjKflPPfmgBhMnJBG31FCjPzd+/rTkPyMRwB2pUxjcvUigBnmNnnmnFlIGAAacSuAWHbmmSKvDdOeKAE3L95Rg9j60blIxnk9KGChwrdMcUu3GeOR3oATpgUxcjJJyAeKkwP4mHPFM2qSGJyfSgBwfP3Vwe1GVL+570EEcBcehzTdreuOaAHYweD+tKc5BbpjimcjJzntT87lFACNgEADOT0oxjI3ZANB7EdR0ppBMnPAJoAeO/507pyCcY5pAMDAGe1ROzZIA4xjGaYEwA5J4NMO/J5BpgkYqFIHHBp7bsKehJxRYBTHtQbeT3pnIk5GDTpHCIcNubsAKr+aS5BHJ6560ATglsjPBpX24C4yAKSMDYGNIXYg7Vznoc0AKgXqo49aHPzBVxgYPTpT0QADBwOpNR7vmYg/QmkA7G7krg+tAODyc8UJkD5jnPpTjtxz+dAEaBsnC5FOwceuaeN20nOBmk9QB9aAG7WwOMc9KUkZIPT3pOQduSR1z3pR2UjI9aABc5xnjrSkL0I6nk0iHkqMDBpX+/tbjPQ0wE5OAenalHcsc5oB68Z54pVZOjdaAGBO+4g5o2sc559DQ7hc8Ek9BQhOw8ketAC5OQ2cHofSgZOWU857UwSAZG3n3pUcJknknnAoAemPSikdt2CvB70UAOIbp2PWmHcxIGABSxsAQd3HvSYJkbtxQADaSSwxxSuyAc9Pc0AMoA2gHANMliDqd/B6jBzQBIpjfJRicCjnABPUZ6c0kbLCgRQCMZNNZsyAqcg+nagCQ4XqPpzShWLjHYZzTAGD+tOToyZx3zQApOXG0896a2ScYzilDFsFV+XGCaXjBxxigBvyn5QuD9aHxxgcH86cOnXBpP4vlHNADAFGT0ppIyQATUjnblsAg96jcs0ijAH0FAAVJBbOB+tKd2wbutKVOfm5I7dqG24JByewoAQei8Gl6jrTQDz29807hRu6gdhQAYwAG780pUMm3t1FN8zJIbp2pUZeBmgCQD5SCMmkD4GMZxSbjyQKQbTIDnAHb1oAZw+CeeaXawJVTjPINNdh5hCgYp5BwSo5xmgBEdgCp6mlZmAOBzjFMUtjdxzT+AMsaAGJ8x+7gjrzUh+4QVx7ioywXLKcA00TEHa3TrQAvfpxS44ODkUo2H5gcfWmzOscZbAJ7DNACo/BOeaSRBJHhmz3pAwaMOAvNCtwSBk0dQBVbhTjOOKXbjOSM0bmyCMZ6U3azE8YPrQAr4IyrZ5oGNvA49O9GNuAQPwNK5DOCDgYxxQAgPJGMYpBnJ7fWnDnIVfxpORwaADjd196Qk8kU59qgluMjikwu0YJ5FACYO31GenpSn5V65FIu4EjGRSryCG6A0AICrAkcEU5BztXpjJpFCrnjg0uCPmPA6UAOdAB97HcVGVwCegPQUhlBYqOo4z604ksoyMYPWgBMYAwccUAnucZpcE/hRt9Dx60AMwFcsOB3NShsjKjjHBzzTOOQBkd6cCApA69qAE2spJXgE0mMA4GR2zTgWyMnmnSbdhY8YoACd0e5WwAOaaN23IB5Gc0wHgqc4IzgVJ8pTPmdB0oAFYFORn1ppO4gjgYx1oBygHUdqBg5GOeuKAFGMlgBntnpTZCeD3PWnMyjG7p2x60wEtJ8zZP0oAcMkehA4qOdd8YUjnPWpzzgdM8CmSDJAU5FAAvXkZ7UpzuyOlKijucU0nByB7UAKcZAHPPJpuBkkHnNIeCSDyaXIwBjJoAXcS4J+mad/s5yBzmmg/wD1qcBwSOT1oAG5AOKHUBeTz6UZzlScDqPr6Uck88nHXNABHjIB6+tTOexUH0quB75OalALfN0A60APXPJ2jpg01RjK7uCetNctwR0HpTowON3I/KgB4HDBeD6+g9az/GtquoaEZETJtvzzz/jWg5VFJDH0OO9TWgSWznt2YsJAfzwaBM+bvFNt+/kkQYByf/rVyLs43MF3da9Q8WaeYjJG33kc4B9Cf/rV5xdwiJ5iBtIJHWriTIy7xU8oFWxzmqnlxMoO5ueRmrLrJllk4VBuOOefSoiwZGVhkn5lA4xWsTNEFwqcbY1LjvnrVYw+a+5cAf3asOGYcHAFV3MbSFGLA44x2qiiFRtyo3AIc/SlRU3n5scfnQ6tnyw3A53etKQyxlmXIT0oAa8IYSLE2ZHH3utQhtsIt9qq3TPWrkYdU3M20Yz71Cm3yyE2uc53HvQJkdwrF4E3fLjlvT2oCTKTv2hQc5ol8v8AeLt+V+hFQvIyxbGZsmmhCvGrOXldsHof/ZaT/Rwgbdzuz/wKnx/LJ5bNnjMZI4NN87ztqiJVXdtkAP3WpgSRu3nOu3cH+b0qB4/JmdY1Zlb7x/ip87NCi+Wu1YpPm+b+Gm3LyLeGUtlAuV2/xUASgSebHJCqyR7du4n/AL6ply0TTxjd8o+Xai0/Y+wtbMq7/m2mhAsW3asav3qo7gMKxxui5ZG9N26h0uvPWEKqHruqQM3lETx7i/y5/wDZqa0cihIVbc5OJHoe4FON1nt/NVtqA/Mn3qfcy58vc262dty7VpsSMxb7PGsTRfeX+9TkZRJJ5kO2OT+H+7WgDz5hwzNEsm7crN8u7/ZpoZoWdpF2Nu+7UFzbtNbSfLuZDuj3fxf7NTzuq3EDM3Esf3Hb5qAIXW48+WS3RQjL8zf3qsSP9ot4o3O6X5VpLSG4mtJYIpFXDfN/s1HZSL57W8Uhkwvyvt+ZmoAsJubarduGamP84kjZtsSr+7/3qWTzVkkjZvLWRtzKf4aJPLixHccLu+ZqABHhUbl3NJt+b/aojUNI16zpsjXcoap5SyW7fZ9qsvzRq38VQolwArSRr5Ui/MOtADrSSR3e7ZcNIvyyfw0+Nm8vbPLu2HeH/wB6iAfMytxHt2hWpItzGdJIdygVMthDrgt8obbI/wB4bqSHeu6adisrfuzD/dpD/pWmBtuyQfKrH71JbptZo2j3FV+9/FRGWgx0oaJ2/fKy/wAIWnyt089vNaT7qfw0zy1tnR5FyrfL5n/xVEaKdy+efvbi+3/x2ncBbsYgDRxq3ldFp8giRQzRsyv/ABfwrUZ3RI1sqn97u+ZvrTrHLWwjjHEfBX7y1EgCQskrW8jb/l3R7anto5ZLZLhZI9siZ2t92qkU0CyvO3yySN5e77y/x1PaMFhijE2EUfKc/erSOwEhEm1biWRZD/CqrRAskpe62tCgo83fLlpmdUX7qrSXTXDbJBuROy0mBY3qwTarOX+Xd/u00GRnZo23bBjaKWQNs3Qsu1BuZvX+9TbPaoZgMeaOlDENDKEEbxbj1UhqeTtjZVXcH9f/AB6mRxt8zSOrMnTFI8jt+6/1ZblTWYErx7njkVl242/O1A3Soyqm7AyR0qNG2puf+7uFOheQkMzY3f6sBaAJTsLbz8hHQZzUZWPy/MlVTk8c9Kft5DRxfxc7zU1vGkjtmJsY49GoAY7KsW5U2DONvWmt5UV55yRZLD5ifWmh3Ziu3KjjHrSyK3lqDIq9sd6AFHmz71VYwfeoJt0BRpI9x/i2N8tODWpSSGSSR1kPygLt+ZaQTwqjW9ushBb5sjc26gCOY/PGrf63rIo/hpztCHY7fN9XPf8A2aW2VftLXEpDJ90t/tUzy423yqu6PO4CgBdjMytHw6Lu29lplul2gV7m4ilG3lj8tWXV1gZ2TdnoRUcVit6QJF3QIPuj+9QAr+VFuuJWjbI/vVXjWQ5Zv3sa/Mu6onjs4p9rbiV+Wrrx3EkJZQpi2/KN1AFcvC0AKqELfd+b7zUrtL5Z8zaAPvIjfNTo18hFaTa7v/CPvLTCVZW+X9797/ab/ZoAQyB/9XH5Ttt+9UiNcLtjkjVpN38TfeWoZJmQHzpYlV2Xamfm/i+WpBBc2tmlxMMyStyj8Mi0AWJ5WhjLKsbb2+Y/xCnxxyKzM23yccuKrjBQRxxsqld2P7tSoFRPLkn3f3jQAtx5eAFVlG37/wDdrMS2Zme5jk8uX+At95N392rdwsmFjaXcfugVXyHuwv3WX5W/2a1jsBBdQt5iqVzJt3M5/ipZfM+zLHH5W7b821/u00q0iS+WzNPu2/3aZbI3ltGwWOT+GT+9/s0xkknyIsf3/l2rtpr6fGyfaGbKwr8qL95Wp3lNCdrN5alfvf3WqG3imhMrGTcv8X96kBFHH5kabZPKbdxn71PufM/1fmbVh/jWmR+eY28zyiqtu8z+Jv8AZqWCaCbzJfL+aT92V3UANto0ubgbWVWdf+BNSbm/swXLbt3mbflb7v8AsVakib7TDKpxNGu2DHaoprdkEEtzIscYb96F/vUCH3Hl+Ysars/vU/5bg+d8zRx/L8zfdpLn7P8AZ22z+ZIG276guFmU+XAv7vZt2/3qYDkeN4p9y7lZuWqbdHNGfvpJ/DTQNkbFk8uPbtZv7zU9/wB1EskbGUyfd+WgBHlXzNqyMo/vL92opFZp1x8p+75pp1m+6OQeXuk3fMtNvGM0gtY1d/MXc691rOUncZMYbuO7SPzPlZfvLTC7W5MW/C/e3/3as3CLGjbt5JX76t/47TLdBjYts6jb/H/FS5mIju1ZJFkhjDMy4ZmP/fNN3NCFuZGYMzfd2/LVgP8AuhPIH/u/JytRx+Y5VZEPlnb8jU+ZgSoD+8kmUFvvKi/w0MrP5kauwMjLGknWh4pllkkWN2O3y9/8NMnkZ7SS4VSF/urRdgJh4Xl8ixRlj/dybfvNViVhMILa3txEWXcn8TK1JL9o8oNH5cgMO7b/ABUW0v2dYpDEBJtw3FF2BBbp9s0+JpHRikm5mH8VMMrpOqxqjbm9cbamHNuI2jMe0fw0sPlL8rRkt/exRdgRzlZAqGLzT97dj5aUvIYxJJHxt+bH8VE64ULuWOIn5dv3qgZZ0BZrnaWZY0j2bqS3AS3+0M63EcipF97Y38VLPbzeWN0kTSK3mbP9mprhFaVVdvljXaqf7VVpPJa0dWLRySfLv+9trUCRJmniidoyq7tyx/3qbHC39txxY3fu925qaUka2VbVsx/LGk392i4hYXu6OTbJHH87fe3UANH2hUnuHYRx4+6q/NUsc2+CS4kRYJJPm/2qbBufT7if706xbvu1Ys4Vls4Gmj8x9u7Kt96gCFbzy5IvMsVjJ4d3O6n3H2hbhk839xu3Lt+7UM0yiNlu3Ur/AAxr8zLRDfRxWgsm3bmb5XY0ASXEz+Y0jqZIcbVMfyMtLJG39oeXdT/L5e5WX7zGqwSYxiJJNreZu2fe/wCB1PJcQXN40hj27V20ADliXaO1SSL+CT+Kord3+fzH3Pt2qv8AdpsE1s1vJugbyfurx/FUsSztIokl8yGNWbn+D/ZpDGw7ozGvlfvNrYRf7lP/ANKmaJukatu3L/dpXmgd90cmZW2qxzT4F/eNC0jx7P8AZoAaNypJGq4VvmZ2FWfNRbeOWFm8hdp3fxVFduzIsDLldvmMc/dWp7SJfPihlYtGvzL/AA1m9wHpJtljWRd29srTZwqLNMuGO75pf4qS5Zbi7NwpwI22qVP3qYUuPJkWNV2SN3+WkIVAJNi/M0W3d/vUJPJmeORf93mmJJJcXDRtuRY1U/3aX5UT5m43daALBXdapHt2h1+8GqKJ1jkLMu+JV/3dtNR1QhWb9195n/u1JJ5efLVfML8bezUAMtnlk8xZl2t91v71Ou4vKkiWSTaPL27PvNSTtJKfLMeCy9ajjW3aVY5ZA0sny+Z67aABllG3adjdPwp/zGAbdoH9yh1ZHjiueVkX7/8Adpm1luC23zIGXdlaBjiVhSSRtwY4VaehjUtHE2Tjdk02JpJEMSwZQ8qztQFWdBhthTqNtIAE862xuWGWPy4qSXaBGqpvLnnmmH7gVtufTNRlWzt3MSnbFAD0Mipulj2x/d2j5mqMSSpB8qqwHTNPhyriRfmdl25P8W2mPjeXdcl+CKAJZGZXDK2HcdfSkLO5ZU5wOWx1NMZV5+bkDimyeYu395tV+3vQMeGeRAzbVIGKUxrHmTcpjccHPQ00BpH2KvfGR3pjwBN0T8g8otAEqRJsPynGM/Wgfu4S6LnPJ9qkikVrL1I4IphVigVWzv4FAFossTiSRsKY8J3qCNmidfm8svzt9adMkkwjRWVtvT0z3FLGztLK0kWZE+ZTu6e1AD4HLSNL5eADjkdamAHDEbeeDTVZt5ZxzIOlOJ3bfMVt+MBc9KkCezVZlJLNuDcNVlI2XbvcnngAdais8INuMZ96uwKDIp3qfUY5qQJYkXzQxXAY85HKmtWwiZpSApBIHNUrbdLct84UJjaD3611vgrS5L+8jXYWyQD781nJ6lR2PSfhVoYijF1KgATnp35r0MlTl3XrUOkWKafp8cCqAdoLduamZhv2scjHSobLQgOMhRgdveg53hccYzmkDFWwVyMHFObkDa3JFSMYOwFBGecgighlALfj70u4tztwvamAnOeO1I44DBQfSlcsBt6e9N5zgd6ABHHTpkYx6UpJzheo4qNkKtu65PalGATg89aAJBwdzZx6CiRhInynHsetNDBs4zx3o25Iy3vmgAVgMZGAeM0j/L6HmgscH7pUdB7+tIVJwU5JHNACgjZuZcHpkURs2xVBAI9RShWwVzgY/WkyNhA5Pcn+VDAF2hWDrls54oBGPmXIHalTcEKoMg9cjkVG6v04z6g0gA7mBO7CE8L3pxCj7q4wM0nIABGB696QblGfvCmAqTKwAPJz61Lw2cDj1FVwqZLY+Y9DUg3fw8cUAScjoR7UDcFIxxUY3gHOM0oYgbgcg9aAHdsfnSFRjOMCg+q80gYHAbjNIBC3zgqMDv70vRs9iacVAB5+lMABOH4I6DNMBX9umetOKk4BGT6UA5G1uR2oBbIwOQME5pAMK5JLDOKDnGQScdaUhiTnj0FMOQ2M9RQA5GXOdvIHrTSqnAXg9c0ICHyTyeKXgEjt0FABgngnmjBBy3AAxml2nOeMCgsD94/pQAw7SSApIpcdOnuM04M3OeABkAUxyoAI4JHFAEgxnPb1pGkjbKryfWmGFmTaXxkZOKZFbLFllbg4xQBNzsBGBjg0OvHy4JxmmK3XjjNPGCD2OOKaAG2DDL97GKagBKggg5yaBt6hSSOlPCycs23JFADCNrsyryRxUMqfvRIq5GOcetWvlY7cgkDOaaAuCF6HrQwK8btkqORTkzvJ6A0yRGhlLHlSM8U+PDNtzxjJHehAA5ypJIHI5pzlWwqjK4znH6U7aFxjoOaBt5Ycc9BSAAQMqVwAM5/pSABiBnjGaBt5UHPOTn+VAYc7RtGelACxkYIJyM8GmyN1UH8RTm6FVHB7UzCqDtOT3oAcN2zIxmm7guGXgdDmkj3ZLLz7E8U7JxtIBB96YC4UPuJ564oON+48DoKaF5znntTgoOcnIB6UIAHOQvT19aCSvGF56YpAPmKjI5pCqrk7sn0oAcD1JAzQgznJ4FNJKjJyeaBkjcOBnBoAccKhJGSRxTIyN4zzT3xggcjNBwqkKuM96ADhiSBRSISPvKcdsUUAJL5aruzk+gojc7QWX5fUUzYC+WYn9aeMHK4HHFAD9yt91sn0ppYBMnoD60gYKeFyenXik2rywyR3FACh15YdCOtB3I6kYwRnAqPYzYVTgZyc1Mdy9we2aAFLEjGACfehdvJ3YPrTCPlDDp0JpzgYCheRQAREgMM55zil3DcQO9MDc5XI7EUZ+fbtFACjcc89BkU8NwCvORz6004AODg96YJAo+UZHY0APDbjtK/QGlBGTgg1Ertnd1+tKA2Sy4HvQAsjrsJBO7OKE9W44yKSNVZyxOSBk0L8wLfgBQAn3gFPBPSnBWxtppYAHC5I4FLGzbCx4OaAFHl4KtwT3pFyAQpU+lNZi2cgA+tCYVeevtQBJu+QEnpUbyxn5VU7qSSYg+Ui5GOT702NSnzDk0APiQsNw6jtTnYn5QcHuKaC3QNjvSZ5Jxz3oACVjB3biO1PyAMt3GQKY3QegOcVIhDqAy55yMUAN27hu6CklHGEALDpSu5O5VOB29qb91CxbnpQAAquAR9aSeFZkG1sYPNC9BnkdSaRywBVeh5oAcqgKFXoBSgkcCo1bZ8qnr1p6su8kcgDHWgB6rnNNYDP3sY/Wnccc4zzTXx2GfSgARVzkn86V1VfYmkY7SF25yMmkYnhm556UAOw2Aehpepw3NJksfmByRxQm4gjPfFADX3FsnkdBTxlkyBjHajG0FiMn600ElwFPWgAY4xg4FKVUgENg0hU5IxwOlHAGaAAE9B1oJyDnJHSkG4k4HFL82DtOKAETap3d+3FDMTnA47Up6DIBNHpigBAehHTvmnO208DK9RSFSwICjHXGaNpCgMPcUAHzEZwAD0pM4JUrknvQ5GBk0p5PXFAACuD6gUo+aPcCGXH60zqevT9aBkZ4wM9BwKAG5YnaVxjrilVQuTtAJ796XOM8ZPekOeCV4oAkGB944IHQUq4J54BHXFRsSQSPpSoeOOmOKABlXJB6joP602NsjPp1IHf0psu7fvPHGKWEYGRyM5IoAeWJOVGO9R4cfMDg44yakB5+bvTT8zgEHAzjmgCRDx83GetMfcDkHK0duDxSjOORxQAgHBwcnGcUpYAAY6jPT9KdwO2OOopGXkbTx1waAAHA4wR1FCOhOC2OeeP0pOFYZBz2PpRtQvnbg9+f1oAkLKcKq5Oc5pPmyTtpAgAylLuYH5Tx3oAVF25DdSKUryASSDTctknp60q8HI64xzQA5OpUDgetGDggDJxnig+ZjBIwR1FLHjjI59etADcEp6g8k1atXWMKx4Abn6VDJwB83B5ApYsZ2nkdcUD6HBfEXThHq7yEfJONw49a8d1q2WKWTeuMHketfRXxBtjJo0N8sassR2yE9RnG3+RrwnxfAyzyuBy/IyKcSJHFyRN5jSsFKt1Bqu6h3b7xUDjd1q+QuNuOT/eqoQq7l6gc57n2rWJkUiApw3eq25RKxZV2uMHNT3LBdhXqWzjFJ8rIDtwzc81aGiCXZnK4xj1poTcNqvgE55qWIR5ZWX5yflxSO0cce5lVmBxtzTGRjfvCMu4/wB4dDUc4jXG3jnHWpnkbAdNoB6CojG3LMvy9fegQzKpGqq+7JwOOhqCZEHzO289sClDsJHj2eWxPQ9wanMSw7ljXcAPlFAEVxCy2gZ2+ZfmFN3smd0SvKefkNEoSRB5kbPJ1IpqMd5WCT5u+/8A9BqgHIsczHc+8v8AeG3bUI8tX8rawK/IGNS2yP5he2VZP/ZaSVlkK/al3KrfLtoEEayfIzSIjYp4VmctJ5bH1qIxjzArfMFHyvTnjjEbLuwPrVagIVkUlfM3fN8tSylvMXHysNo+Xt/tVFH5ZRZMeXGW5/8AZalj2mR/L3Kn8Tbd1DAhnj2jEkhCPJ94fep0mbhg3mcRthdtQyOJYIvOX70jMv8Ae20tukdvIysMxyfN8p5p8wEfzMG2tuXd/e+apcK8nmMqr6bv4dtNhMWXZY9kX98N81JGVa2aONNzfeancY64bG/ZHgsu5v8AapBttoI7m3h2s38dPufL2QMvDD5V/wDZqindvsEnmHa25WX/AGaoQ7ZG+5RKzN95n2/e/wBmrH7uaSPzCqmQfd/vNTI3hZMbv3W3+7/FUTNa4ijbco3cL/u0ASeVIkEUb2zvL95W/hWkYeTGyySM0itu3f3f71WBPKwW3s23x7Plc/8AoNVpWmmO2eHy4x/rArUAL+8kiSQbf3jfLUzM328q2TFt2/epJNjptZvl7bVphI+zM21pPTa1KOq1EEske9klla0VD3xtalhWR72NZJ5cMv7uk/eNG0wk8uVV3KakeR7n7PIk8UShfvbc0coxjqsm2QAZ8zyxJJ95f7+2prsmaSOTzoWT/Vx5HzfLUGpyMtuPs8u2Yn5VX+L+9ToFtUSQyPO38Tf7P+7RZATPax7Ea6uNrq275aVfMlldowsB/u7qgiL/APHyztc27nhWHzL/ALTVK8cTXDKsMuR8y7W+9US3EI5hS0g3Lxnd8v8AFTwtqsiLu7buBTYfmiWNj8/3VH96po1XYixsqOnzMjr81aR2GOghXZNJHIq7h8uf4aRGZo0LN9xfm/ipSzDfDJ5bRMuc0wKsMayxtui2rj/apiA/vHk8tBFAF3bd38VPcWsZik8nI8v71Ltkj+aOPO/5vm+6tNuFVAJJGUfSgY8bpbYNGxcI27FI7K9zBJn93ncf9mlj8pkb5cDbx/tUj20hgikYmRlXd87f6v8A2azkIZLLHE7S58xuyClsiv2VXlbLSM27/wCJpd82wbTtV+Ny/N/3zT7RdsTfaV82JG6t1qQJzH5ieWr/ADP0qEuygKrszp8mOi0PKGt91sPLlDYO4dqV5Y59sixMgAxvoAcmz7m9RgZzUcEqx5jjj3N1y604xnym3cnHDUltLLIVUKoiC/KwNADo2WNHZUw3VW9DTXllaNFXYsmeWWlZljjdYlb+8XLVGmGtSyKYiR8pb71VoA/zWZJYo4wwDZY/xNUaSL87seMYVKZcM62wWN/LdPvZ7092+dIzHsVx/vU9AFc7U8xvmTbt2elRpcXMMKxRTeYp3f7y1JKDChRW69WzTII1/wBSu2KRVyrs33qgCOOKR38ttq/xb2/ipbtJJJAzSeRH1PPytTg+JkjjXfFJ97d8tI6WiO8cjEKvTP3c0AI8TLlWXMgO6P8A2aZ0jDSNufb95fvUTlovKj27pc/61v8A0GnTq3mlfM9/moAm0/8As6e6FxfQgxxL+8Y1XlvLG6uYkhjaK3g3/Z0BYJ/tcU8MzI8JZZNy527f/Hah2Ryxxose0xKzfKv3aALCSN5atNJs/u+9TbfmSXy4wuNzVCWXeFuV47VK6yO7bm2xuf3ZoASRYpmYq22V/lX/APZqlGGWWaOQfvYx97H3q0NqrllUkjo1Up922VpGw/3h/eaq5gKcgaaWJ3/dqqfM3+9TPJ864e2bdHHHiTfVi5eBLcCdvlG1m2r91v4aiv7gt5bQ/NHJ8rc7W/3qq4xoElzunDYgH8J+9RIIXt/MjYRmT5fm/ipftUPK2itcSKdu1akntXksGSTYq/wuBt2/7O2lqBQjVmLxqu4/xHdVuBIEC+X2X77UlosnlbpFVmjbarp/dp2IAJGZf3S/Mvy/eptgDwysI18xGY/xfdpqwRwP5DfvR959zfP/AN80W9w813CrW/lja23+LbSRvCupL5jNu27t38X1pagMto1mimHlbW81Wbj7tTSeYrtJHcxMv92h7cuqsNkkn3malcHyztAk5z1quZCIZZo59vnwMqK3ytuqxE9vvVo5N2G+UUsDGK03yHzDI37sNT4BkMVt13feajmQEUVxv8yef93GDuVh/FVmOaS3zcM0XlyMv3fvVUaGNEK7v3cn8H92rEfloWLLEyqvyturN7jHzqSh8v8Ad5PmfN/6DSiOR4Fkmk24+aMbqYiLPt8wNj727+H/AHaYlrObj93O237y/wCz/s0hDpwxjYW7eZHIu1lH8NKrXOImkZWaP5V/3abPIvl7VKtt67v4WpZZG/d/NudF7mgCZ/LuEaPzmVB83HrUSPMySozFUZvl3Uk8S4MjBogf4t/8VSoG+yNuby1x/wB80AEL3ETruVfLT+P+Kmvgj9w/EjeZuk/9BqKaIQkqW3s3ysiffqUlpbiSPbj5V+U/w0ALPtlkMyyHavy7aiSRtjssisw/hWiSEOnlrDEZdu7OPvU/HyDd/CKQCfuyis3Ib5jULy+dBPE8abXTBf8Au1NIXUK0CpIP7tQy+dJId21FUfc/vVUdwIY23IZ5o90m3arr/FSyG4hxHG+2Rh824/3qefOWML5eI2bcqfw1NHLIrbom3L95h/s1qAwxFLny5JNsMy/f/wB3/ZqMQLaB/wDlpJt+VqJFtWHmSQs0as0ke3+LvTv3jDzFbcrfdX+7QA1nl8tvKXy53Xapz8tKI4LMrcMnmFI/m+b+L/YpnnNDMFnky23938tEn2SbbJ5/lyQfvNuflH+zQA5DKtyGg8qRZF3Lv+/TpHLwSRXMcWP+WaL96qyCB42uZ23Kzfw/36LhF3W8kDbE+8w/hX/YpDJrZzPHM21IJY12/e+9UMG5Z/70nl7vLqW4tY5CrK3+1uztpvmeTP5ksYhST5fMY/MtAFu48ldOk2x7hIqs38G2qyeZDBGLba0m75m/vU64RmgWCNm2xtuX/ao2Q3FuC0c0Aj+VULfNQBFcXEdwGYxr5n3Y2T726p4Fd5PMDYlVdskLfe3U1I1UtHFH5Sxr97/apkQWa4X7Sr+Z/f3fLQBZgmV3WB+JPL8uVO7USx7IyzK7N91dtQTTCO7wrLI3/LNVqfz5Ps6xy/Kzn5qiQFobotkLcoV2/d+7VY+ZJI0f8SL93/apnmL8yxln2rt8ynyspCKrbfmyP71SIk85pNq+WzLt/eYPzZqu7+YG2w4/u7v4aksLjybuWG3Xf/y0aX/2WmTy+Ze+Wrb0f5mpASH96iiRYzGPmKZ4NNklkV1aNcjHAFPSK3aRlVsy7fvN93/dpV3b1TZsHTNMAf5nEkLbQV//AGqbG0e8NJGqxZ/1g/vVLLC2/csipzimC26qo82I7t1IBzwyeU4DbzjA3f8AoVNgwqNJD9wt0pNzSPt3MEA60khP2Zdv3v4aAFnby4/Nhk/ebflUn71RW0atZtKrMwb5mP8AFu/u1NM6+UC67c4/CjaqwFGbvubZ3oGDuiurKmfl+U0HerySL83HelRVVEVZPMU8g+lIVZpMvyegxQAwLiTcrfLjOKSSTZkbc454oTywirJuVujfxVKSseJGbj7lADZCrMx3ZEg+U46U1+ImjVdxIxx/SnuzP8zx7Yn4D56VHJ+7x8+DnA9aBjwBFbq7Jl0GBntSiSaTq+5gPl9qEHmffXcvQmklkhaUNbrk420AMiBJdoXUbFyferIRpH+R15TNQWiSHcmUjC+3WrT/ACxKqx/KeCaAI2YR/LtbZ7etWHVmgUp8rDoPX2qudoyfnPYe+KtbQZl3biMZ/GpGNWaVuq/KB0p6bgN2McUSGRZFzwp61PAUP3VbHqe9ADrMf3mycZwO9aVuESRWVMkjn1FQWsYMjHao+XrVyzikb54yoHRieahiRcs7eSeSIBMDzQVZepFe7fCfQUgRb2VcKg4yO9eaeBtIkv8AU0TYSFIwcV9B2doun6fFbRqoIAJx1NZyNETTPu5LcniopVBIO7kcU4gc5GSf5UFTjPHHANZlDQxyPmoKnlsYGfWlKrwSBmkO7PHI7inYBNrD5m5A6U/duHA470wZH3uVPQUp3Dp09KADIyc8mmnsxXj69KdhiemB64pm4q2CuRQAY5yDSIxbKhckClypyduPxoi3ZyvGT1xQAFABncR9Kap25BO49qc+OVP1zUSljnb0HOaAHYGDz81Mi3eadzEHtT49oHI+Y85zSDhyc/jQA4PkBegB6+tSHbj7vzen9aiA4/2ev1qRRuG7OMdD60AIN33iflApCx3jjAznPrTiVJwOR3pCPmGOAO1FgEyVJDDIJzimFmbhVwBUwzgk4P1qL5unfqKAAYGd1PwMZVqibGc9B3pyOvI6UAObCgbeT3NGR1xx3pzAFPlxz1qN22clcg9qAJY8YwenY1E5DAk5ABxTiJGA2AbexzTSpyV7dxQBJFKGwu3gDr3pJMZJIyfpQihASpyT270D5sZOCO1AAOFy36UErk84Pag7s4XBPagbRjIyO5osABipBbpimSbTIX3gKBz7VK4BGVOc8imPD5qMpXAI6iiwDIJIpMqJFLHpk08qy8Eg8dqx7TTWFyJGkO0EjH+TWyMLg9cDFIBgBGG59hTic4JGcdqQljyOlDZ9ce9MBY8nLZGDURXktz+FIQwB2k4p6Z4YKTSAa7MwCrkknJI7e1Ksbg7S2c89akHc429z702MqzsyNnA6/wBKAHBduR1z096EDZ7e4peoz0IHH1oBOzIwT3oABlMqvJJzSg7uRz6ilzwWHXHFMX5R6E80AL8q5xznvQOAMHFJuUcClJx3ApgJKu8EkdB1FU4GIcqy/Njg55NXRlgSDkdapXimMiZM5J5GKQFrdwoPIPGaQpwWU8CktyjD5WweCQafggkYAGc/WgBgYED5cjtmnAAklsDAzxSEDJIOB6UYHBHPPNACg8jb1xSMrKyuBwTg+1DYDfLxTWD87jjNACOMHcDgegNCAEEr+tB2jAJz6UmSQeMH+dMCQKMZB5xR0IB6GmRllBU9c8A9aUsvIzg+tADk4BLcD2pRsIOBn0pj7cjDZ9aV9qhsnkjjHegBecAKMnrzQeBtJBOecUi7gARySM9aXOMswBHbHc0gHEAkduOaQ8qBkn0oTtu4yOBQGwCCeKAEyy980UxRJk7V4opgSdWAG3gdaZ8zHBxk85xQjADB4JP407bgEE5B5z0oARwynhcj2p+0YwOBjPrURJA4J+tL5jEDIx2z60APODg4wMc0m1SchuPpTQ6tkBuBwaCDgjGBQA4hlB5BHWkGAdzNnj0pOFG0k8jjigBiobbkDrQAkgZSSpyD3NKmTzjJocAsAAxyM/Sk9NnbrQAjt8xGMj600dSq8DGcdcU/aCflHNHAJJXANACKPkyfWnIQANo47CkKcHacjtQnQ/NzQAPjO0jHqRS5IwpIxScg8ruB70oO0jcuST60ARvnzDjninjsG4GOKJGXk7QDnFIQAMk5OMgCgBCshBI4X1PenDAUArkgUIzKuCAe+D2oHXcQCT+lACYB+YKCe9NKsMHpzUhDc/N1qOXcAATwe+KABCzE5GMHFLgAkHgk8UR/LGQeD1FIMhueeM0AOfJAFIrbcc4I9KRs4PWnKDsC4ye570AK43cgAD9aCquhA5AH501xjGG4NKCPLOOR2oADgKNo4I5FNTJz2xxS/dxk8GkfcQSo47mgA+UAkjB7H1qODjJJwSeBSuT5aqOST+VP2qCDjpQArYxyMEdKYGLOVUZOOtOccjLYyfrimoFUkjgYwKAFwe/WpExnJ59qaPcYJqOTdkBWxQBJu5ODz0FLjaQd2RTQwUDC8460H5lAbr1GKAFYsc8gChvlCso+tMGMEflzR5gb5S2CTgUATcMoZeh/SmPtxx260bSozkke3ajggjBzQAqgY460vUdOPWmhgMhT9DTgcewoAaSMgY5xQGb7uRQzdTnPPpTAV3nOc8UAOOcEc4xQA2wMCSBSBirkMPlPvSDcpIB+XsKAHj5uoJA5pARye3aky3AKj65pWJztxx2HpQA3pgnkUZPQrx+dKd20nA45HvTh8qk9yM0ANGeCeD6+tSbWZMnkUwDGN3Q9KcGATj1oAaRx6Dv71D5mJQq8LmrSJuBLc+lRyQg5BAIxkYoASTgYYYJPHtSHKpweB+tMYswO45YdKeM7gAcjHPpQA7IxuznI/Gg8kMBijaASWOecg0c8+lAAPlGQueeKXjaWbjPQCjPamOA3y5zxx2oAUYwRu57U4g8cZ4piKACTwOlPweOcjHFACOMsMZxTkHemg4PJwPel3dPz4oAf0HynBJoIAcE9Ov1pM915BFG5RwzZP9fSgBTk5f36UfKRnPPpQHXgMM04kZIXGPUUAJwuFDdaXLKTt5NBMY5ByfpSITn0H1oAc7B8cYI65pw6llUA/XpTHdVIOcqTijcMkgcflQBadBNptxbth1kjOVYZGcEivDPFlgGgfAbdExQD1wf/AK1e328mHwThcAetecfEHTZI9XnVRtQjI+vrV6WEzxW7Xyn3GPKnp2qjeBBEWO3d12itzXIgkkitxjkCsK8U+V5bDJI++o6etXAyZSn3BwqqrKDk1XdmypXaUHFW5NqykKV24496qT7VUnZt/u1aBDUGLkFV5bioJYx5sm5eh4OetWUwzhAuC/f0qALxzIrDPU9aYxHlYRn5Mt2qKNpmcHkc1LOrLGG3Y560z947lEcKB3JoAZKrzIXbmQHCt7UxUUIWV2J9anKeRE7eYhB4AFQSM6AKi4Vxj8aBCO3lRmTesnv/AEpkoTIjjT94RnNN2/OEVMIOvuaf5kjf7DA1cdgsRTQKpWRZGiI67O9ECbo9qr75NSv8pCj5m/uVF80IPl7d3TFUFhzLIU3rtP8AD1pcIrkeXvYfKwNPMcIKq7bHK7gB/wCPUkCt5m1vm2rtpSEEu2Fguzej9qdAyXBMBmUAf3KYd0YVlhWSRf8Ax2iWX7QRtTZj/WEUhDnKm5ZPOUrt/wBbj5qggWObM0SqUO75g3zU9woTdFF160yNV3oq7YsfMTmgB3lQ3EXlmPcnrUUEfltIsE6Mit970/2aeirIWbbmL7yvTh+9eOMru/3floAiZ2ijkkZdyMMRrn+KnMsbbl8uWQMu7Z/tf3aV9vK27YUN82ajfzlSVmk8ttvy1UZDHv5uIlVV3f3P7tDLcMkirArv91m/urTC0kn+r6eXuZ2pEk2QBjIY5ZP4v71O4yWLbbyK0ay+ZGv7tP8A0Kp4HmcPJMPLUrukVqrxys0bLt852XaqMKPOaHTGUR72X923/AqoRMksfnvHbqrRY3eYKb+7iwy7g33sUkYVoPItIPIjC7W3fe3U2NYfMZEuVlZF+ZP4t1AD5Rcs6tG6xeY235aciGbPnsDhen+1TSsjvuK+XNHtZRu/3qXc3kIY13SSf6w7azuwHRq7Hzm+9/yz2/w0sVxOr/u3FyrfLtb5dtJC3kwFVbzG3U6GU/6tV2bv1o5mISKOaK8fc37p1+b/AGv9mlEreXth3LBu2rN/tf3aW2ldA32lljRW2rk7vmqDdbofL3bo5P4fVv71PcB8nkrdK0bZP9w/xNVvy/Pn82T5D/Dn5vmqhvuN8bSL5iqvytVpPLZ8xs2W+ZlqxjJJmitJC1ttYSbW2tUiReS+1T5sDr8q/wB2mJNJFLI3mK6fe2H7zU+Nm8wN95ZPm/2l/wBnbQAnlXHlp+93DHK/dp+6MIWWPKr8pVvvK1NjYOitI2NnzMgNJHGrRMzSYEnz5Zfm/wB2ocncRM6iV1yuyVV9fu0vkCQIrSMT/vfKaryhngWFf9anzZ/iqxbLF56EXDKjr0z/ABU+gEhVNm1myqfNiPtUUbNu/dyr5Z9fmamNFHFPcNE3nSBPu/3VqSN1/vcYzg1ADd+w7ZJWZ927CD71SvNHjyzHsGeopr+YpXy12jbu30qbldpG+6RQAzdJ5xjkbYBz/wABp0BG8LE2I+1Rj5XZlXJcfMDUu1Q+xtsMaDf/AL3+zQAyXc3mqq5Pf0og3MkaIu5T/fb7tERblV/dl/mwW+8tLmKKPazYAH5mgB6Q7Mq0m4037r/Nwe3+1Ti3l7Avyq479qg3bwqsv+0z0ASOqs+6TgYpiRNJEY5FErL8yjFO8tncKy7k3fMaVJFV3Vfx+lAEbvLJc+R5kaybd3y/d/3aiuC0Yja4j81y37tFNOBjWMwr93duV+/+7TZlVJEkkk2/xK237tAC3XmfuWk+VueP7tGfNlHfbSfu2n3CTepp0bKqusbbW/3fvUANf5JlWH7xPyv96kukljjZVj2rJ8sjilDyKnmGFYo423N/Fuptu1037xefMOcN/DSAnHltOILmPcGX93sanoFMjQruEf8AEpqNA1w5mhbK7tuP7tSfM26OM5ZPlBbvTAbc5URxK22P/ZqtsjLP5gZpem+rR2/6pm3S427KrzSRrOPL+Z92zZQBXkRoCZJNsq7flWm3ETTeWVXb/EzL/wCg1YvYpcNMgXcowUzVeTzDaRLu8pm/Sq1GAkkgzKI1g3Dbu20k/nS2m35ZRH83/XSld2g/4+F81V+8v92iMFxsVFjg+9975qbAjeYR27eT8g27mXb93/Zp0En2i3HlrlvlZlo82NLuQ2jbzIvzb1/u09445HkufPVI8qvy/wDxNLzAbaf6VJidtsPVZF+X5v7tJ813Oll5Zikj+V56bJ9iMawQXLRsvzLuP8VXLxrlrA/JGzn7xH8VUwKgWWG4lWU+W3qv3Kkt286AMy7Rt2yNSu7DyyW83zPun+9TbR3mn2yq26Rc7V+VVqJAS2/kXHlPMNojLbW/vVOVVndYpsAjPy023bykPy4Xdt4p+6QzhvLOQvKt8tIRFCxaM7YfMl25w1J5iyFY1VQ/8W0UplxIrRwrv+6papoI7tndrra0Srj93QBDP88aQr8srt1X7q06GPyi1ws2+KP738Lbqih/cx3Eqsu1W2mT+9T980lxHbsyxLJH/B2oAYAs8cjQbC3+sb/a/wBmjYs3lLzHP/rP96nHcPLWORclvL3NUKO/mDdtVt2Ny/8AoNAFu4mLxyLHH5ifwqw/iqsdrMFYytu+8ald47fdH5cu6Rt2771R5j8tmgEu9h91qALen3K2ciBo1jEfyq4G7cn8NR6qJJr03y/IZeu1t27aaSeL/REk3bl6bKi2yTCKOOTa2fv0AOmfejFpFjO793t+9/u1F+8luI1HMknyq1Pv0dbsxtFukj+5s6t/eq3bFbe4gETKQR8qt2ZqAKP2iZY2UW/EfynbTf3biEST7pNm35V3f99VK3nRuPMeKQxttZv9qhHkWMRwKvmSfM24/dpx3Ah3tBvjxv20syfLt3rHGzbd38VRzvH50M7RRebu+Rt33qfIkrvHHPunkRvMUr92tQHy7kKxbYpSjfdkXbtSo43uZrho/M2qPm3fw02XzJ71tjbo9vzf/E0RLI8ksat5UaKu1KQCSvJ5jSKsTL9fvU64SFbDy9qZZ1anJDK9vH9okRoo/mbb8wqtOrXsFrcW/wA0Zk+UUDJytjG8krfu/l2un+3/AH6jnjkhjNpHBuRtrfe+7UtwnmXg8xvLjI+anPLcvHEp/eCRfnf+LfQAyL5fLX/Wx/xfxUnnSXEsk6qskcf3Imb5qEuVht/MXpu8tttJLp480NC21tvmM5/9BoAdJcSPdNIq+Uscf3dvyt702R2mCMu5t3zK7c7WpsCrDJJF5mWkj3c/w0lxLN9jCqvlp/vUAS3Di9tJF3fvbf5pVX/lpSGZpohGpWMSpuiVfm/76ol8y0l8uCP5ZI929qWArJI0cZ8qR9rMaAEgCrI3nRqZFT5drZqwJG8xFkj+b73+zUUawrK37zdLjmnHbL8si/Pt+9WctxDoFaJ51jVShqK7RorqJlXedtOeKZo1Vp2VGX92tO2xK6r525tv3vekBDM4twGi+VS21mH/AKDV77Cyxh8KH61V+aCTau0iT/O6kFxf3FwLVpF8ofNvHy0gJt0QJXy2ab73+9Uq/wCkxiN2+zt0G/8Au/3aqT3DLfRzx8ybdrfN92pitxduZGk2ED5TTASSMStsYtvi+6alijaMHZcfIaQfPGyrI0sq/eNKnlpH5e3btXd9aQCJvj+WNd49c07Mrp8q7QD1pjw5U+WzBqFk8uQwM3yY+/70AIjM0n7xlJFLO2LZ1jT8V60kaLG7K3O/mnhhyqrxQMbEu2IDbg44pZI5C+FZQacfNP3GzypAx6VGHWWVpNjKRyaAJXbajRsqMz9D6VB8qr5Up3D73+8VqyVbjcu3I6iqz7vtKoibo89aBjzuZH3OrHHCUQjawLL82MfN60rxL5pXzEHOcDg0SSO0u1V39s+1AAPMWbcpx6+9CI8juzDYEHGO5p4VZMMsqkpxTkCvKfn2jHyipkA0lX2Nt+Y9xVgIWAjVmyTyfSm+X5SIirubHWliSZix6cdaAALIjBlCkd1qWAGTKtwB3pDuCBfl3mnxRsi+Zuyc4A/rQCHJl4yPmbnA/wDr1ZtwzExsFJA4xxiq4xDtLbXL9far4HzBWZiuMhv6UpMCWPaZIwflJIHH861dKsWBEXLMTzWfpsZl3AqSuetegeA9FbUNTgh24BIJOP1rGTKielfDLRY7CwW7kXEjgmMEfma7Pe5Bk9etJbW6W1vHEir8i447U/aNmRkDtUNmg2BuCW69qdgk88KBnrTQpUFh1/nR8zYI4BHNIBSVxuDY9jTEZi5IPGKc6huoyQMUgUjK46+lMBclucUfxbjx2xmlPYEYx1NNOcEjBHWgBdxI645wMmmEkfKTkk4pNvUnkHkexoxzkdf50AO2jGGJz7UZxycjHSkkUgBi2CR0po24zuyKAH53fK2Afp1ppzyTjHTA6UucnO3PYUzGSVYEgd6AEOGKleOORSkAENjI9KPl2AKeQOtG505UAjvmgAblSOvoBTk3AcjjHApMgnsDnJo3YJzz+NAClvQUjtjCgcnmkLEnAX8c0HBwGxn60AO+Qgktk+1HyrjaMn+VMVRnnA7jBpQDuI6E84oARywJ+6AeajM3zBWUcHORU5UkYYAU1kXoUxjv60ANSQL82cgnoKcjMx5GBnvTQijIPA7H1pShCblY57UAPcEvujbC+meKZ5+0kEA9sildQyBWyOM8UxIhvHegCbLhMlcD170oGBu6g9+9Ku48HmmEvvKngUAKMct0NO+XGc8cHpQAcE4zxxUWJQ3zDI7UASxlWJIOPSll6HDgcUyR1jAwMg9aieRTyqEgdTmgAKLGQWbA9fenHbkFWBB9DUZVWBLMwA5GKWIbcY5XGeaAJChIOTgnpSCMqDubORge1SjBQk4YjpTE+8dp4PBpABDYG3gAYOaQltn+FSZHlncM9hTcNtG0ZHfJoARNp5bOOhpsUYjJ2nAJzinZbqy4zxxTeAWC5PGaAHDgEH60vGwYXrzmkB7496BuKD3ORQApbBAzxwaM7m+lBwo3Yyc9Ka0gEh44A44xQAjKd52jr3NR7Gck7sEdj3qUsSSpGB1JqI4zxzweSe1ADg5KhVOAO/vTn2vEVYZxyD3NIGWQBlUZ6Y6dKc4bA2rgeooAhj8qPgA56mpyvIww5GetQyxhvu8Hv706I5wCMEDB5zQA5htGDz9BQhUIR3xmkJDAhjgA9qU/eOOR296AEJPygDJxQd2SBzj1oAJJ2t82PSlxjliMgcUAMyuQWUZNO+VsgDJpvBbOMjGMUpUjBHGTQAhVVGc5Y8A96cFYjJC46U13AbAA9DTo2Owsy8dBzTQCbBnPTjt3pdyqRuUEdKcp68qfQVEduecnBoAeWVsZGAe47UOucIBwOetMKKRgE8Y7U/LEDd1HHHehgKilcjr7mk2qAD780hLdjmlwwAJ5pAO3Y6Gil/SimA3nIU44HBqJ2L9+B0IqQsFJ6dM00bB35POKAEIHlkk8jvUUTuTyCQDkVMwLDAxijaqgqMg+uOKAIhuaQnGBnrjFTndjb196AoUdeSM49aAGIBzj2oAHXJGRjA4OajQnJUNx6VJk4OR0pgAQhuuaAAbsgMo9M04Ky8KCeM0xyd4JPA6YpQzqdwbANADjlcHGDj1pDg4LcD2qrOjtOsm7PoM1NFMZfldiCD0oAdg7Cw6A447U1AOcNjjpUpK4LFQR2FRgqSWYkY9Oc0ASY+Ucnp0zTc7n+VckdeaeM45UjIyKYOuFHOeTQApA35PIPNIMFyx4OMD2p3y5IORjnPWm+nTB6fWgAK7SCWz7UPt6ZwO9IeCeckDmkyDkE575oAlUqwwOvamE5O1hjFJk5AU4OOtJ3OTz3NADvUYppGcnpgU4Z7DNGB1DZFAAv3evam5bqD0FK3QEHqeRSHGMAd6AELK3zcgjtRk4JXoe3pQB3I47Cl7EAcGgBCflG7kjnHrRJIsUYPOCc4p208EgHHrSSBTGQwX1HegBifvELKMYOc07lsEkikiVtmMYHWnYYDnpQAhXpgHPrRgZJxknk0oBwTn6Cg7h26igBSy85GDimDGScZz+lOcNgcZGMZpTtXC7ecdaAAtgAkAim4yTIOR0FI3zNk9B0FO7AKcKO1ADXBCHaOtNj24+6CfXNOlY4IVuTikVQoAJ4PpQA7ceSvIA496j3XDDdlevPHNSnIJAOPQgZpiqVcNnOT09aAGq4YDbyccj0py7tu5m46AUXEZVAyADntQWZkG5TjpQAg3BAM9805eWJYYGCBSDORj/APVUq/KCTz70ARBSVBAyQcAYpwBwAByeQCetK+4AYOMnNQzxyBw0bZ4456UAS7WwWb8OaeAxUEkHjimgh1G/j2zTuFXap4zmgBjK3BVuB1/woAbaSRk54GacRtU+hPY0mFYhVBJHf1oACdiENyeoFNU9CvfnrQR8+DkGl6ZULjjg0AODAEnt0oUsMlQTkY+lNUH7oxinxlQQWYgZ5AoAq3DFXjCDJPJ7VMMgbguB7+tRTyxteJtyCBgHHWptrSMULYXGRigBpYLjJ5NO6nHtmovvOVGCR39amUbR8p57mgAKtkleQKQLklj1A9KdxkHJwO1LhTzyAeKAK+5i5UNgdRn/AAqXaQoYnr0p/lxj5mbJxxjrTLiRFhO3Oe2etAChdwBXmjaeMEZ9qE2+WGUkZGSM07aB0yCRxQA3ay9eh6YpRjJJHPU5pUBGT39DSPubJUcd6AFVVY8DA70/aoGQcetMj+6fXvRyQeh47nFADtq4LL0zikQZJUcEUzPIHrxxSkqrEE4PHNAEoTd1XJzwPWjyXBwNpGfWgFdg2yYPekRxsIY5yeCKAH/KoEbEMCRkjqK534iaf5kEVzGWbjDHd6V0Xy5DAfQetVtdiW98OXakbZFBKn09v5UCZ88+KrM/aCwHHWuSuSyuUj+7n5iea9E8Txu1krqp3AYJrz65Qxu2R82elXFkWRVdUBZhHgDkjvUL7edy5DcqO9WJ9ku1iWXd6VFJkJt6Ds3etkS9CDCiUSFcAchahdIFm+UMA3PNTiPEnmM25e+e9JcqryFwvBGPpTGVHUMNzfKc/KRzTJVjkfzPLLkD6VMAoIXqKi3L5gUtiMH8z6UAQvHHG52j73Cgmo5cxssc0qqo6N6UgZW2yO3mSA/d9Kkk8uVAZIwVHUetACfO27aUd/8AlmvrUR2tvimj3SD/AFm04NKBEx8nYwY8bh2pI438toFk3Mn3TjkiqEJ8xT93+7dOFdhkN7U2V443aNG3Yb7+3+L+7SSuqxOpRlDgfP8AexSgrs2x8MORuoEOPTz3+c9qR1blpOEf0pRuRySFKnqKS3b96ybt8PUVWpQsaiKd44/kIG71zSRD5CJF2wT/AMI+9up8axiXzJH2v0CH71Mmaby2Zf3uDjZ/DRqAkSyKCT8jBsYJ607aGuCqqrORz7Uy4xshlb5m3cJSyyqsjXEbfuujYqSBYgzDb5mwBuKr3DssmPmilX5s1YHCbfJ2Rf3/AL21qV9sqo0bKCD8z/8AstAFUQKnlRtIwEnzNS75G3rdL+7Hy0iNJL826NXVu9O2L5jeY24Z3N/vVpGKsMSzT94Fdt237vt/s1JGV88LNHuCt/3zUMC7f3vmYLLu2/3angVmk+bmpe4DnuF3+Yg5j+Vkb+Gmxj9+ywFG3feXd8tK/kQu0jsJZXX94Pu5anQtG6NGyfL6ofmo5mBHIsP2tF2tLKnyrmpN0kd3FJ5cUi/d25+ZaRPljZV5Ut/rcfNT0WMW8kitkUczAa+9HkDfM+7zN4b/AMd20qXF1HHAyxopZvmT71NDbbdhG0Uny/vKmeOX9xIp3rt3MV/u0hDJGi3ysxVI1bv/AHv92muzNJFtGV+8sufu/wC8tQM6rO7NGskyjcvrtqc58qSZh+927lX+H/doAWVI2kfa3meaMStu+9/n5qQJHDukaRG+VgNx+7T8x/upFPlq67h8v8X93bRI7GAMqRMu79438S0cwxLB5IIFKtmNm3AmnllCbjL5S7vvFfvVClvZRwSTbpJWbnbUh87ZtkjVxt+VKfMxDkEZnjkVvLn3fKv97/4mgt5zlplaJP7rfe3UsbKI1MYXc33nP3v92leVvL3TKrsGwErSOwxceZ+7baq4+9/FS7VeNVn27D935v4qj/dkCaSMxy9xSu9ooKgtKv3vlpNIB7/vZ9zLsjx98N/dpyRRxRtK0e6LurfNQXjaNGhVjF/Ep+Wok3zWrxqyr+8Vm3UpbAWN0UckkkIw0sfzDb8tCbcF9zAY4ApQtyxZvLiX+6DTDJK8bNsVWB/76qBCxssuZI8A4+9T40k++yxuv+1SptYbgnX07Um3zdyrJyOnNADv3kn/AC034/v0XKLNOku5dqD+LuaajLI6rjDjrSSCMEtIAy/3aABNzN+8aOQfe3+n+zQsYbewVXT68UieXF8sY+Q8mm2yqodmG6PtsoAdbLG0QWdmYo33/wD2WmOs6v5cX+rqT99H+6hEZ/jbNI7KziNpv3nc9qAH7W2BfM3KnzZ3d/7tRPt8xW8vym3ZDH/0GpQsaO8Ua5x83PdqhMkUe37QWkfduz/7LQBFtUu6R8s7eYxpwXawVmX6GiDa0zNHG2OuaI1YubjO5h91KAFgWFUNw+1cfdQUwtHE6yryH/4DtpzqrQfN8ilstSNtBKyfM33gtADUl3s0cfDRtu/3qlnXc4ZWaJivzBV3VFG22RfJXa2dzUspuPPfy5VH8Tbv4qACSNk2/vGXB+8q1M5Y4t42yX+ao4CzXe6WT9xt5amWiyMspUJ9/Ky/xfLQA7LM8jhcyhdu77rVGslu7vhdjD5ufvbqlAAdZJJFjjzuZqrGbCS3Sxqzbtu0/eoAr7t+GmlZpGk+/wD3lqaSOSYtbY+aP5o2o5Mgj2/eXdupYPsscQbzwpb5VakMalxI0YVITJJt+b/apjM0zLcMuVj+6D/49UkkqiB2jC+Ztx8tIjLIixrJ91V2sf8Ax6mIbJtbMiw/u8fKqjbRFuRFYRK20fKlOJ4BjX92v3qW2VWTMn7o1fQY4QmWFpNsW/P3ttRSW8lvA0kkm4SDbg0RsqH9yrsyn93838VSQW/mzrPMOd+6Tcf/AB2pECRNGbeNI9zIfM/2qfsdbhY1fzMtubb8rf7lS6pOjPFJbxsW343K1Rq+2SVPMUR/e3/xbv7tICSOKT7POqr5/wC8+4w2NUeIiHEV5K0ke0sGT/x2poY51CzLL+8D7vm+7J/stTQI2jkmjh8uXzG8xN3y0ANQrPho12bP4aS0ZsD7RJ9mMc+5Wb7sv+xShld/veWdu3b/ABUssM0sZaRlARfuf3qAGXDWm8rJGG/ebk2N956UeW0jSKjEt8uP7tI0cmYpIf3u75d393/ZpJpZHkCR8z/dwKAJXiWKWIvJt+bd8y0ku8K0MbLBJ95lb5d1FqszMVZfPx95n+VaV41hmVvMEsvRt/8A6DtoANuNkke1sr83zd6cjTeeUkjVKjmjkW4khVESNvm8zd/FUQa6hdFZtzr8zbqAJXUhyY9sh/hTNRpE00bfvPLKNuVFX5mol/eyqyx+VL+tSIs0U48uOKT5fvbqAIodqu0jSOj/ADfLtpcN9piCx/w5b+9SSeeqqJJVPzbt23/x2nvM0s+1Y9r9V20AAklxL8qyDG5Nvyf7u6kMZaBpFjaSUdFV9tM8qNp2xNt2Nu+Ubv8AvqoLm8VMrhGaNl+dOdn+zVajHxw2n/HvHAsz/wASbvu0xo5fs8bRuGmj6Sf3f9mrs8dwpWRWfG3cp2/+O1Wd4y8bKyyNt+UL/FRdgQXPnIdqSNtYbvmqVfLmuFkaPayr/e+9TJyvmquWaRv9r/x2pCrPZrG5WNT95/4lqlsBHbO1vcSSW6hlmXbsf5KR7iSDUGeVYsMu3an8NOnibKp56LLj5d38VTXFxDB5beSs0si5Py7KYA89vd3kS7f95f8AY/3qig+dmYXHlmNvu5pZ9zxxssLQfN/d+amurRRNut+C3yvS5gHTJDDbSbgq72/h+aovmdv3LfMy7WSmybmjTav4UssKo0ccbb7mTa25TRcBbQp9pjZoMSbdrfNT7bzVb95t2bm+9/8AE0hdrZ5obZfPZvmZ9tQxqsMjeQzXKsPmamA+M/up1NyH+bnf/CtJFu+yqxfazttVR96nb41dm8vbuXaqN/FU8F20cSwfY8nbtU/xbqht3AciRru3Rt83y5Ips7yRhVjXzNny4/8AZqVN3mLCsiySHqpqQSrbnzI1x/CzVIie7uHJWKNFaRB8zMaqXixNBDKsX+s+ZT935v7tTusnyszfvj/FTnaOWBI2Vconzru+6aOYCpnaBHt+dfvH722nyMpj8iRd8f3g6fKP9ql89oj5bMpz1203CxKVjXCmgB8qxJG1wsG4/e25+9Snc3lfw28n/fS0iDaPlk/+tSx/6wfxDORQAu2RbllXaABmnGRWkDR8jHNIiyF1uJGVWVsUOCwfyhs/i3CkA20eNM75GDO3y09/JbakHzD7x/hpCqu4bcpYj5famxrN9ojjfaIJfvUDHjy1cSS8KOMilX+JNmRng0t5GIrh7W3jyscefmb/ANmo8x5ERY9pCKCTQARNMrt8uSnGcU5ZNoMRO5iOTj1pW85g23v1qMb5IxtZQQcHNACyL5iHMzKQPSjbNEEiDblxk/40himVCyMpOOfekMbTeU4GxgOhOaBkZW3dQqK7En7wapxEvzNuYHb2qREZsEuqqOnFKZGKsuQO2akCJBtAVosRnHTr9akwz5+VSU7d6eVZnSPdgjGaUKyu/wD6F3oAiSY4DRruXuOhFW4Gby2VunXPcf41Ei7V3Ntx7cZp4j3EOsi8flQFh6RrL+9Z1VcYGf50oYLhg6t26cUpbexVVzJj7ucCp40UDaRuBHPtQAscXnIoBQMOrYqfYVKxI2xsZ24zUkSxrCNw2joDVrSoTJLFIseSowW65rOQ0rmpolnJI0cbLlnI+7xX0B8NPD66ZpTXToPNkAxnqOtedfDTw+15qMeEZgDl2I6CvbtpijWONVCKAoAPWsmPqOI3ALwePXv3qM7xkMQR6ilRiUPHI7/0o2rgbuBikaCPjAOeKB059M5o2jPysCB2oJ3kqB260AKNpwRx6mkwck9jRjdhepA5oHv0oAR8noeO4NLt53KeMfWmHDE5OKOMFlJx2oAfkNgYwBUTEAlumOgFORsg7htPag7QmV5Oe9ADHUuA3QY702MLvw3A9MZzTyWIAboOeKdvUkbR060AMJKMOpX0ApJFymQ2RnJHSpVYk/N0prgkFlAGDQBDyoKjhT0p6fcAHOKV8OgYYB6UIrBBt6d/agAA9QKadvIAz9Kd5bA8t1oCjkk4GcZoAWNcnOR+NQN80pU8VZfhBtXkVGcFx645wKQESfKTjkdM+hqUKWwx5IHIpojVSMHAJ5FBbaC249ODQBIzIq+/vUZn3DaF6981DIxlIA4A6e9PRGXBPOOooAlRTt5HzU/c/CsFII69Ki8xtxYnAH60ryxcAEqaYDjtycZwOM0DrycDsaGZcYBBBGc0zcOcngdKQEwcqDt5puR1Hek/hAXvzShdoODkE96AHjOP5UrxkgEPg4z0zTZNq8M2Mc1EjE52tn0pgKw3ZGcikCoEKgkE9RThgY9euO9DgkFuMZ/GgAAVQB2qL5S5UdD0qbHBOB06GoiASGHGOhHekA4BkHYenvT/APdGfX61GhZnwx4A4qQ/KQAPrQAmcAr3pd3HSozgSElutPTLZwcAGgB2eMdM/jTQuOWbv6VIQOOcGmEtu4AI70ADgDjOM9KTnZgcn1oONxJOT60Z5znApgKn3vl9KZLu+8QD7dKfyCSvAxQVVgAxwcdRRYCFI2JO7kdeD19qlkRXQK3CkdutJ5aqQ24kdqCQOSMkdKAIViMfPmZHbAxUg34yrYHoRSlQ4LYAx70YPRiAAKAGbZC38JPXGaYciQEjBqYKu1mU4I70jplQVXcQOn9aAEBONpGfUYpQGBPp1FMiMmDgY9ye1PT5mFAAclCx4I700r0IU885zmlwQcA7h60uW52nB96AG7sEbeRnHTvTnyWyvOOnvQR+6JPBz27+9NBboowTyDRYBHUrklckjJ9qVQGXv0p5+6dxwccmo+cfL0Ix1oAaynI5/DNPPZdoz3JNIVAcKCT6mnShjgqueMYFIBu7DEg8DilLc5Uc+1CgGIhVBI6+tIGYAAAEevcU2AuOQentT2YNhRxj8aYCc9Mn3oDKemAaQDyOetFEa5Jy+KKYEXXJLE45waTI5LDHGRmkE8ZYpjLdBj1qKXMhCrkEHBBoAkEh25B5pkkzbCVbBHUGneUV6njsc09ETBXaCT1JoAFm8wL9AKe2eFz0Gc5prqoGFXGMYpQfftgUAKG4IA5x1Jozu4xn3Bpp3cZ/Cl55IGMCgBp7fLilO05GMmm/Mc7Rxig7jyOBjk0ANjH7w56USQrw6E5HXFOHbA4HWnKxBLDHpQA0Fj8o4GO9Lwp3AZ7U4luWK9O9MDqW27SCaAHoD0ZjnHFKcAAAfWkQ4JypPp7UsmSv3e1AAQNhyeD0pCG2KQuAO39aZGWxjkgU8t0C54oAawBfcc4NAxkZ4GadjI9cUmBv55Hc0AAwCQRjNKduQvU0EckswwBwaj3fNuXmgBxPPGcetOPJwox7UA5HPGelMJIOB17UASR4XIYY49aR8Bxt5GOaVOcM3NISeeMc9qAFIGP5UgxnBpN5GMCnZUjkYOM0AIMcqefSmuBnaR1FOPCZ7kcc0BGIByM0AGTjHtigEjvxQw4JHIHGaaFbPPQ9KAFDFRkKCM96ULuBdjgdhS7cD5uR3o4xxyAMigAcBQACSDTCMuec085wOcnr/wDWpOcH1oAZjBpQAuDjNCKzcmjG1ieSO1ADGb5sbcZNPoI9RkUrrtxjkUAKVAA2nJ701SN27t60mDyx4GKHyMfLkYzQAOMDcG5znFOR2wFA684xTQC/zHlR+FKu7HYEng0APO3nOAe+BSDkbVGTQ4Hbqfem84I6EUAOKqxAfqOopHCk/KMAUAYBB5OMqf50i5YEjgUAJ6NnGDUhXqRyTzimDOD8uMdSaevBPcY60AJF90gleelNCyKTt7HrTtqgg5x3oIByytwBxQA0qfvbsnvmkyDgEED1oPPIGDThkHOMj0oAQqRk9QehoUlQVIyvWgk7+DkelJuJkORxjAFAFedVW4ikHKYxn3qxkDnpkYGKinDKyqvTuKk+YRDI70ARuCrBoxyOvvVjKsm4DBPUVDnaRzg+tPhfGQOfQetACjHbgj1pwxyCeTSc5ycY9RTepPagCRyuzAHf8ajdFbCsNwznrT+BkkgDpTSwXnOaAHKoOQPT8qX5uCvIxTHLFCV47U0l1C85HtQBNt77ueuM1G7MCCTkk4FAXqeB+NKgUtkHOD37UAIdykg9frSOG6qOAPWnHcxZhzjoKTgjg4OMk0AMTcfv7Qc9qmcLgjqR0NV2ZWXAPIOc0qfOm5WzQBJ8oQbuAKeMYDA8H15qIJwATn1pUwX2jgCgCTdk5P6CrMIDboWAaOVDkHvVbvgcAdPep7dsOrAYCADOfzoA8j1mzMdzqFrIrERlsZ7+leXanGerLgkkCvcviLAtvq6zKABcjOR+oryXxZCIJWUIp7gZ6VSEzkZAyuEVeF5z61G/38tgp356VYlzlmHOOq1WIUuzdRnO2tjJ7jJdpxtU4HvTcHfuVflx1qZG+bpgYppUuG+bao5AqgKk7bQJAmOxqu6qH2+V8uM/jV2Rvk/erlT71Xc5j245zwPWgZWkZcDbGoPrTT8oVFbJPSpQdwcNHsFRbm4XHHUNQBGQ6khRnYeVFKUVrcXCv5QfkU8blib58E803YZPLt9u5QOd3rVCYxG8ty2cR4/iFRlPtHkqy4P3y59KtzhERWd/M5xx2qF5G2CBhiTpn1FAELsZJztiwu7ru7U+NwZEYLtiX5djfdb/AGqFGyKS1dlZ8cP/AOg02LmMbewx0qtQRIY42l3FG+U/LUjxp5YWKTGW3fWopFcod0n7vHWmJHL5m7cp4/d0wI4I9l3Mrhin3lFPtFh+1qvl5i+8yZ+9UwTy085vmYH5uaZIqQzCWRup3VMhMr2BaU3c1xPtRZPuVLtUZ2r82d21f4qHVG3xxru81tzfN0poX92WVvlXgN/E1ICtf28ckke+TbGzbtm35qeLidj5MkMTR/dVl+9T5bXUWbzQsXl7cfN96o5Y1VEmjby5f+Wnzbq1WwDo0+RFXazKu0UgM0W5oG8w4+ZHpjx/JIsZ3L/rI2X71T2iR/uvMjaQt8rOG2tUS3Al2yJdszbfKI3L/wDE1HAwifcvDNSyqBbyR/MUxuDY3U7afs+5Vx+753N92kIW6XzZwNy7F+bihPM8tvLXcOu2icq6hFA2yQ7ZF+62KjjZogoX5UX5VoAcNvkSM0KpIfl2094Y5LBVjf8AexLuRqI3kw8jKob+7n/x6o7dFYzs0itH/dX5WoAfHN/okU8jbowvzfL0b+7UYSTeGkjZAW3Kd26n/L9nVVCtbqN5T+KkglEkssirLJEy/Lu+XbQBPJ+8Vvug7fuH+LbUZ3/uZAy/Zx95V/hanELs+55i8fOv8NOZY98rKymLb8yr0oAUOqOGWP5B0WmptZDJMzIM/M2KTfLuj8vd5R/iFN3yNdyqs0RijX5s0ARyrJM5sI8+ZH++37fvf3VqT5njSS4Xa23d/dqQXCkh87FI2q33d1JH80e6ZZZ/9lfl21cdhiySrERNnfI67efurTY45C6t8qqV27f4aijTzXlkklWT12N92k8weXH82Vb7v8NUBYkO0bo44pET5f8ArnUxZGRVWRiwX8FqvceX8nzYZvvbP4qsOsgj/wBXmMrtZfu7qmQDUVvtAbeziOPpu+anjKOFVsJ1x6UBRGy7l+by/vr/AHqchGBt5J71AghVBOdzbj/yzpPtCuFVpMhvutjo1K7pHMPM6D+7UcO4b45FWOPqqfxUAXsQsFZWwycE4qnuf5lkX5FOc1KroY9svIYUxPNlnCIvmL60ASRFMSbVzn+Dd81QW67nm8tPnVflRqVI1892MgV1O1XWpD5hneWJti/c30ARrmWMSSMzAY3VI8PAZgpFIglWRj953HTtSoUA2tJvf0oAVNqkqo24/iNMLwgt5nIX5mI+apAozuk2mMnHzdKinVY5HaSL93935PmDUAMaO4eXzY/+PULu3UyNVuHZrf8AdT/Lu3/w0jqLh1VZGjiK8Bad+8knjmcKrLHtk/3qAI45Ga4ls5ZPLeP5v96ljmaYNIjblxjmmi4xF58tuonf5VVvlbNSuQ0Dsu0Ky/wUARFZGMUhbEbruqV9ryNMy+UWXbTPNxJF9qj4jXb8rVIqq6bW2v8AxKN38NAEZ+R0Zpd0X8NDPHE58leH70+NbeaI7Wx9aikPyxqvzKv3W27d1ADna1kBSX95t2/J/eqt51xcXb26x7Cy7pP96rV20avtK/vGG7/daq8/yDzlbC/xOPvUDEaOd4k2/LKv+1Sx27JAd0KyfNuX5qjjikWAzKzDLfLSRxxpKsjXoaN1ban8W6kIH8l/MjhO1kb5v9r/AGaWN12mNrfyk/u/xUz5kjgkdUiljb5Vb+L/AGmqxdvefaA0rRSD+6fvNQBFcbdirG3zZqS3WWLzJrvayqvysG+9TTFHcI1xOpUL8qqaht2t1j+RpZ+Om2tOgySFmYfu1+R6fG8Me9bhW80N8qLUctwqx7lX5PmZauaZYWZQ3016GuJF3BGH+rqBEUiwx7ZrePIj+bezfdaiN9xFyy7opG3NuogzFm32NOsjfvGzt2077sjSGRfIj/goAeLhWSXzF2iP5lx/FS25+UXE/Al+7tqCeTyUl89F/ex7t2/7tPsGb7BFGJlkUD+GgB7xSw3bf6qd2+Zf4WWhG8243SJukX73v/s1JPawyHzt2JAvDiqyMxgl85tis3ysKAH2bLmeaP5Yv4U3fMtLFJIv7uNd0v8ArPlWo/mVF8uD5D8zNu+9U9o6pcyXgZY4Nv3fX3oAklv2t7ZT5asxbpmq88KvIGI3K53b/wC7TJNs7vJbfLB95Wb+9To7eRR5kf7vzG2t83y/71AAsNv87XPmMsa8K1M/cPcRyRrK3y7c791T5uIYpWEavu/vNUcCqxiZjs3H5mSgBskSxzr+84kX7rN81M2KQPJnbc3ys1SmJYZJY2Xa7fddvm3UkfmRzeQvlPGvzMfu7f8AeoAJJI3RlgVvMMnRqWCJUEpgkKtt2q/3vmqG5ka3tvLZ9zSfNHs+bd/tUtw7Q3EatsMfl7mSP+9/eagBYI1aSPfHExP7uV6j2Foo1uAwi3Yb5fvNUt35kPlSbYtx9DRJ5n2hWhbfDJF8w/ustAC6lcKNsZVl7rM6/KtG13zNuiXy1/dr/EtEcjtbbVZZWRv3qt91P9qoE/4+LhhPuKDasy0DBJibwor/ALvbu2/3mqEbfMZZLdIovvfe+81Kk8nCwyCRtu1m/wCeX+1Rb2kMxdJmZ54/vLu21aAnRGuEEkcyxsrfxVHu8uORoIEjuC33f73+1TB5E1n9n+4N3Lf3mqaSF13LCzFh96Vvm/4DVAOjmvPK/e7d395qg82drjasnnN/Ev8Adp3mq77hu8r7rbqI7iJlnW2jxtXG/wDvVMkwEknl8gTyFRB5nl/KvzVIkKW0EskWWnPzKrN822mSMv2OOPY0kka7l/u1G80K6o0lwwkkkj+Xy/4f9mlZgPgRkAZJ0j2nc3y/e/2aZbysrSSbdkMjfL/eqT598a2yxNu/ic8U6MyKZZrvb5qryir8tUhjIpuREy+bL/C392tBJW+ZpGVI+5xurNtOrRx/Ku3zPm/iq18r7FVtsT9d/wDFUS3EJPFvu1YweW33vN/vVJdj5CzNG23pspN1vbwvDPJI8ffFQW0EM1vL5bNGrf6vP8VIRZaZoZIlm3KdvmKw71WDWrb23Sr8vzNVyKMsY2X5kX5Sz1F+689o/s+5W7+tAFaKRmuI9sO1XXauG+9TzH+/kjkZlYf3aI7eRle3aTGH3qy/eX/ZqZD506tHzEy8uaQCxQ7kdmfg96airuKt8oH3TnrSSLEspVVbH/oVKWiyu3cFzQMWQLvCybgC1SFV+5v2cUhdtnmKu5QcMKjaOMSrLJ5nPbbQA9d+/aFUMO+6iSEsB8/yjtTyqyZ3fdPRulI6ySPtjbP1oAbMrOiq7/KPu+tKdgAVRio5lmLh2/g4zU22NcM5aT+lACx/aFIVFyD82c+lRhVZ2d1yc9jU43b2RV+UjgZqGNG80KqtuTrjpQMmihZd208dTTRBGZd2/nr705ZP9YWG0ngUkabgPM2qQOMdaAJnMYQ44X3oTZsCrtx2pkMblArsuAeM9TSld7FVXBTn61ID1hIfaz++7+lK4Ifa3LnnNKWbG4rlcc+tSQ7mWOQLmgBskeBndkipFEjuFjjUDOTx1pxCyI4bg561JGJPNCMyhQM7qAuLHFsjZmXDluG7/SpxCQoOdq9/WnbSsaqxUknJPpUsigFVU7h796lyGNgEcsqxtyoGR9a6rw5ZtLIgVcDAHHesnSolJYmHBzxXrXws8OC5vIpZUxFGPMY44LDoKzkyzvfAmkjS9KV2VRLIoIIGCAc9a3NrBOT05HNSPtySnbAApj4xnPPeswshpbOM4x3FIccqRkDoaUoAnB5JzUb8EdfegoU8crwaPm+8eM0BsjpikDKx2k4PrQA/PBCrgnvTT3GOccUuG5CEEfWmg56LuI9KAAH5MHml44ZeQOgpmcZBGD6U6MFgccA9M0ALljlmGKQg7RijDYwWzjpjmly2cBD+fJoAaNynJIPtSHcGJK4z6Ufey3KkdjSpyepI6dOlAB3HBPHFJuYE5GPrTpPlxzk+1NGT2yfegBmDtI988U4EAnPJJ4prls8DA9KRt2OBkH3oAkJ245560hz+HX8aYi8Ak8A1IOuDgDOaAANxnOe5piEHJ7k/jTj8p6cH3puVXg/gRSAQuowF55596QxlnAXkYyRSkDeNo4I60qZQEg5Y0AMCqrBhxjtipAwZSc4NGcjDJ+NNKrnI4oAVFGfmGaJyiplY8+hoGVBK/MT+lICTjPryM02BBEWBJbJQ8j/CnAhuTxT5O5/gB6VFgMMqScmgC38qoAG4x3oLLjcRnHXFMCq6bWOSBjimeU65+YhSKQD2YSNk9COtHyqMdDntTEyQB2Hf1p+Cflxk0wAscHaPmPfvSAMCM5/GlO7O7HAoLMz9enSgAf5pMZKg/lS8qCoAwDx60FjsHQtnAH9aQFUJDbjk5PFDAQBRJhsgjkYqRHJ4bAGeKglYeYHVWx9anjO8A7cA0gGOAxORjBpMsp6cdfrUjbRncM81HKzCQBeR6UAPLBsc8Y6Umdo5Xg8UgXkk8YINKxYgAgEk5FOwAMLkHkHvSgIR1/GgDduB5A6GoZdwON3cCgCVGQkrkgg8U5VUjd2zxzUTriQBeoHX1pyMuwA88/rQBJkngqMg+tK4GwEgA0xc89SSaHDL8w5BoAYB1IB5psnLjKkCpCrEkhuQKac5IJzxmgB4C9B0IppbYcjqOPrTk78c4ppAAwWHvmgBshZgG6DOMClPytsXg4yKAVGCOQe1I7HO4feHf+lAByOlIASfm6djStwQcdeaDn04680AIQQ4wcrjkUHpxxjkUDqcHr1oyfoDxQAEnaQepHWjaFHXjAwKMKQQGwRx9aXO/lcEAYNHUBEyoyRnNKCc56U36cUoyDlgCfrR1AcG2oWU5z29KaD2C4z1pdyHjGDTQr9QOKGAD759MUbSp+YZzyDThuBI2gD607cc4xkAetIAGSMEAYoppbPbFFAFWK3RZmkBywPIqUMqklsHPAPpSx7VTB6jjPrS/KDgAEYByfWmAku3goOPrmheDzyO2KXG4lug7ilO3BKjnvQAEncd3XHFJ2AyPWjHyjJINIxAwpXPTBFACk9COOKBn8SOOaRuBzwfrmkPPPTFACg4J+lJJuyuOQR0FL/AFxj2pRxhjz7UAL90YwPemDqcD3NHU5pRnNAD42BO1VOSO9OZBnIGCOKB8rjgZx60js2Seg7mgAYY57nrSFlCHBJHrmkG5l3Mce1JIwCjavHQ0AAbaAynIPUd6UP1JAx2pq46McfSgHp0wRmgB7rlBjAzSAqSAQQemaUtGoVW5PUVG2Tkg8ZyBQBHPIwlKMAQPSnICqk4yDyKftByWHOOfek4wQMgetACxknLMuAOlLt3MWHGO3ekUtgAnAzgmnByjEDsOtAAABkg5B6D0pCRjC0EqxBXAJHNLGOThcmgBoHI9Ceae5TJHrxSOwXHABz61HKRyFGSaAHJhTk8jsKk3fJuC85qIBtuG69qeDgbRzxQAZP3Vx1zTxgg89Kj3AHJOe1OzwRtA4/OgAfdgelJ6UZ59BRnccKv60ABRmI28etKAOVPUUgbkgDkdDSnDFd3XrxQAmT1HSg8sB2xmlOTweBnNJ6sB9KAAbskjpTk24yxwc80BXGSRkYz1psgDAAHK9eKAE3feK8gdaaucFmPBGBz0oGFJA5zShSQe4AzmgATBckEAHoBRwM5OfQ0gwBlVFDAA9+lAAMsCc4I6Uo6ZB96SMDcS3AHSlJViGA46AetADtzKA3U81GoY5wSKccY4GPxzQe2R9KAEy2CM5HrRlgM5znilAAyBSDqcngc0AAzjGcY4pQSUPJAB9etKFByRyD0pBu5UgAngCgBDuXAYYB6cUu0YO44PbNHzcFuccdad1JBxjHWgBvI43Z9T3pFyHy3I7nvSfwlcE579MU4ZwVXkYyPWgCteTCNoyOQTgVKH5Ckkg8/SqeouB5YIwQ2atgNhSBwMGgBZCu4gKSAPShCM/dIPUmn7jvyPWgf68grnjPNADHdlQsBxnjBpxYryFyMZJ/pSON+VDfKDwKdnaQcigA3BlHckU1fQjjtT+MFiOcYFJlcgY7frQAP9z0FIPmAAPGfWl2lvl6HvzTSvlctyByPegB3qBzjrTx7dai6tnoSMgA1KgJIwMDoTQADj5s8+3emg9WGCMZ5pwyM4HQ0h4b5eRnNAEXlBmXaQDnn05pyRFS23A9B6089Pu4Gc0jsdw5wccYoAMEYzQPlBYd+aCScEnJxRkMCueaAHIwKljxxwM1INuCM4yMj61CdqoSFycetPjIOA3IAwOKAMX4nWYuNCtLiJcPbyZYjuOOK8i8WQrI6zAZUoAfrXvGsW63ugXtuvLeUSPXNeLXcCzaY8TDBjJ68nI7U0xanl96THcMuOrYqAjAdlOMnAFauqxkXEh2jJPy1kgMrsw+ZVOPrWsdSXHUa7YkWNVyAOTQduCzcccD1pCP3obd1pwB3KMZOePpVEPcqcb1Ur8uM81GcEM3cVZlYM5XGc8ZA6VX/AIyWXBxjGevvTQIhO5sZ69ajKMdxXbUkqHI+bccc47Uw7Qysu5V70xkboyld1BYojSD5RUlwm3AHJPIqPKnMcq5GKAEG77JudMO5/wAmo3Eizq7rlemB/OrKFVTYzZBPBx+lQGTy1/ds3U/NjincBrwK0quzZAP3h3pJZtsrOvGegqdtkcQVON/OcVBnht+zH61S2Eh27MpSPDhxuofypANx8spwKj8uJGK/MJfvx06RmlgS4k2ljwybaoYqKuf73/AqmeBJM7W57VArbZN0a7RTfPbedseOxNTIljxCsH3l/wBmlNsu1Pm2uNpC0yRvvLJJ8gXilnRZYoucyKOGFAiUNL90sz+wrPuIreTfcL5jfNt2M2dtSMGaAeZcMH/h2feX/eqL93skWPcGb7x3U+ZjHRxbEiEzfLJ93ZT4Jln8zdGyqq/KzfxNUFvMn2a4McMoX/lmB83zVKFLxrNLy38IVqkCS7H3Lf8AhjjXb5f8TU+RTbpskXzAfvYp27bOuJItwG4Cm26NHvuPMWVfvU+YCBfJClLdJWlX+Ldmnjzn3NMFUbflSkkuYGc5Xym2/KR/FT9jIAyjzTt3VUWA3Lrndy3l/e3ULtWNTGqqWX71MtpN7yHbuVh8tP271MbfMY13Niq5UAvlRgr5kir8u3/eanR3ilBa3KiNs+WrJ/8AE0xyuYlt9sn95aYXUSopb+LbvajlQEkShIRF5fy5x1+ZqtShUuUXdz97FQM81vMbhR5sUibV/vU5GikRlXiTv/e3VEtwEJhV33fJ/Fn+7QGjdnVT5gcCnbl2SQzbSuOP96j/AFMcTSFVkQruZPmH+7SEMnI8vaq7h8q7qmuCyFYWXEijIAqG9WP5mgZvmbdjbUk8rMyZbLbRubFAERlVtreagn3bV/hVqlxB5rSbWRvTFH7tkdZI4tyfd+X5qWF2iiMgO+Mx7smnzMYwNuczSebJHuXC1K8cmyZpJPNHy7f9mjyldf3YVY5FDKxFORJJvNjaQsEXPWqAkj27B83AXnNLtuFlLqqHb2FQgs/7u42iPbuj77qS5ZlMbRtmTpipluIkDxpI0gXCN97+8zU6N18grG3+yufvU4tIkKrMFSRTQ4bcJCmCnf1pAI8cq7GyzN0+elTz7acsm2NCvf8AipZWupNsiMuwfw/xLUblhcCN1Yysu5kZt2ygB0e2SP512d6ei/6LHtVfLeTAw3/j1GlgzBo3j47y7v8Ax2n6m1osEaxq5UH5RQBCWbfIrN9MUn+jonmCNgduP/sqnZl8pdm0EDn1pnzSOq4yOpxQAoUTZhEeE24wajka7ijMkkkSoF+5UsixtLIpk/d4waiPyx4b98fu4NAFXDSOtwvyJu3Um1t+5fmb/lpu/wDQqsOytEVWPn+7SSBo4mWRN4PcUANuMrcwPjeY/lZ2+b73/wCxSJFJiRopI/JJ+5u+ZqjnLYbbHsj24y7fepfs+2CKSRFBj/u96AJbtVSU7m4x8wqPyx5YZRtwvy//ABNHCvLIyqyY+9TcRiJGVmY9qAJtsMcifuvn2+tKkNxJIzHmL+4e1QPhoG+8C36U4NdfZUjt2+T+J93zUAQXFxJJPtjh2yR87WqN5tm1c+Xu+Zk21dkuobVy1wu0sNsbfe+aqsCxySiSeTj/AHaBhukkkFvctuDdQvyVHc28eGWOzYSr92Td92pbd992/wDqlX+F6ktpoHkaTaOf3bO/3aBFedJnkMbNFKsced+f/HafLFIzo0DeXLt3BN3zUrtaq5hk34j+6u75aik2+atx5nmN/DSAku7hYJ2hadp4s8q339392oTtaNprb5JvvbN38NSXMkOxpLrgM25ggqK4uIkgia1j+aR9rbj8zVXkMfAVkhEiJiJuq0fY7eaRmZdgYbflapgVt8xK3Vd3+7TBG7uzK38O5qeoBbwvayS27SblK/L81J82drLtbb83zUkb27Sl2ilj4++396ppzJDAG2ry3zSNUyAbOlzJEfLPmN8v8PyrS20l1NI0axxM0e7d8u3dSObgGOOSNWjPPFSwGbymWZtibt1AizNIz7bURlJT828/dqqVVrK4kZvMA+6NtOS4ZXSOObzIv4W200hkUxuzR+bJtWgBX8lraEq2dy/LTRDM0Bb7LFFHG3yfN96myQyIVWSPb5fyrtp2yRYGjmbch+6u6gBNuxBuhkjVvmpHWR0HmXGD/wAsxTkadYJI2nLSfe/eU2Nz5iyL83+1uoAdGrJHKXaTyn581/u1IA0Ue6RcKOQf4ahLjO3b5gj+bYv3W/3qknlkSPcPm3x/d/hoAZK00oW4k/enrtSmSYTcscSSQSD5vmyzf7DUqK0P+6se7atKSsVus6/MrDdt/ioAmLxW3lq0Es5ZflZPuqv92meVcKkjWrRRtJ8zl/mb/ZWkh8wQrJI0UUn8KvSurSyLI02/y/4aAIo02D983mM391fu/wCzTAqwvttmZgfvKPvVYt3ZA7MFXc393dTZ3jyI5I8t/s/xUAQwW8X2wTRfuh/FHu+9SGWFTPBt8hW+ZWb7n+7UsTxQyLHJGyjb8vzVHI7SfLPGWjk+7Gy/dpxGRQXd3nzFtPLg27WfbRL5aXa3bSfNt3bv71OginudM2tMpXcytubbUz22yJYJv9XGqhR91qrmSAiRo7l1n8tcD5hSx7YrlmaTaG+b/vqi7U/aGnFxtSKPaq/wmm+YZoVnMf735VKf3aNQHR20nmsEj8xt3zLTSd7Ff3Qj+78v3qSREVFkkAZlbqPvU5IZJXaOT5fM/eQ/NVRAjkWQDd+6URrtTc1TxRpCPmdZZdu7f96oJ3kaTb5PzRr/ABfNRH5cNr8ygkfNtT+GgBI0VnEcf7vcd3P96pYJpGLbY8/8s2eoo5rdfLm8uViy7drNU1pNG1pNIytEqfKFLVLYAHby490aq6/LxQ/zYb+7UaLuO6Pc/H8Xy1LGzIwhaPKn7tTICaHyxJuEkQjb7275qd50MhJ3R7O1Vy8UEe5rffhtrJ/s1LHFFFAlxHGrpI25cn7q0hC3aRRQGVmkMZ9KrF42jG2eVYt3yt/FUuVZ3VVbyP4qfDdQ28Qia23r220gHCLyTiH5wf8AgTMtPWF/IzbriL0pin9wy7WhT73+1SeW6x/aIpW2GgBxWdEHyqpSnxSRypmPbxzzUYF023dtUdGNNkkYJtjj2j19aAHorGJkZsZOajMtwxDNJvxwwIqTMnG6PL+itSqvmAnZgd6AHLHsQbm+g7GlULy21lIHrRtX7Pu3cJ0pMSeWH/h/nQMDIqofn+XGaJPn8l41Yc0m2EOzSLk4+6amhZV+VV2nHQ9qBjCknkOhf5y+ealuBu2MrKFQdachV9u9ky/pz0pqGJkZ2XHOAooACGZ93lqVHv1px3GUMyckcUDacqHYLjGMdKdlhH8zZX09aAI3Y7h2+anRkq4kLYA4pUkjcbdqp82OadGiI5Em7YvP1qQsOQbpyxX904xUyLt6N+7FJhmHnb8R4+VaVFJO3dgEZyBQAuF8ttv3s5xirMUeRkDPHJpqK4ADbc/SpQjZDBsD0oATgYCrkgc1bsl81AcZUHk1XcNIAycMD/DW/o9kwg3so29W/wAKzkONzZ8MaZJeXsUax5wc4A7+lfQnhzTY9K0tIgoEhXn1HtXE/CjQAkI1CePgjIOOtehFtwZgcDPWsmaIcM4LfpTCG47jrQGXB5JFJu5AAPpSGKzYwOx6UOfmAIxRtbOMYB702RdvBbPoSaAHEA98iokVTnHBzT13A5K5NAzzlcH1oAaSyAsuBT0JAGPlB5OOoqOQg5w3y4pwIwOc8daAHPgDcvPqT1pFbIJbGMUjH5cqc88ikw33uOvSgBJOFPlngjPvSQF/vM2R+tKe7MMDqB6+1QnOMqpH40ATDIJ5yDzknvSSFuinB65FQgOx2jt1qaNWVCGI570gFjduN2360yR2Zyvb2prHnCqCR704sxwCAD3pgOkGRhumMg1GGWP5mz04p25lGGGfSgdOQCO1ADd+4424B5p5J64pozyOAfWnDPGF/GgBrbmx0FG3kdzSncTnH1FNIOcnI9BQBKkcmzgrzzTWV1IAUEmmxliCM4H1pYiGJBY4FFgFctjJIApOWGe386a5ySqjIqQ7VQFuBjFIBn3c+lLtJBYECg8HGMjFMXnhgcemaAHBSUKN0POKhh3LJtUA+xqUfK5ZgQOnWnBVycEAnpQBBGxEjqTg8kVZVt0WWyeKq3KshEgOT3IqdJSoVVGSRz7UAKcJjcPlxxUisrfMpAOKJFDYDdcdai2YyMZGPpQA+QEuF7Hmkx+9JxgAcUALsG3qBzmoyzMemBQAbW3gg4OcipH3Z7dKR12gMoyRTwNyHJBOMnjpQBDJ8xCq2T7URllIXdkZ49qcdsbZUdqSXGQyjimA4FmJYdRkUJneOhHuaE3eWQo5pjk446ikBYPD7QV9zTTjIA4I70xRwWY8kCnehOce1AClQoIZgM9AKj2DeMcjHSjBLElfwpzA9AMA9x1FMB3y9GwKicMpPIye1SAAHnkDoT3pr7mcEKMYoAEYjALc+op4xyc5HvTIwSSNoox84Ctn+lAD36Lg5yeaaF3SFipyOmOlL8uR3Paop/NwCjY5FAEwDD5lGMn8qa6ow6ZJ700LIox1z1Gac+CMLwPSgBkalTnIxSybdhbuaDkoFAxTcHBB5FGoA/zFQMnA7UoXJIZuMcUpJ3BV49aaVVTuVjg+tADsKFyBjAH40nXBHAFJnjJ5GMUITjHfPFADXAycDntTkHG7GAewoJJOBj60fN1UACgBDuAO3GPegZKEkUfeBYZBpyKOi8HHU0gGcHA6DsaU7mOQ2McUoHbb2xSlTgYIzQAgA5Xdn3pyhQTk8+lN+YHkYH50igsTtGaAHbiCegoqaGFiOaKAK5ViMbMAYOfWm7gxI24IrSlgbCjkjHSqc8LKD8uD7UwIsjGT19RS843dBQVYdMfSl+YrluR7UAM9SeRSY5yDzSjaCSvPsKULlS2Rn0HWgBD3JHHpSc43AcmlHTBOT6elJz64oAO24nJHWlBzjnNNwNoPUnr706gA+ppVPJOOKaMHIA5HNKvcd8cCgB4Ulxxg9eT2oIJQspBBb1qOQllZS2CRjmkhjeGBYyykYBwDQA7JyQeelDbmjKhsd8etKAGkxkY780uYxk4YHpkc0AMAAADckDninpjIIwRjFMY8g85p0ag5G7BIoAqSk/ag2chTgCrOQxz0AFNR0aUqoBZeD/jT3BbOOvegBFYAFVGRjIJpAT6YOM4p2BtAxgDpUahjKPm70AP9AehOSKViMkkZyeKXjlj07UhG75lOQBQA6PavzEZJ6ClU4c54+lID1yMHHFOIOASOfWgCB8u5HSnthR83UAGnhQuWPPI7VHO5eULtGPagBUbe+7HAFAyScA5zTgArBW4PpQ/BG3v3oAAFbGRgUhzjcT06UuBnduAAFJkYAJ+lACk4IB6YoA2jIODQ+SQccAUfM2MjPvQA0FlyV6k9aPm4JOT7UFmYkKuRnFIGVWwwIPWgBxJ6t07U5HBQ5HTpTC5YgY4zSSHAwrDr0oAkZmPzYwMY6007jtyMYHOKarMGKjkntS5IPzDP40AD8npzjjFKAduF698mgtuHTGOmOtIcYO70zkUAEYCjqCScgd6cdwU5GDmoTHtZXznnOQakJY8Yz3oATIPU5H1pTzjGABSjbzhQMCm/MUJGOtAC4z8wYbPWjvwQaQgBAM4B6igkDGR+IoAB19TTnPQKoB7mkUEnJ4HpRyDigBw25AH5D1prfePekYFeehPegZxzwfegA+U5xnH1pQDgZPGfWgA7cY5J4HrQVUHLHAxzj19KAE6HLDIzxTlY4wrbjjn2o/5ZntnoPWgH5SQACB2H6UAVNRQNb+YwBIIFTBh5YZRnjoDTbxQ1sygdRSWzCSBeMdBwetADo2ZgCy4GfxqRCAxKnPGOaJPl7gjpxSKw3njIxwff0oARx8xbKqCc0EI3HXHQ5pzKrHd2x0NNDAfKBz6YoAXHQdMcjvSHDDAPfmj5sk46j1pUXaSckCgBSBxz070h65JyKUg4OOtIgwCOfbNADhjIKjnvRgiUhT8o5/8ArU08INvBHXFL87P2CjqaAHjkHsKQYIx39aO+0dzTihP3elAEe44wx4zxSOoYjb34Jo2KqnYTSAnaMjHNAD0CjPXjr70hAPse1GSG6EjtTJ5HX5gq4A5oAcm7zsAZUDr71JgYB755plrIskW/pzUrsVXCgHjIJ75oAns2bzAqruBJyCcZGOleR+ILX7N4j1KyZdqElk4x3PFeo2l0y/K4wwORj69K4/4sQLFrFpeIoHmxgbgO/Gc0gPHNftdksm1SPeuW2KlwVZmxjJrv9fjVgSOWzz2riruKRZyGT5e9aQZJVkVlUEKAD/FSY2kM3LDoM9qd8y4Rl3rgkYNRodjZA3BuMntWpm9xZ22yAhlCMucY71S2YI3N8xq1IF+Xcu4Bj/SoZdh3BlYn+HFNAitJ8u6NVy3UGootrgJIvyv9z2NWp/li8sFVHXnr9KiAcD5V+V+n1pjEuBIwXa6kjgYquV81W3MoaI8571ZfaqFdu3HJaqskW6At0kPQd6BDi7mISKiKp6LnNMnBWEK7/KeeBT2VcK0qYVBj8aTeywDzlVQTiPvQAxndvvNkHkU2NbWRgrQsPlLZH8VPnzJ/o8YxL0zn86hllb7NsiGIxJye+6rjsCCB/mV424x8rHrilfasMUedjStlXpT8pE+1Sx4kol2I6Kz5I6VQx23a/wB7Yg/4ExppWQuzYUAckbutK6xNlmbmmoqSuspb5VONvrUyJY8xLLlpFXDj93/stTnheLDSMqgLw57Uzyf9Ztlx6f7NPklkSJN2x2HHNIRHKqo5ZYeW7L/6FVNI1kyYztf+Flqa7VoJC32jfu24Ufw0R+XKm612qA3LMeaBioX+0IqK0R27ir/xf3qeCkwMlvCq2+7K5Hzbv4qY73XyCRVliRtzOW+anyvugbayq0n3WpiGp5cxaORvIf8Ahb+9TdqRLteTzYN1OSLakayMomiXcu35qSN2YblYbn+8hoAkSSRTt8qJlT5tr/eprzRrmeOOJlbu/wAu3/dpnMMfliTzJV+ZWZfvf7NLMn7sSttKlvuUAOn89nRbcsYlG5qbvWOSRoSgby/mUnlqU7ftbbem35aXzWdDDIrf3V4p8zGNt2ZLeN1git4yNuN/3aDHHNIY2jCrH97DfxU2RWcKqrlSu1hS/vF/eMvmxyLtyvy0czAXy5o7eBWbA/ur/DUsSxMjeW3lj724LuamhYwhVZvn+781Rl+rL03bZE20hEkSs26aMLIU3eWrfe3U/wDdqyrJw6r92o7dWj2taqqxfeZHamvJujfzx3+dP4f92gByuoG2Rtybd3P8VPeWJNkjR+Y21fu0fK8G1o/LcflTblWmtQjNlv4QKAHJAsqlpJPL3H5n2/dpU2raPHjMWenZqR59m3yY94Aw1SCJvkZY9iUAJEu653xsfurt3fdFSQxyKjtHJiVO/wD9jUMf2qF3aJVbP3t1WNy7P3e5mPr/ABUAM3NlPNi3uW3ZpZWlim2xKrKOcbelIk7LJ80ec+9TspVCyRb3PbNADXnZ2S7DuIDtBX726nu6q4dY1R5W6K26oDKuxgY9iN8pHrUrx/vTKyhVAHlhf4aAEm3bCFkx822Tb/DUjTSIj+ZGu9FCmb+9UafvQoj+TneSRS7vvoyeYvQYoASBoQd1qzKrfMR/DQRIyt9omXdn92MfLTpPLaJrdVweKSSNpUOV3Qjr83zZoAfJ5fmMm1Q2B83rS23mKdiso560y4aN0Ear8kQ3bvekVmOGlX5vagCd4zG7Sbc8ZFVx5DSqYt29xyy9qkdtyDa3zdOtN+VnRViUKDy9ADp4vJn+VlkPfFVnFwXz5nyjmrFzujuW8qTj1aq9xbspVmb932xQBFJtuNytzAi8L/tfxVIj7UEm3cB2pIFVbYyqu584+al2hUCrn5OfrQAkztsCx7fnXmhY2dPKG0D+FjSPMrZ2xNTYfMKFnj3MPegB371nZWZcdNwqM8Z2yY29KnijTYqs/lS9cVEPLSD5Iwzs3Qfd3UAH7nf5t1xEFyrs33m/u1G96vyyKiSQSfL8v3lpkvmMFt5V3/Nlv7qtTyJ0R1Kx+Z91ttAxsENrLJJIqtz8qr/dqYRyQKI5NskW7cF7Gqm+6Qq0cmDt27hTil4ZF+besi/M277tIRKUtxd5mjaQn/x2m3XltPt2qNv91qit18xNrbROjbfnFSR+ZM/lyQ7l/wBtqYAkzeY21oyI1+Zs0RPaw36TyfvRMvzH+61J5tuiNblcK64YbaWdQI0jt9sa/e3svzUAEigSs0cbM277jN8y1IJZV3faFi27crt+9UAbf+8EvzfdYrSpFHG6/eOfm3N81AFhHkvkDMq+Vj/gXy1FvSZNrPmCT9389PneMOW8vazfxpT5GRj5fkqU27lZj/FQAgLJtYfu/Lj2x4o+ZtvnSLuZd1Q7W8oszeY0Y27NtPhi82M+c3lOvzLQA94jEka+X/tqy01pmwzbm2v/AHqlfbGixtL5g3buKbOrC1lbI6bl+lADtypGJLjc3oVpwWNtknf0JqOB7pYl8uD9yy96RPmMzMvzr/47QA1w2yRofnl3KrfL93/ZpFRYomjkkjU/exR8qWTSFv3n+9QirtDNHlm/ioAcrNFHnbwflb5qbtWN2ZpMDay802fzFh/fbfL3bsfxU14/OkUxt+6PzfP96gCSAybG2r8u3/d3USEQYnK4Xb8zU8FVuBazTbD96Omqkm+RfPVm/h3L8tADkuJUAkmVQ0nyx7vvf981BD5myU+W3m7vmoP2ePyp7jdLLL8zcfdqaBmkDSQTK5Zv7tICJ1bym/dsy1LOrfu5N33fvUomklR2bdEyN93+Gmbt0iyfeX+JKYBIrJIsy/f/AIlemkM1x5ki4UL8z7qfPF5iM6tupuzdLErN8zL8tOO4FeTCWDOw3QiTdx/FSQZe8kj3SySSR/Ln/wBBqR45Id0YO3y/m3bd1RyeY8arJb7m+8sg+8tXZDE8xrfzY22MY48s3+1Qm5Y0uvm8yRNo/wDsqdG8fzW8m5o/9r71Q3DxvYbWj+aOTbH89MCSVmSU7ZInmjXc3+z/AMBpQ837ySDjzI/4qLhWWctt8xjDtj+bbio7xG2I3mN5rRbWRP8AZoAaomhdVk2ytt3bm+9Un777Rujk3q33cUyWeGONWZdzbcKtJMjW0cTRqyxlaAJh91o1k3Ffm3bacqs0CRNyN240lpFI3+r+7U0EHMqt1Hzf71Zy3AdO8mNq7Vi20/yY47NB5nz9c1AF8sMsnOf/AB2pDArN+8kZVA+Xb3pCGF8fMvztKdrf7tOnWG3jbyW/cKy/xVKmYIF3Lgeq/wAVRvFJ5CbouH+fb96gB0pPnpDt2RE5C/7VMkmERjZPmQ/ewPu075V23BbzsN1b71NtnZpAF2rHIv8AdpDBJWZ9zbnTPyiktJXma4ZuYfWi4lkjnTy13IPag5yqbtibt9AEk8vyQFZGGG3Ebfvf7NJF5UpaFtyhFyv8OaQuyZMS5OfSpSrFB9pVQ+cxoO9ADiHKB4o8ue9NV2wyKrF8dKkDSfaxHI3lxkdu3+zU96lvDEfLbMv+eaAIhbOtoq7kMnXFQnfs2lxuSpE+fdub5h3HenQeW7FUX8aAIgQwMzJvl6GpCshBberMR3p6LiQxx4w44PqaUxskXzckH5/apGJbjy/9YFO0ZyKfGqwyKVKkyHcme1ECqyHyWVg/36XdGJfl5IGBkUAHKq6uysxOSRT2MbAKG4xTJVITPSR/4amgXoyqB8mCDQA0qjbUbqhyKeVZn3NtPPNGBvOF5I5FSpAu/DNwelAwgjLMGb7ueFAqztWNfLQZGc+9IitGpC7SKlCyAAsAM/xd6BDUaMt8qsfQ0Pv2EbfoKsxL84XAC4yG281DGWnuSq7gvQcVLkNWJ9HgaW8VgjFe56V6J4L0WTUr+G32/ITzgVz/AIfsSRHGoycjJ969z+HOjLp2n/apFxM/K8dBzWcmVE6SCGK0tIrSDCqiAHHGTSqvVQcgnkUsrFRu25JPU1CX+fIODkc1mWSKrKm1uQDxSuxGcEg9zimRPuY7mP1pd55CjOeOaAHB2A5+YYyKb54PIXA9TTQHIbHTGM0h2gDB7UASrKSevAFNLt64BqMLxxznrQ+3cAD25oAXcc7eAPSh5VXChTkDGfWk6AMwyexpdsbEMzcjtQAowULMcZHY0ibk75OKeuGQ7QuMdKZ3HpjtQAZYkMw6GkkLEHbnHWlLnGFyfwowwGGYdMigCH5m4HB/nUqAhCc7iKRMZ3A4/GlMioCBkmkAFQUZgMcZzTY9zMB045J5qRBtjDMc554ofsVXAHNNANBbfhwAKDlT8vI7UrIMhsEg9vSkz1UDGPegBsm7AJXAJ61LnCYUk1GWVkAZskHpT/4RjkdvagAZtwyo9uvSlGSRu6AVGePmVsA04E46g0gAbAS4HQUiMuCSNue9ABCHd6UPgooHTHFADYuJCueevPemXAmkkCJyOtSlQMMTz6ijdt5DY9aAGxgqoD8npnNPlDD7o59KZxng5U8mjgyBizAmgCOKRpAylSSDgc0OzLhdp3etSRBY5GOMA/rT/MQcsvJ45oAqyOxwobIxyBVizlDx4ZVDAc+tIY4wGaNVVj3zmqnzRSZbLEntQBpgMUGBz160FWwV9OeKreYcblZgPQipjMOCrdevtQAhyAVHTrmgBVAVRnPelcqMkn5TzUQyZMg4HagCU4OFyQB1pwIUE4wCMZqNyynCrnjNAf5CCOKAHEKQNy5I6H0pkuHxtYHtS87OTgmmMqhgRxQA+LcoKngjoc0iruJbOAOvuaHLKBgZPXPpQCxHyjjr9aAGgEPt5IPOfSl8xs9cgdAKcMnI6E9KSQCNAyjPPJ9aAGG6ZT8yj6j+VSFhgHPXnHpUJCMcgde1PHIIPGKYDjuYEngDpzTssI9rHHoRUShmBGcAdjS44O5s8UAOLMABwR69zQCRlsYJprY2Ajp60uV2EE8jmgBwzjrk/SnDbyx5HYZpi5yMNwe9PJjzzzigCPzTkkCnhlcZVcCkZRjgYzRgDGOBRqAhz1JwKR92zrxnj3pX7E9KQ53EjkdqNQEkH3ccHsaNrN1I4pSDwScnrTMMXYBgMD86AHFQDksAR0FBwPmDDp0pvHDYyDSgDlcjn8xQA4NHgttbB4PtTnVWAZG4AxTJ9zQqqdQcHHekAA4OQBzkUagKGb7uRgUhc4wT19qOBjIJppRt2SufSgBysD8u4gAZ+tSDkqcgk+namJDIz7Tt2noe9X7KyHzNjPGBmgCrGjZPOSexFXLa3LcqgI78Vdt7UAAso561fit1XC7SuecetICjBbeqg8dPSithI8dQMdqKdgKUtr8hJXJ7CqVxZnHCnOM49a3HC49eaZJGG5Bx9KAObuLYLgheSPTpVKeB8Eouf0xXTXFo2SxIZcZx3FU5IRkkjHHHFAHOnKHOAT6ntTFWTzdxYkdRzWzPbIRjaM1TntW52ccZ4oAqFlznv396XvjGc9KR42HJHQdQKaG6AnI/lQA/vSDJPXApXI3A55ppI5IHJ9KAHDAB56ikyR0GeKOdmCMntSjhdoPOKAETaZRkknqc0smWwBwM8H2oPbbycHJ9KaMjjIIx+VACjZvG0Mc8YqSYKnyjgkcVGMKNwHI70xmLEbiSe2aAJD0y3AxTkbGCq5AAycU0k5CnoBQhIBB69RigBggjikaRVIZzk844p4Y4K/iCKaxJJ5z607DHjp2FACnGDz2yPc1BtPmjqOMmpuMjjpwPrTsqTkjnvQA1fncbeo6+lOZe2ABnsaaq7cAHj1pwO3IK5/GgBueSq9DxTUkZGKkcDjJp+BklV5I5pSQ2F25wME+lADGyzDB4x+dKOGJAyRTiFBIXkjpTG77TkYyDQApyxDZyehpWJU8k/lSIGxxgDvmn5AIAYEDnmgBHRWQMW2rimnccKB0HBPFD/McsevbtTiM4UnoOuaAGjdsb5uOO9I5JiKq3zUKATtPAz9c08bd+1QM9qAGIwWEqD8x65pgcb9xyc8c0EBmI6jr+VOLxs4yPm9B2oATIJIXg4zRGpcFui55NPPlhiMYJFIiqOGOPTFAAeDkHjHFAxgk9unvSjIYkYxSBec5zz6UAIJPmyy9qVSvO7JpduAQRnPSk5yBjn6UALuXaQvH4UHs2cE9cUbG+8CAPSjjGM5NAAcZ65p2OAMgY5pu1sil+Xlm6DpQAmQefT2pRt6lcnNIy5G4sASOAKeA2wAjGOhoAQ5Bwfzppz17U4ljndwDx060ihgdpPyngGgA478+2aOWBPQ9qTvwOcYow3YDigByjaQWPA6EdqQ45XgAnNJubIHygelJz1yDQAEjndnPbHalyMfLwPfrSMW4JAB+lGMkc5BoAXaCCrDORxVLSyGjmVv4GOKvgAjOckdqyLBng1GaKRSN5JGRxQBfAI75HJApRgjHTnj3pZFOD2I44pq4xgnp0NAD8AdyfakUsWyRxSkqqbm4P86cXULuC7sjselADQW55FOG4D1qKNiwPABB6U8cAdsnpQA8ZDDB5oAGST+PNBzyeCegNJgjBxigBR3weKUKTgg8U0hskjjj0oB6c9qAHbeTxkfypxICnB5pnqQcD69aaCec8CgBwzjOKArHJGMYzSHIAXoMZ6VXaCRjnewGc9e1AFlOpDenY0mAwB6gjOKSNdoA3EjPfqaT5gQoYDFAEibFQrgAUkrrv2B8FR0qG4jMvyhsADOQe9Mt7UlC0jEkj1oAslQHDbcnHJBx/nvWH8Q7Rbrw6l1uy1rJmRsdAen8q2ol2oF3E46VLeafHfaZdWRxmaPkepA4pAeFa3ErQKwXJzk8fpXE6qrqJGDfKT2r0C8hcTywyc+WShPriuQ1+3ZQQnQnpiqiSzmJVUJ5isQOxz+dJGzHdu+UEcUkp2yFB2/hoLfxEqRngDtW8diOXUR2Y42gYx19aZIzRksNpyORUoXnaBhVyeTUBVRI0n8DDIHeqAjLM5C+WrNx14xUWJ2uTucBf88VLuKKx3cEfe71Xzti3fMxzx7UAPm3eUwaP5ejN39qjkIjlVp1UtjCVMySCNizbj/DTZFjDiVm8yTGHXoKBFfC/NIT5mP4aSKJd58z5lQbkX3qQ7TKdpyjDApwTP1AoAhnjSQkSr5Zf5uDkio545o4md2jRW5x/KlkhuI5WkRsx9s8k+1WJ3aZVkkt1zjGaaAoCB2iG+TELD5P97+Knt5TynZJv2LtY+9SSpIkLqrKxT5l9qa8flzhlXrFlcL3/AIqYiOSJmRt3APSnmNGSIlfuDnb/ABUj7pEVh8wpHEkMYdm2t/cNVqA3bGqStEzDPG4/w1YePaEkZd5Rfm3VDNtadVSPcpGWp6tlCXVvk/iNGox+nrDLqMc00cca7tp3N96k1JLR7+VbeLYo449aiVvODNHHFKyn92m6pB8szxRtlXXcz/7X92pJIkjMduVPyv8Axc027ZltTHIqsrdCq1PLFIX+VcyYyarK8ewyNJ+7b5djf3qAFjRZY9/Pmfdz6U13i2KR8zbcb/71Tl28vayBiR/BUJwyNHGrJHHQAvmyLBGtvGs8m7DUjr/pTLCylf4v4ttLIxSxEkbbXU4UtSmPan+sz3NMBJPNKN5e1wn91adI7eWkjMscZDbdzfxUkm4Qbom8sfrTLhZJIkjaRY48/fNAEiArGV8zLFflZf71KgkaLy92VTmkmWS2nMLSZT733aGXdG32Vct940AH8b7VUhx96i1kt7QDG6Uv+7/3Vp8SMIm2/vIvRfvKKhzvTY9rEF+7hmoAQ28cL4Z/NVE2Hby3+7tqcrGJV43jGdgpk8bSSeYG8qULtpsb/vEjYYO3l93zUAPne6e28xo41X/f5pIlmV/9H5VRuJenebcAiPy1lRvlX5fmprkyyGHy/Jx13NVxirDHGMJloRu81ef7qtRGkrF1a4GxI9qso+81J5aPt3fJ/shvlkpMyFNjHamflZKfKgJoJfKz5qt9KVFZnDK21u5PamP/AMfSxyLvb+Fw33akdQ2VXbIrfLvVvu1EtxCyNidlaP5VHHFBLL+8WXa2MrRBJHOnnLJKBGvlldv3mprOrS5b/VBc5zSAktVbzDJu3cZ5qQqRs2s24mmPsk2Kh8th+tL8/klZNv8AhQA6WJZELLyyNzT0DrCNu1VH60xPLGAw3Jjn609IJgA8rZWgBJJJGdT+7AP3ivWja7Iqqvy56etPZVXmKNSx7/3qRFeOc7WydmcUAMuNu9m+6E5xTwxeQeYvG3O4fypnmLv/AH8fmbvWnIzFCrcL/wAs6AIoGVbonyuDxS+YqybGbgegoijm+0Dbx+NPHmrcyO6LjFACS/vHLIvboadtd0C7VGevNOiiaRxI5wKfOsbRP2x/tYoAq3flr+63cEcVGPPVFVW2v2p5VV2uzK5Pb1qOeGWSdt0m3jd9P9mgA33CkLKqkL/dFN2q8vmRtlfvfVqSM3Kosci/K3WiRwrssS/IPSgBxzJ808KttOVwac7tJLtkRdjL90fwtVfKt8ypIDu+XmnQSBS/loz0AM+aO5EePkHzCmgQtI7C43uzdqkkkZ50k2/nULiP7SzRrs2/eoAjLFZ2jb5Y2+Vf/iqndlaJLa3ZhLJ8u+q1/wDuXRpm3q33c/K1aM5ZdKtzDHls7f8A7KkBVbPkLJ8rSL8swb+Jv71Pdw+YVb5lXcu5utMCW7ySzfN+8+XFLPuXy5jGvl/djemAWj25jVVO7yxtb5fmpg8xvl8sN6fw1PP5ksPlhY4ZPvf71R3H+oAhkwW+Vfm+Y0AV7hZI3SFvlaT+7V0r86RxyKyn+KobZY4p45JvN8wfK2fmp05Kbpbdd0kfzbRQAsatvaNV3J/E/wDepv2eAO0Zm8z+Lb0qaItJH50K/N3G6leG8kn+VYVXb9771ABukadFjX5h3b5ai375XVV3srfN8tP275IlDZ2H+9R832yRV4kf7zfw0AEC/O0kce5du7r97/Zo8nzd8zbopdvyHdTYFeSeXbN+7jG1feiAxs4jVmaTb826gBXMgng/e742X+BqR18p3fduMn3qdvIk3Q+WkY/76ps+5o/OXafegAZWkz5axN8v3d1JI8ywBBJFuX7w9KXLK6fu/m9fWo0UfaZZF27v4qAGzxh545F+dV+b71T3cwWRlkIjaRflYj/x2o2fa48teJF7rT3kkk6Rqo+7uegAnVZo1aZ/K+Xar/3aZFJNNHtkbhKd5fnBkk2t/d96an2eXKtuiZF+7QBLDNGlpGqxhwq7Rmmu8Kspj/dqy7fl+WnPF9odPl8oqP4f4qheWGKdbdoJSqt81IBZ2zBGu5nw3zVKrRon7tf++ait2jmllZmwx6U6BR5bSSRrt+7ub5aYEfzXH7mGRU/iNSxqY4DG3zSZ+U05FThmkZ2X7uKYhXzDt+cUDFkS72RgNEVH+sdztqu7faJ3lWTdHGvyon3mq20iyRItxtaPdt2d6rRwW8UguIt6PHJ9wt96nzMB1oreersv7wrudnXa/wDutVd/Le/lVl3N95WX+Gp4LlpkdZlkUyttVkakCrbz7Y51ldF8th/do5mBFIyrIquksuPuyL/8TUFs8luDJH+8YN/H8rVdkEiQKysqhD2qm8SQ+ZLJJ5b/AOsXc/8A47VdAJHt1voomTYNrbv96prOKfzJA2wxp93NECrIEVhtd19Nu2poIFXeqyFlPyrzU3YDXWXe0i7fVaftkPltKPm+8oH3qgWLc5VZGxGu0/7TVfR0ZAzR7ZcbcmkIpBN+5Y/mOc/MatpnzdsXzygbahnMmxljbaY6lTyLdI2nLLnhnoAhkPnWTwq24sNtSSRyLHGvmMCPvZpyO1u7MYY1j3fu33feptxC0z75pcKf4aQxPLbJmVdko4xUMkbtuURbPM/jDVM8Yt4/veapVcPR+/VArL170CCRVSCOKSTL7sl6VJ2dPuKG3fpTJbd/9TKu8ScDmpY0SbaUk+ZBtb3/ANmgY+3dY8sqqxP8SmmOzttXywcHOe9NQNEzL5GxcfKO9SRs6uI9u1jznrQA10WYn97twd2R3oVG3tI25sjFSyJGqOzScgdQKaWaMAKrNvGelAySMIpKQthwO4pY5C0Em1VVjwfekHzyhvNVT6Yp6xozvGy7WAyOakBp3woGVF29A2ac5d5RuXPYgCmN0Ee75eoHvToROsXzNjBoAJAVDFcKB6UokHEax7eMh+1JIFbKjp/Op0DfIhGBjpQMe/8ACxTJ7EHrTwm4tt4Yjp6Uhj2ldpxgce1SxLhdy/MM8k8E0CETcqJGNu896c4C5VeSOtKFVclevXp0pw279yDg/ezQA6JFyFJO7GamdtiAgZPXrxTI2/eFsqUVe/eld2aVScDI4XtU7AFuXw7yHBzn6VraNbtIFdowGY5FU7K3eRwWOTnJ967Lw5YmaVQo5cgKMVk5XA6v4daEby9U7MoBkntxXr+FhjWNOAABisrwjpaaXpKLs/eOMk9xWk7EEgDPHJpNmq2A5b5SM8+tMkj3OAq85oOeNq4J60okMYORk9c1IxiRsr5NKVxg55zTy5YgBcDGTSHGSMUALk7GXPXpxSBOgUdRQjfJ0zTg2Ady4J6c0AQOGVyCDgelOzxu2jmpNwzllJ9OabgMhBAXvnNADD1xkkU1uCGxxmpNp+6p3E9TTdjB9p6A8g96AG/dBZfp1oUnIAHbmlYE5wvGc4zT/vD5Rg0AKHUAjjGMZxTXwUA6mmjB4zxS5+bOQB3oAGTJA6A9aa5XAQtz0zTyyjk9ajwHfO3PegCblCMjnHFL5mPvDr7dKANwJ9qMgghgMUAQ3coVN4JwPTvTIJo50yobI61PsUY4yOlIPLTOAqjsAKQDo1yeVAHaghlftt700NuOVOMU7d1yeKAGgLzwQOwoI7ZOT6059v3t3J9KQAZ659DQApKgEAZPSmsrDAAHPXmnBTyxbmmgnHHJ7U0A7HAUDI74proSQMcA5PrTvfOCOSBT48tGxxzjOaGBXjZd5G3HORUrA8fKOmQc1WRl+ZWUg9j61NhiVAJIA60gF7cDPvSgAucgEYpjnDYzgU4dcE8ZoAR0VQGx9aYVVnUr0zzUzp5h3KwI6VEVC7tpyR3oAlG3YVIyQc9KCoVCcKCTmo4txYFjgAUszk5AXt1oAb94knFC43kdRjrTkVdm3OWI7dqCmDgDgDg0AP3B8qrY49KZsUEkHK+/rTucfQZoAGeehHSgBPdjzSfKev4UEDkE5OOKEwCoXBB707AKAwzu5p3HAAwKTnceOKaT19qQDuemOPWlKqVKtyMZFNCtgNu49KRye/OKYAFUAZXJppHz+o7eop7g7Rg470iYB3Mck9aEAvHXHFI4GQKcCc5U5HpTSBnjj60AB5AXoO9NIEZ5GT3p/Hfn3ppcqCuMsfWgBDMQ4VVBHTNO3b0yAAQcGo0wpwoyOtOQMMjqOuKAJWwSOMccmmnpzjBpsTnkN0Iximy+Y5BXKgcHFAC8EZByOwpQRwo59aHK7gF5GMA+9InQ/KMjqc0AOPQ4NN5UFivA6nFOGMjAwPSpAx5LYAIxigCtuJPI4AyMcU9M9duMjNMy4JyAPWn88EcH0oAAWXj9acmWJGMgD8aAjEDP1FWIoWLgBcAjkigCOJDgcjkd6sxQgEHhvapoLRQQx3YPpV6G2G8bRkdjQBWgt0bbheQc5H8quQwu2RtJ54q5b26qCxUYH6VZQbeQBjOQe9VqBBDb4wSMZGcHtUuxgQzMGGM8DmpWbn1NRMzKdxAIAx6UWAdjdzRQGBUGigWpGdwAXGOck0uRyDzkdPWgZLY596OckKB061IwVflORgHtTZYlbAIyOgqQE4xjPqaQ5OD0xQBSktVOflz71WltCOVGK1dzLyRkE0MqudrAk9qAOduLQYYnA5zis+SzzGzKMHqDiuplt1I4GfSqs1qwJVUU8c0AcsY2XG/ikwAcgsR7VtzWy7CWTGPSqUlmDjYcDrmgCgW5A5GPWlG4kMBjHU9asSQlVK7dx/vdKqhipKsMHOBmgBVK87hz2p2PlyDnj1ojVWJJ6kEDmmpwxUnp6UAOBOMLxn1qOcsoB4JHTFSHcCec+nrRgFTkc0AMjO5Nx59aFZs47GkKtgKgwPrS7XVRyAT60ASFCclSAfejnqWBI4/xpiFuVLHOPzp/ykBmyeP1oAOc4HPpxQqkk4ODjgf1pCSpGDkegpSzfex+VACluB6jijbnk/hSbl7rimhgOpzzxxQArsyqcYGOhqGG4LFgdxOOGA4qW7cpbltuTTbdvMt8qoGRzgdKAJAysm4DtThtIB9P1qJMqAmckU7AOAenbnrQAFy2QBkZ4pSCxzjj0FLu6AAYFOO0AsvBoAjKheQ2R3p/HAzx60o28s3THSkC55AznkfSgBuSDjGfekC8hlbgnBPpTiGGcEcUyPcuVxkEUAOkU+VtjGT1z3NMghCoWY/MealQAAn2xjNAwoBY5HSgBi7ixJHHrRtHJxk09flQgjJJ4FKV/dnpuBzx3FADcAZHbilBA4xikJBB+XAPSkB9eTQA45ySOQBmkB5APWl3MqFSOD70n8AA5OKAE4B65FO2kfe4H603AC4Ao5PVs0AKoyQxOD2FBG5SD0NAwSMDk0qbiMgZH1oAbsCkEHgCjdubG4kZwae+AMDnNIMl8IMdyetACBjnpnHA9KTluSeRzTs5GGIAJ6UYOCVXGeOtADSOQV54+lJnnJ4pVDYHYDinHPcZ/CgCMgemQaegC4CjPsTzS9UwByKaN2QVGe2TQASYL4b7venOoUgL0xwabsb+6eDzmlXJYk9B0FAAcjAA+bPXNZ+rTtBPBJIu4ZyTjHXHFXTuJDAZAPJzVTWQ8unsI13MDkUAWt4ZyV5UgEc+tIMDBI/CqWhM0loWckyocEe1XJ2ZQGxjPSgBZFDgAj8aImKxHK5HalR1dM8EgUmWMeDwT+dADQCxDqe3IxTnRZAAWxzwRSfdAUcDFOQHjAwPrQAkaumSxyOx9acM4JI47c0gYnOVwAeKCQD3I64FADjkkfnSjAJB701CeTt+madycdz9aAGysvK4IA9OtR9jnIFSOv8AeAA6g9ajdysgVvukccdaGBJGwA+bp604uuThufWopNsibQcGjaoAA5OOtAEnysvqM010GCec/XrSjC4HTvSF+CT096AHIqRoACTk5/8ArUMw+6uQT0NBykZYjJ602MlgGZQAOaAHhT0zjAz9atWzbplPYDH6VVR93I4wcipUmMIMnyhQQSPzoA8l8XQix8Q3tuFwpkOB9ec1x+uxfvCNuMDrXpXxdh8nV7S+RVH2mMtwPQgVwWqRtMpfqSPSqW5LOC1D91KQFUnJy1U+FzgZz3rT1eMx3EgYZAFZJdVHc1utgHq+SMrxjpUHCfvCpYBqnLLw2ePYVXfvhsimQNRNwLSrw3IXPSm+ZIM7lXYOnFSHd1Vhnt7imOW28rlvSgBoLMrMvzcdPrUbl/K+YZI9PbtS7RgMCynpgd6BuUEsGCZxt9TQA0oryo6DYMetEgO35fv9vemhsyM0fTpz2oy2xdrbjnrQBGgXzD825hyFz0qeSR/K+Tbnq3NQYt1nly7k55Kipd2w7Y1QKR/F1NAmVp/M89pLduZR2+7UjvNI6siqNiYPNNuN6Sosy+VzgAchqAy/aGdF28Y9qoBg3b12N8lNl81pyzL5kfTdTJWKOjRspfP3B/49Un2mSOZh5Cyo3+WqtRiuIY5kfzc8+WNn96gI0kqRNJ5i5+/t70ojWaceQ2Bjof4aWFVhjkXf5ZPy/wB6jUB1/scgRtJ5yfKv/sy1FA6+WzJuT724lejVOm+NvMc++TUk8hZztRWGMketSSV7aSWUK8nLdCR3pskVvAhlWPec4kz/AA/7VJJ5YdUtR8vU4+6v+zSf6RKFjCq4l+9/d/4FQIj2rGZI1kYj/wBCoi8vIjjbau3PP8NPg2bDnBudu1gP73+zUc+5YuNjP91l/ioGMMsK7DMvy7d3FOfybrzUhlaLhfmZfl/75pHjZIkVl52/eqSQsuPL2s2KBDPKVYFt2baYucj+KkgeLyCqs0Usn+rpZ/lt/u7c8saLe2hiiVkaSc/wvQA1FaJFV24Wn26ybHkjXZhv9Zu+9/s011YzN5a72X5m3r8tOH2dWTzHb9433du5VoAdutVzJHCy7vm+b+9TkMibRdXCqzLujB+akmkj37Z13c/dH8S1HthltjcbQshb5Wf5v+A0APO35fLZt+ej0RyCZFIj3D+F/u053jaASSM0ew/eakVmZxHGuVRfldaYC+ZJ5ojmjZhIM7x92nSMsg8tmyiehpIvMX7rMWk+8p+WoYIZftJZYtrfwtWi2GT7/McSxZi/h2bqH35HmfOJF6N2pfL8pGd1V3/hwajLXCeZJHGJI5P4Wb5kpgOG+OFljm+0Slvm/wBlaWPy403QxtmT93uWiNVSRfs6tt9R/wCzUrxp9tHzK0WPlP8AtVnLcCVzM12LfzImjRc/J8rf8Cp0O6bKrEpVGzxUcnzBtr7iP/Hqd+6WMrHuUbezdKQh0XmMp+VGbPyk0SFlRty7mPvTY5l2LGqZH981Mlu020q2AnOfX2oAV1ijjCyc5XPApIpRxHubaTxxUk0nmH/VhabJLIqFlGW7cUAMd1V9pjYuh52tSxyneY1VlY/xtSoeCA+Q/wA7HHenPubLMmZMYXFAD5IXjAbGVI+XFQoFwPmY84NTKzDB6ADgGmmQ5LxbduP3n1oAR2RZfvN6UsUTF5GaXIznFMn+ZjOu1kRRgetW0kCKY4olB8tXPH97+GgBHh85BPHJgIuY19aZN81mJPlK4wfao08yOf8AhVfvBaSV2kjbPG45K0ARRGKRF8xlXZyvHWnPIrZVW2ZGeaaGtcMzJmM/pTLtZJZOGXy9vptagCLcsvy+YR6UxJ22eUx2bjjNCQwRbpWuN2O1SloliLSJ8uN2cUAMSPaWZZ87OaWX7RLGrxssSeo+9UMLeVvVl2HG7d/CalgIlljhWTJaP5sfw0AJJ5ciNsbJx0qF/LfbGV3fL13fNTxGzOyodrI33/Wo/LZZxD92U/MtAFS/VpRtb7qLVqCSQWqbeY9vSoLiPy3lguJVbjtU8G5rfbuXYn3aQD9rYHlsvzfe/wBmmI0ajbMv7vPy8URlXLKFyMcGnBZp5I12qI04amA+V953SMrf+hVXjNvC7YjZnk+6v8S/7VSPEqldy7W/i2tSQZuZ+G8oxHdvP8VIB6RiGM5h+0N/tL81OgZpUl+Zh8vb/wBBoS5likEi8/Nyf71PMrGSRZCIlO1lYLu/4DTALENEI41hbYeGamwxeTDLGrStIrbldf8A0HbTTMwgkZW3bT/DRPbSCNAt1l34yvy0AOj3yo26NoSo+Xj71I80ixoxb5z8rLtouVKx+ZJcM2wfLj5t1KNqxGZV35Vv94UAL5Mceo7V3fd37aB5qzGS3j3E/dNRQMqzpJulLNHt5WnyGRMhW/dfdWgBuZIsbmj3O3C0XUDGBtsm2TPyoacYVFoyyBd+d396nQSq0amRWEn3ldV+7QAsTxrGss0jFS21R/tUwx7p2aT5Yn+7tp8W4I7NFuZvvD/2aogrSLtW4jfA+Vg2dtAEjhkkJaT5du3IWkZV8n73LN8u7+Jqk82QYiVos7fm/iqLymuJFjkXCxtuyp+agBAWkTcjeZLD8qovy7WpE+VDuZct2/2qPIYIzRttG7h/4mqKeSGHaqx75Q38MnzLSAV/tCsi5Bb5amuGupZDHDFED90bvm3UzzGcvIy+Wdv3Wb5lpokkadT5bDaq/O3y0wHubkosN75UkQ+7s+Vlald/McSP12/MP4aYjLM7fu2Zt3T/ANmpTI3niGNon/vHbQBN8yYkVfmNMj3JJtVlVD3/ALtLncjYbDD+53psixSwjy13Y4YUALPGvyqvzjrvFNiBlk8pZAzj5uf4qZBEssA+zsykLyKaRE4KzboJY/4vSgBt0sgnCsyq0f7z7v3adII5nGeW6miRIpo1XcwPXe1Ecke9WjjZl9Pu0gIpY1WRWZtwz8qU9SZZp2blmXaqs1Cov2smP5m2/wAX8NJbr5s/lsykBfv1f2SjU+wQraRz/aJTLGMklvvVS32ptDdR3G4M3yp/EtPtsSSsvzEonyjdTbWRrCIxvYqF3d1qCRLqVkaKNfufeqZ90kKrE3T5trNUT/v3+0R8Kfl2MtSo7Llm2jigBguPk+5wOpzUc5W4fEjbrd1+7nvViJFXK7MBxSBVkgMaxqqp90ZoGN8uLyhHGZHjRfu1NG25AypuGMVD5bMm5WKIBu/2j/s0sRZELs2z/YNADvM24V+U7Upd2h2Bs5GVeod+5HdmXI6VIkkrIGVFBHPzd6ABY5GkP7zDeW2G/u0Wu6NPlXa+c80+SX5NyriQnt81N8to7jczeYmOuaAEVpGuXRdzyv8AN89SRyfvAzqw2DH1pIlc5D7Qf+WZ9KkDKpH3WOOPrQA8LuUqu3d15p5ZhEHdQB2wajMayIS7bXxg1IkEKKANxXHINAxGRWjDLtLDndimgs05mk3ZxjIqwFiA3beO3tUcTSKhUlSCeKTAI2Ab5V6DgmpLaMtGxblz0pTu2gsB14pEOJJNvzH0pAKkaiI7vmPcipQW+UYySOtMAG0hV27hzU8SNsC4zQHQRI8yYzmpnXoy8L6U6NGXLMMd9velJYkM3BNACkjIT5R61HKMKNrZWnEru3LywqOWZWzxtHtQA7P8KrxjjJq1ZW7SsGY4PtVKDa8a7WZip5O2um0izV03e24+tZTY0rlzRdP25AzIeuK9Z+GWgB5BeTKDHGARxjnmuN8LaW15ewW0MeWJ545AHWvbtMtY9Pso7WNeFUZPqayRpZFpyCCqngds1ESM7u3egkKST39KBsAwoyMcg0DF24yw+YHnNJkFSRtz3zQOMAnAo/dhsnkjpigAVlPLDGBikLDBBHB6U0uWySuOeKCRg4HNACrjB7GggsQScelADEDjtmkTcc7eg70AI6kEfMfakGCwVucc5FId2/J7j1pwbaQQMnGKAGvIuSIT9SaZhmJbOcDOelSFUzkDBNIyAj5eRRcBqkthRkZ6mghlOM5HfAp5xvBHAAxQSD1OKLgR54wq4pVU43NyKf2BHXtmkbbwWyv60XAaTknfwO1OiVQd2eKCvY8gnigjnKjIBx1oAQl2OFO0DtS7hkADJ9aU7uDTMk5AHegCUtgZI57e9MfGAWUHJ/KgE568AZHFE43HrnIoAUoMAqwxnNKhHO7BJORTRlVUFSMDGT3oPXd+opAOOzB+Xj1oi6dccdKYGx83b+dIQ2S2ME+9ADyhY4HT60iKyk5P0pCGwNzY9MUnz4OetNASHPpnPWlDbML1HqKrrI+7C4wDzmnBlwdxwTk0MCZgrOWfbjHGBRuOBjjjFMRiyAEfKOc0Agd+p4pAOKpkBuvrSv8A6s4xikeMkcN700EkD2oAOIwrK2M8EUP8xOxT9aRHPmEMq4x0p4bB44HegCJGZSQwPPFPO3AIbp29aH2sTySBTUUEEtwO2OtMByDGSpAOe9OJVRkNn1pu09uR+tIA3BIAANIB/wApHBPPakkBBBHp2p2Rgk/himkgDnODTAQ4xuYYzwPel4BAxjjik439c45FN45Y8mgB2GGV3d85pcgAEjBH60g55BppLEbQPxoAc/f/ABoQEYz/ADo3Nj7oxTcnOQMCkAZO4jNOC8ZHam/MDlRk0olcEjC4x0pgCcgkcmpCyhMsBk9KZFkHlQM85zThtyzMMigBuW/hAI60j7mI3cN2px6DaMDOc0DGCepFAEYG05zx0o2sMtu+UnnnBp+1Q4OfcU1/mypGec0ABVVOFBIPOc0obA2tn86VB1wMD60rLwcDj0oAYCMcDAByPejHUg4J5p21chVY8dM00hs4UZPrQA7eCmDjIHahASQT0xmmhVxknJB57Um45JHGaAFZ92V6gnFEWd7KQSeg5qWC3kkYFVIUHJIq5BZIJSzn3pAMhtyArFScVo2luDhgMGpYYOig/L2wKv20W04xjApgQwQFVOVySfSraQKpG0EDrinn5QAOvWlAY5IODjJNAC5wMAcdDS8AjHpTcHsOOopx64xjiqExvQHPNDgFSO/ajnoRzR6cYPagY0BgoopTn/JooAQdMEgcZz/SkPykZBB6/Woy2TtJ5HSpMkYJOeOKkADKQcDv0o578DuaYjckgfjTyRghhnjnmgBrk5Crgg804hd2BkZHUUxMMQynAAolbY27IPBIA6mgB2emBjtik2rgk8GmoejL1PJFDNuJPOKAIpbUPG2VXGMjuTVaWzZo1UHk9B6VcVuOC2PTvTlAZtwJ3D1oAxJ7R4wQQM5I5/nVP7IkxaNQGYDrXQvbrJIWL7QcjHvWfaaXJbzySNMCpzjJwRQBz8ttJG6swwMjI9aY/wArsdmOefWuku7FJY9qtuPX61kTae8ZKlmJzyCOlAFDcM4C/jRn2IPrVh7QoN2ee1Q+W6n5uQemKAuhpIyAp5HpRPcLFhZB82OhpZFUKSq4I6nvUbpHIB5i/MADmgB28MQcYBHB7ChicYDfrSnbtKrjpkD19qChONuBxkj0oAXBwSRggUzccYBwTSncIiSQT0xmoo3G4ZBPagCT5sAEZHY0Iw6Gn7iTtAwPekC7c4ANAEMoeeRYyuFzyc9qsDarbV5HQZqN92QV6g9M1Iox97HPOPSgB2Bkkc8UEHAY9O1LjkbWxzSHG8jPHegBOccdB1p3JxjrTdygEdTRnOAD2yPagBr7jIHU/KOo/nSuzMeDgH37elBzkAcjPNAUhiQcigB43EBRtwOhNOfOAhKgHqRTAc5U4owMjnrzigBXVRxk0gIwVC5470rtxwcgdB3prnGCv3upoAdHgADP4ml3bnYAYIHJpgbdnKgelKFctlTzg0AKePu4KgUmRs4HNDkrgFcZFKBwB0zQA3kKWznpiiI5yeR3xSv/AHV4HelChULLz7+tADTkneoJXOM0YB7/AFNKdysc8AjpRwQewxn3JoAF5+UeuaeQdgA6gdBTQSMFhg4oDHcOxzQAYH8I4Iz+NBIBAGCT3pfVgcD0o2ANk9MAmgBmGbJJ4B4Bp6kEfMeo/KhMBG7g9KcD+6zgcdu9ABtOAW+gPrSN6kZxxTRuxuzxngE9KXvncMdcUAKOQR90+tNOVU4IH4UpzuxnIxmklA+UHljzn0oAYjsz7GGSBkEmnbmA254PQ+hpoXBOOT7UsnIA3YIHAHagBo3ZPqDSSN8hAHUYHvSrnkDkY/OkbcUCjoOcd6AMvfJY6uO0cvUdua1eXwHwQDx9Kr6pCLi2BjX515B7mmWVwZYVUkiRODnrQBaSFVdiehzjBqCCZ3mKMBgDg+tTOMptU5Y+9NeNYSFIyTg56UAOXB+XOCOabKhZ1O47RyQD1pxGBkDrTlBwOgwKAEyM46Dtmkc7eSMDPNNLpuG44Hb604kMCxyfTigB+cE85GM5qB2JcclQfWlRpDkEYHbim3kbTIu0nOMUAPLAjaWz70kjMzhlXKgcGokikVApwB6mpgpVVXd07A0AJu6EdRUgwM5+tRoocnAxjJB9aEcjKt1PekBKwOQc0oxjkc460keCCC2QOlAJZDg4PQUwGozNFlm9hSscBFJwSfypFVY9u9l55xmnMqN8zHgDINADkUDLDkGkG2SUR9RkZPb6GmmRVTAcDjHApLeRowQq5B689aAML4pxeb4djumUM9u2xcDt1rzG7UMhI5OP5V7V4gt1v/Dd5BhSxjLAY6GvGJAGQuBjI6e9OO4mcd4hjch2Vecc1zb7PKBK7WXtXcavDvJVRkkc8VxtxGy3EquFKj7ta3ZEitjexwNqgdc8VGn3mHyn1I70oDvHtwAPSghVwWZcKOAoq7kjHiRlPzYft7UzBjXbI3mYH3lp4K8sWyCM4o+VB0zmkBCgaT7pxzkL6Usm7ZuSTcFPPHemiPy3YKWMj9fpSJvQbccD1qhjDhpfTfzt96dwu+RX8s4x8tDp8+9fv+uKaFVfldcEN1oAc8cW9Z9zdANtMDKpH7jcM9fSnOjPuZWUr29qaZHEfytgp7daAEnldmHH/fRpnkdXba/f6U2VpHRWdcU1PMcGOM7W9TQKwsJcy/6lm8vkc1Mp22ksjrs54XFRxFxFt34HTI71K38O1WkQdcmndgEDbAjOq89McGo7p0ZxGgXcOT60rhsrtOc9H9KiEiNKrMqrsO0vnJNFxCvJth2szFwc1JM+5GWNmfI4ps+z7QGRtpf7vy5p7pLJcLt27B1wapbFFUqiwQcPhP4Fb73+9UhV8LIvyxDkqDyaWNfMeSOJu/3/AOKo9rLlm4T7vXmnqKwkCr/aKXUfCpHt2H71QXLq0pVj5cZ+Znb/ANBqS58yB7aTy9yf7P3moeZfPdW8qWBucH71GoMBFJNArE7Yx93+9/wKo4ifLlWQ7flZv9qknE0HMTebDt3Mv8X+7SpNEu2Zly7r0o1EAeY7Nse9iv8A3zToI/3SxTQ7pGXd5imrDquUkiyJPY/dFQOkk0atYsxaNsf71KQDowrEW7cL/EaINqmRWXOKR498j+XJFlfvHd/FQ6TCMtiNG+6y7qQDYpI0O2GSVXf72fu0/esU/kQqCh/jpgaOL5mX5fu06PZa48ls7+/pQIJcPII5PuJ90t8q0oMbOrL5qtt27R/DRJJNkbhHIh/h/wBqkklZJFj6n+FlH3v9mnoMXbIrqsknmr/dpieY0+1WaC2b7vzc7qkR9tw8LbGkZfubv/HaI18yMRRx7dh3BWb7v/AqOYAkhjd1YxhmX5SP4aSVJzIvk3LJF/ddt1CeZslEW7fu5apUCrB91ZFA6U+ZgLFPu/2F+7x3qJI49kq7WwG+Wp4G8uMSfwfeqKC4zITH86vyOKkQ+2XHlbz8uf8AvqpQVaRnj6buBTHU5Kxr87/7XSpBsBAQdBigBz7952opAFKjbht+YY5+WkiXd7En5s96c7qzmNDl6YDodjOjRHdv54NOt2Zrk+XtKZ5JqPciyq0asuzrjvR87RSLGu1c5xQAjyS5KNGvXJx6VMix5DLIwz/HioztKIwby5Rz9V/iWnJLIAY2Cp5pzGfRaAElZ+ipnB4NWIdsdisLxRiSbO5fvbarlpNjb+AO9PiZRE0zAmToDQBFFDbwlVuW5H+rAqVF8wGSN8yE4NFwG3p9xmxTJNq43bU9QKAJIuJzI/LoMbhUbN5jhY1z70qMqwFYmXLnJ70rbgTsRivqKAGXTTxvxEig1WuRLJHuEeHQdmqdxuQLI+9f1qG5kVQkWWXJ+9QBA8CiAMY/l+81SXJeOEfL/wAA61E8a/NG0rMuakuXTdH5bs+BtakAx185428xQnC1fvVsZLN0sVCgf62Ze+3/AGay98WXXGFai0kuI0ljIUY+bH+zQMlR43y21hBjG7d/FTHkkaNlWMs8f/fTUxJpGR7eOPep+b723bUEH2hsxrD+8/57t/DQBXR7dJHhkTE8jfMR82KtQSqwa3ih3sneo7eNbRJLhW+0SN8rb6b5U0s5kjkMW35mRaALO9sbtu1d21aRGa4lfaMxBfmbdt+aktpt2+RmVYvuqzH71GbPzXg3NE235fm+WgCaBWiztbzW68/w1HDGsk8ssm75f4Vqxt8qDb8plK/KR3pUVovm2/OvZfmqiix5UaPE25fK9P8A2WoXWS33sflXd8ooggVN6yNtU8qv92pQyJ+8jk810X5lc/eoEI2Y0Emdx7Nt61DcwqjpHG2W++znt/s09GeR3d/ujkCmzOrYjUgPJ83WpJIvLjW4aSTcob5VWnQKvnvJb7nXbt29NtTLJ5aPHIuZl4A2/wANQSyRoEmVVD527G+9QA5HmbZGpLOvf0p8EcTSvuZvL+7/AMCpt8s0d2kcUzEFfMaoraOOSZgJW8r+6f71MB6+WflaNg/3d+6mzo0WzC+YN3f5aeS0a4+Ux9d38VPd1uMIv+9k/LT1LCdlef5ZpRJt+bP3arpBasomKtGqj/ln/FTplZ4yrQupB25qR2i8twrbX+7tpEBP+72rbphD95z1pIYYWJaORi4+8KjfzGQMrb8LgrToplykka7T91kbvQA55FikW3kjxE33VP3t1NdbjyypWKRY/wCFvvL/ALtNn2m5Xe27ad2PSplkEZkk3cH71ICCNmljWOZtlwg3MXpwVpZJWkbzWH+rAb5aS0eO7ndmjxxt30y28uGGSQttLNtX5qAFn3XEQG3bMn/LVf8A4mnhfOzM3mttXbTYNqybVk3K/wDDt+alEwWfbIVUdfmoAcm19tvJHG+FpJ5pCv7kyoyDlNvytS/aFe7dYZPkVdzZ/wDQac8rfLIsi9N2KAIcfOZLWTyll+Zt38NKkuJGtbiPzF679v3qR13BGjT5X+ZadK7k+XJL83XbigCQxLLA6zH5/vLiq58yV248pUp3lusf3tueppkkULwMyyM2P49tAxiMzCVYPlb7xfbU0G1f3ax4Zf8AWGnQSN9nCR7enyt/epJI1lj82P5Cw/vU/IB1t5qxySRrtO3G6rRZpFDM+Xx0b5qiZ5G2qGXf2Td96kh3pKdqoZP5UhFOyFxLubllib+L+Kr7FZMxKvVfv0yCPykkaTu27g05Fh2bo24oGCdol3ZA608Aske1lBz81Mx5caK03WTO1VqWWONblZGkVF6tigCpcqi71Vm2k/w9qLlm8lMtv+XHSrQVN8rDknke9Vtyz/d27uqigBLcK29XVQuKkiZpHXDfuxwBSOqmaNnXCmp3ZfmV9qgdMCgCMko8m3rjK8UqRK8YZnZSRmlRZD8ojxShl3+gHNACxg7wqjzMYzRAV8wsY2IzwRTY2kXzZIjy+OKnV/MG2N/mQZIqRkhRmJZfvY7nrSgsD+84bFN3s2G6sgyMfypYzuy7tkvzgjkUAKVywLNx6VNkBAsiqfQiogAz7eg7UbVU7mkzjtQBIFXn7ykc4NMiZfmDFs5yCKRSJQsgLNg8gVKVwnyrtoBEsW4qJCO/NTBlB296iWP93uRvqKlLdNoGcfnSYMcXbdgtyfzprtt/Lg0hwriQ8U2fDhdvL9cZpACFj823BHcmjIMoXb944pBu28dSeBV+3g3IpkALA8baHsUkrEmnQIzlV5B4Bx/Suw0qz2oDt+bABx2FZml2cYlEhXdI4GSoxzXe+DdIfUNQit1X5cgyHHQelZNlI7X4caKtpZnUJF2yS/cBHOOcn+Vda4PemIkcKLDGAEjAAxSh8jngVBQYPHzAfWkBOOvv9aHIBAPHuaQKuNytwOtAAjFnwRke9OIVRnoPamfMcsR9CKV8F9mcAjPSgBHODgnNCE8AjA7mgxqufmyfWlBbYMnJPrQAfKSSHx6UAtsKrwBzx3o2jqWGB1xS/Jj5Gwe9ACIFzkfWnY53cGo+h9AaaW2nBJB7UAStnqV4ocNjcoyTTBMx7Z9D0oLNgkNz9KLAKcnGBjFBGOnJNNLEYPQHqKUMuDgc5osArE5y3BHTFDHpkZzTXZmyoHNJuGFXuOBiiwDjjjG4CnruXgYIPNNA5ILYGM4pC2DtC8dc0AOAGDuOMGkPQheT1pcjIXbkEdKbtOTQAZGOBQNuQFOcmn9OSATj0qNCN5YjAzkAUXAceSWY5I4xSDLAgDnvSSOM5XuaUngAcE9TSAhJZWAbkZ4qZWyByPxolRdgPJx05poU9Dj2oAWfkDaefakfLAnOCBSHAzkYppIOCOnpTAFVCATkH0FKI/4m69KVQoGBx70u5Rx1oAXgYVfT86jbHUHrUm7Azxgd6bKVyNuMYzxQBJHtxw3OPWmA5Q44Gaau0g4Yg464oClVGeR1oAdgAhutODdcjJ7CkDZwPaj1I47ikApJRAVwSeoIpoDEhsDNKjA5Dck8g0hxkgtg9qAHfMCWA5+tMy2MEgk0p+bjdgUgVgSOg7GgB6seMgADrSOwdhtyRSOBkKD7k0ncqox6UAOOO4wKTnAYDJNOZQcZPI60cZ46+tMABGcBaD0KnrTgQQccEDPSm9+o5pACsAPmHtS7VCEg5B5HFBUE/MePSkGQWUdB0FADeR3py7uTtA7Uo+8D2xijvjOe9ACHPOBg96PmxyOO9Kx5xntScnvQAdfYelNRlD9RkjoTTgdvJFQyQBpGcsQx5X0pgTv0BZfxBpA39xefUnFIhlVAOo/nS+YpGGH5UAMO4E54BOKVN2Ap5INKcNgYpvAByTkmkA8dSFxg0YPOzORSRqzNtXjvmporeSQ5LEDtjvQBCkbyEYXHrir1vZ7duWBJ6irNrZ46L+Y5rRgs1EiswboKdgIYLduABgVdSBNoVgCMc8VYSJFIxwAO9PIUkAAYxTsBCqxoAirg9qkOVO5e45oCrnJGTTiobOe3TnvTsADkD+93FOTjIHT09ahTd5obdgD2qwoBBIIPce1FgGZOfQ+g7UH7/wAx49c1KBgdMHGc9aYdoxj65IoAblsk5H1o565GB261Wku41n8naxbtjvVk42jHBAyfX6UAG0tyMUUcYG4nHY/0ooAqkLvBI4x1qRc5IzwBnmmBtp2k5H0p6sCCDwT3BqQAZ4wcDqaJMsPlOMUcdSe3GaUEd1xxnNAEUS4JJbjHAHenkLkbuCR3pzgBfl6HrjrTSuQfbp3oAUhQBtOAO3ak3bcfLj1Hem5YZAXOeadxsJbk+vegBc7eVG4dfQ0wH5y2eoyOOnrmnIx2gDk55PemPjnBwSeKAA/MCV6Zzx1zTz84wwz656imDgYPAHcU5R0bnHv3oAruywyDdwucZ9KamJ52QKpyOCetWXVWzldxPT3NNWELIZFGGxjAp6AUrywXapK8HjIFULmwIBCLgj1rf3MBtz7c02WNXOGU5xgmjQlrU5OW0mQFcZJxzUE8JWcIwHTkDrXXGzgYAK+CD6VSutNDXAmClmxgnGBSBHNmPaSwGVGADTZDIrlVXIIzmty508BCm04zniqL2xUkkNg9Rigoy5o5XccgLjOQf0qfaoAUdSOvofWpNjAldu3BpjnapyufTFACO5yB14xmk+bJwOPWkkycBRkmnDIGCfqKABNuc9xTl3biTgj3pEA59/zoG4E7eRjvQAr/ACuuV564phkG8g8EmkeRvMG7AboAKREZ3LMOR0H9aAHgDB3DHbrTXLKwG3il2nnd0p6EAZJ56CgBBu5wMDFLgbCQcY/WkD7jhuDSnnIVsCgAXHXvR83GO1AxsOe1GeM54oAUkgg7QAOuKBgDI5J5560hyMZYHvSkrx2oAVwFAYDr2pCzZ2jgd8UrHOQTnAyKYDjGDz3oAVtx5Y5Ap8Z3cjjAzg0zcADlc5ppOcHGABj60AOycnFPLHYARwahY4wRT+oBZsZ6UAJuA4Zs89aeenHI9RUT4Gc4IqSIgDAOARxmgBScgDqOnvTAG5JHAPWnqAH5PJFLIMY7j270ABZmXG3BGM80p4BZjkdABTemS5IPYCiIj5lY4z3oAQcDOfpS88H1o4HQ57DNNLGMhuKAHduOeMmjlXAK8EU1pGwCVwM4yKJJo1crJIkYAByxAOD7UAS5+bBXAx2pr5zk88YoL4AAIYEZzTNyk8c0AJ1ORxkYNB67fbrQBg5zx60o65J5p9QHIq4OeOOo600K28KRjAyPWnDoQeh6Gk3FQGbkA4wOtIBHRs84A7YrKvI2guxNHwpOCa1WbqOx5HtUc8ayxlcA5HT1oAht/mJkLYXHBzUjbncHsPWs+zZba4aG5ZlU/d+takgjCDLZXGQRQAm5QwLNgdqjcmRyqtgDkEU/EbAAk8DIxS424Ptwc0AMKLgLxg8/WnO5jZUVeCOtNDKpLMpwPenpJHIAQPf6UALISIw3BpuWwWVuMZ6dae23puBGOlR5HKngdjQAu4MgLDHGetRrG0nzbto7Cnk5wuM88VL90ZA5x2FAEShkcAtkGk2gSEtgg9PankMzZB4pdrZ+YAj1oARx8hC9xio+d684wMVMeAABnuABSnbwcDPfNAEE0bSuAMAgcmn+XiDY2TnPSplAL4HOewqTYwQYXIBzQBVSOMAZXgDn3okDKV2jCmrmyQpuCqT6YoNuMYY8daLAFrAsrBGOQykMOxFeMavD9m1K7iVSqpKQAfSvbrbMDq8abmwRgmvLviTaR2XiWSOPpOu7kY55o22A4PUAdjMOOa4zVYgsrMRjPNd1cr5hKYyATk/SuV1e3aS6LDGwZHPFXF3Ikc0+w53NtU9TTABtO/AA7067iMMrhlWRWxtx2qI5VcuqsCcDtg1qQPWINhlfIHT+tD7fMwu5o6b91Vx8rf3fSgBtrbSvqQaAGy7eP7396muittLMxbGaewP8PUjr6UhKlmH+yfmoAYScA7lwG496aW4ZiuT60pwyr8vGMYxTQAMqAxDdQaoZG6srBlPB9KUSNvYPHwByxp8EMav8rNyelMulYRCRZN2HwV9aAGSgKysF3KRxS4kZG2qqjvSRq0nmbVYFPWmyBRFsaTO8cUAKQqhkVMcZGKTMjWkf2eTLZ5HrSws0SiVVz2IokdnwyL5K9cgZoEyWKNdw3RsAF67+9QojKGRrddxOfpTkkk2Mytu39KjkaVyjSNtJ44oAml8hYtxZs+tR7PkZlbdgZ4PWny28ZUqrc9arXHm/I8fy84I9adwQlsWELmLaB94sT81MgSHEbQszr2NG9GTaT5LN81P/AHSlU8pTtH3hVdBkspV/vNnZy23+Gq8yqj7mjWOE8RlqeeMFQ2CvzDdTbgbjCqvtb+GnqJjXdlm8mJto2fMT96o0S1+827LcNTI447d1Td5gA2n0qZF+Vo8cHo/8VKRCECycNG23ZwPepDHdq6SWzRh1+8M1FOVOR80e1d2+pAtp5XmFGkfb6fNSKG+TMpWS4jiYOfm2SfNuqEvHJcyeTwOnz/eq3D5/9n7duVO7cjtUIMkU8CyLtXHyr/DQApC7F3x7/p2pHZM+Zt3D/lmEpjyXTXG5o9kf9z+I1JtHzBV2Rn+796gBkbKzhm+Zew3VLvMKM0a7mQ1BtjB3KuPT1qwQ2wIy87c5oAZBBExN3G2/6n+KkKqv+pYiR2/76alSKP5pIR0+ZRuqXzWZHZSuMenegBu+RdrM2HDbW209FilkLRsyD+IetJDNHgyNw+KNzNGskrfJt6J3oAkgWRfMby9kf/LPfR5yfIrJiRv9YV+6vpUIi2wKWkkEKn5Q9Su6IfvfuXHXb3oAXy2DsrNt3cg1Inl8beAKasaxId75OMigsEjjZo9zy9aAHOu/Miv0+6KkDP8AeZFCgckUxNzJsVcP6Dmn7ZFT5Uyv8eaAFBZUVYCqqfUUqb1O92Uf1psX3CY49wJ/KllVB9773bjpQAo+Z2kfaR96Nvek8yWaPaVUg9x2NA3NjeilewFAX978iMo69aAJp7jzSEVPLxwR61E4kaZUXhfrSBvMnLMduOxp0qsuG3cE4yKAECxrKFTcx9TT52j3hmj3DvUZZf8AlkuQPuGpomjuHEezEn160AMKxCRWRMDvzTzI+xWtuY/9moXZY91u+0HuRTkt0j/1VzsUjCj1oAIxHJKzN8oAyar3YjZAsbMT97mp3jjKNEy7Zagu47iMJFGVBwBQBBiIEpk4/iemSRosQPzE57VOd8iCVysUKNg96jneScjyvliC/eoAicrJ+82/KBTAfNBP32+98tOcM6mRo1Lbdufu0xHZ9ke5kx3oAZevHFIFhZvP+98n8P8As1DdtJNFiaXCdttPfdEirGVMm75nP8VBVXnRlXMefxoGNuVl2RwqyxnbuaoORPvV+SvzH+9RmRZZfMXzC/8AqxUpjeUKGb5wNpQCnqAkW1PKSOEiORtoG6rYMbystxb7Tu2/8BqlFHNJbKbb+9wWq3G7fduGxMy4+WiQEqL5WXjbAzt/3auOGVNsTZzzvqigVR81WUl/0dWVlZs/+O0hEsiqx8xl2sOppUVT8ysuM0m6LZtj37aV0+6q7eOetAgeVVfai8Z6VDeu2QrR7kP9z71OnwD6gntR8yu8q9du0UDCee7jAaC1/deXhXY/N/wKmzrbzxp5ke447+tFyJYrWC4mfMit8391t1LB5aO6iGOI9RigBblWlMMnypsGF5plqh+2SyblbhNq/wDfVJvLSM1wvGPlxSAo0G6P9wqfMz/3t38NVqAjuSdgVdr96fNLbIBFE3nER9QPmNIvMH7tti9MGnR2rW+6e3T5Pc7qYxsj3TyRLbx/Jt3Nmoo2gTzN0DBj97dUlytw6LJHMufQU0xmeCOOKb505k/2qWoMLVlO9/srJIPmZd3/AHzUu9ZEV9mx6ajfOxU/PjBNI8rSTDau0Dg7qkQyT9w6XC7ZX/55fxNU4haW5iVbWW3Z/mZiv3ahSNny0catIjfxt8tI8mpJPIZLv91t/wCAt/u0ATXwt1uPLWQlolVt6fxf7NM8tU/eKq7u6fepvlrbwF1ZQ2Kkh8z5MINpG4t60AHl7Y/l/wBZ2NNi/wBQzSfLLj5qaj7csqspY96N8scg2ruPegB/mrsXcqg9jimSsvkMFVXNOnMiTK0jRoG6U+GQPIZGWNgn3WWgB9uqtKq+bjEf3dtIsa3LPG0flPtNVjHdmQSlovL3bsr96pw7OgnVtkn971oAjdZLc+TLHkn5hhqBuWB/Lj2IKdN5jzef8yP3703LGRZHH7v60ARGKI24aNZYxj5n/u1YMcMjpHuwir2qLdiF1+Yru3L2p0TMLfzNvz55xQAR28VvuVm+b7ytu+Zae6xbPlfDD0pjrz9oX5k/9Cqa4jXaGi+Qn82oAhfdK7ru2KF496ltzth8xlV4x2X71OiVeJJYMhOcZo3RZ3xrtZzjHagB6TM251COD+lRusEaM20SN/tU8smx4vL2e6+tLFCXf5lG8cHFAEBJ2M25mbHSldVjlWRtsIMeGA+apYlZbh3Yfu34ApjxPGnmSpuO/FADR5rOySLiPb+7p7gZG7czD+dSyo4cqrbpSNrewqBVeVwskm0Jx0oGTAXDIZmbc3QKKSNv3gYptUDFJLA6jcLj/gIqZfmIWYqw2feHegBsjCRyifLJ2p8CRwoWVWzjlvWohG0YDj/WZ4+lPDM5VWPy5qQsSw7Ygu0YJ5PtQCzSmSTjsDQVw55zzUZVmI3Nhc8YoCxK7bMo3DHnNOiULiRRz3p8sTPt+TLHpzSBGik2s2QR0FAWJIXZju3DjtilHLNuHXpzUYUqQzNtHpUwYErt4HrQMmG1F4GAB92ow8jNtVQDjOaeFxls8GhnyMbecdakTGyMzZVgoUjke9Q5CgbRiTpnNIWXlVPJPNTwRCXKt8ox160AS2iNuG1vlJwx9PWtrTrffLu3Er90H1FUrCDLhN2Rjiuk0yHbtCqCB3zUyZUdjT0O03XEYVASCAMivavCGlppenq0ijzZBlj6A1x3w20XzpDfXCExx8gY4Jr0mZhzgYGABWTZoMz/ABLwMY+uKIirEhjj0phwSM8DqAKUEcE+tICUswHzde3FBBYbiRg9QKblidzd+gpXyCQoA4zQAnyhgCTj0FOeRgcqq4A/Gm7tuSF5xzmnBTIhGcEj8qAGhhIT6gZp3yk5zx2xTEjePOeAR1poBVwR0FAEoVM4A46nmkwoB4x360LyCcfjScYNADlztG4A56UjgMSCuSO9ICSRjPFPfdvG0r065oAZhW+XIyPSmndk8YxTioOfnJApdrYHHBoAYN22lPb39qACCfl4+tLgnoRkdu9ACbWDErTdoGWUZOeTS5JH3uCcUu5V+XOOaAEYMT93k981LtYAZwcVCZW7dKEZh8xbigCb1AOD1pMbSSDkEZNMLjHC5JoDFhluABxQwHKTu+UZNNIbk9M00vgjbwelOJLx7R19RSAYd2AD09aUDIwRj8aZyD97IFPHzEZIJIpgOKlU9R9aQg8MOKX9KCVQFmOaQDD15Jz9KAOcgcUqnOWYYHYVIcD+HigBoGQPagKuNw59TS844GKUg529BigBu1GBXOc/hikWEK4YcgcAZpAq56EMT1p5DDCryKAEOATvXg9AKOTz2xipOG4PPpTMYJxQAwKDjap3dMinDGCGPHSgMykDdj8Kb8pdmHK+poAcQARtGcUm3J+YZpB/s9KBuzjvQAHAIVgMYpQowWBbGOKZhmfHb1qXG0e2MUAIBtIOM8UAFiecAdDiiQ9GHBApu7qQeKAF2gE5PJ70m5gQF5wfzpwkU4DUPgMCtNgK4DHg45zTQCD04oyOMUnmMchRkDvSAcSO/wCFKOcdqaCCM5zSHP3s8DtQA8kZ29M8imxqu0tJjpx7VGGBIyO3FPjIGQw5xwKAHZHG7JAFNLY5U5HpTipJBJ7UjqoUcc+1ADS2VIPB7UoJACtznkUDLHAxtxyaQkbxt6dKAHE5+8eO1NAGTzkUKpDnd1PQU9EYNyvH1p3AY5IPoMcVIIpHIVVyCMls1Yii3uFAzWlb2vI3HoOnakK5TtbUBxkZJFadnbhcZXJ+lW4rUjkKADVmKHbwByKaQhiRrgHoRzjFTDCnBXr0OKfgYIwM+tRuMNnOTjj61RQpPHOBjmlXrkgEEZH+FG0EDJyepph3DgZJJz9KAH459M00s2MqMgHk+lICT3zg5FSggKeMAnJoAj+dgVIAycg0qKRnIx+NKWO/noOlO+9yegHHvQAoOMHsevqPSkAO/pkDikHBzzjHekLNwVOOMUAI6qxB2qSDnI4NGeoAOcck0mDkmgck5ODQAqB8fdooC/7f60UAV32rhm/L1p6qoT5cFTyPY+lRt8xxjkDimW5beQ3Izkc0WAmP95jkDsBimnLRhQwz1Jz0HpSSsA+1VyTznNLhgBuJJ7/4UuoCruVAp4IPXORTQ3Ve/UnNI7MH25wvAwKjB2SEgZ9M09QJzu4288UjkKAcrk9c00MzKdoCkjrTn2CNWkAJA4xRqAhljOWPGPTvTUYOpwcMTke1QIWfLFeCTjFWYI9qbgVYnv3+lSA5doB3cjp+NBLKQuQR3IpjsV5xgelSIwb5toCntmgB+CMYXOOlL0ywIwRTVkwSpOAKCy4woyDyKAGPhRubk5+lOG2QBiO/HFIdrAY5APIqRRjIwBkdqAECKMg885FL6jIII4obcpBAyDwCe1J82MhcEigCKS3LHcrZB9arS2QZCz9c9AKuYYjA49vWnbtse5sEf54qkBhy2Cn5tvB6HFULiyZchVwM45FdTJtIDbcdwBzTJYY3jyDgnngUAcXNB5chXaxOMAimOjIuc54yT3ro7+zZyCq5qpLYeYCChBx19KkDCMgSMttJ7U1zI4BjbjHHbNXTYupKtjpxULpJGwVlCgDAx3oArwQyLJ5knLY6+lSBjvJ3AkjJFOuHf5Ny8g8kdxUYxkthvTntQA8EgkE54yKIyCSrd+Qe1LkbTgZ4pSmUDHjPOKAEwGztHvRwox3xRznI4HTilwe5zxxQAjMfuj05NOwdgXINNKjIwOSOeacABnAx9DQAgx1/DNK+CQDwMU0Z+6B3oPOB04zQApwx9cYpcBT8uSTSJ0OOCT60ZO8DHAoAUkLk9z1oGOoPFI4BYdx0pGZQwQD60AOQDJ5z6cUOMgkHB9KB+VLnnd1x70ANC5U9zjmlC5wD2HB9KN2CWHQ8fSjJyR1OKAAHdkncSOBgdaYpYMRu6c0vK8cYxxjrSZ6sCxzxg0APJJwSMk9cHpQGUHaRn0NJubHy44xnimvkkkde1AEpZWJ3LgVHJtJG0kgHpSBl4DNn3zS+gxjvmgCRG42MMc5FZ+t6PbardxTTy/u0Uq6KPvenParp3784UD160rOwjO48HjFABHCkMSohJQYAycn8TSn5X6YI9+tRpIzArtwOgNKpOTuyeAKAHhlwQVz360HaeVBx60nAyR0pxIPTAwKAEJ49xQTnGB7CkGfUHjn2oRsZAwaAA4BAIzTCfn4GMDP1pZWK42nknmmpkSlmXIxg80ARXtul1FtIAYdDjPNV7abyyIbjPHGfWtBPmGAueeOagkijaQNIvIPSgB5UYyvAxinNjA2nI6Z96YZxG+2QYBPA64qYY2bVVcZz+NAEeQRtYAjNKFVcgDBJz7U5lwc45PWkKMcA9PegBjhRyASSeMU7lgARzQUYODnp+VO79OaAEGMgEZJ460AupIPK56U7GDu70qAsTjPrgUAAPUjBBH5UgySBnNOBGGK8AfnTRkjI470APOWAyOnAIFCRnIyOO4zzT0wSPm6DOKnODjC4Y96AGRWiq4kUllPH0q6gRlwoxgdDRa8g8dOCBSllJJQH0PFACooBxjjHbvUZWPGGHBPSpEYbl4PTAqJyokPGcc0ALgKFbpg4H8q4j402avcWl7GoGwCMkfT/AOvXcGVVj27eWP8AkVg/EDT1v/BtzcqxDQEOPzGRQB4tNtIIPGSeKwdXgVtwYfLjtW6+WjGTgdj+JrM1HADjqCKcURI4i9jCOUXkKOtUA6iMlxmtjWYykzMDjjpWNKApC5+8eW7Vp0IZEjiSQuu5h6nt7U9MFyzZPbimAMN3OOeBUo7MvzFh0qwAlVbCtlqOEdmXqRzTBHj2J7+lSoQmeNwI5oAYY3ljKxtsIGc01I/nO1sjHryafPGvLIzAkYz6VE4CbI1bnrQASFd67WZT70hDxyqqBWGd340+QMwPmMSo53Y5qGX5SWj3ZIxmqGISd8qq20v9+oAryXgG1SAMZAqaQtt3ErwOG9abhjtkj4bqaAHIrrIzpInJwUNOEuVfcODxxVdMB2dkAY5p0REa+azZjx90dQaAJX2+UIVYEoPTrUTlHT5W6d/Sm/KuDHzID1PGBT5AkTbdu5TzQKw+BlZw7/NxwahnkH2hPUcipkkfzChVVGzPFQ3DN5yzxBpZUXg44/3aBkN3tYBW+b3oklBhZl+ce3akJikkeS2IDYzKe30qWBY/IaRolTjdyauIEEco+QiRWGPm20o2pK25uvOMU4BfIT52lXruqNGR5S0vB7Z609RMcjrJIxij/Go4juP3GJz8x3U7bLJPuVlVAegpfMmVt3yyR+vSjUmI95VjdQyrJ/wLmnOsYtmniO2Tsu75qrbPPfzlj3DovzfepsqsriMttf8Ah+XijUoS0laaMtIzJIG+5uqWZZN6s00e7r/eqT9ykZWVd/8AeI71BaQpGjLu3u7dx0/urRqA4syllWRvMf5Vfbu20gzDi3G9o0587P8AFSzRtFFsZv3mfWi52qF2+WQTwdu7mjUBIFWQfdV33etOTzlJ4Mi5+Z/SlRJPL3yTL8opLWONIzHJdLInVUT71K4EwWKaQtF6cGkkVvIDSNhUqTeieXjp/dFK6s2VdVK9qQiN3TCqqcHvQY4+fnU7eVpyRq+ewHQUkMbxSvJt+TGKAEjZZ4AzLI8q92+UUsm+K12bd3v6VPFE8s6v5ieUg7VWc+YWZS2E6UASksp2eWp4HOaeke4hPmz6Z4pqzxBAAuGYf6ypIg8n7tXUrkMT3agCdwiSBf8AVuOflOaZOw3ja7FetPbybfPloxJ45NNiVMfKuFPY0APjaSSTyVZbeLr93JNF5AY3DQt5m88jvQ5zLtBwwpq7WlYtw3Y0AI6rGdm/aabF5mW2Pz3zRM24fMm4p0anT5ZI8Mo7nFACFtzndBvXjmneWMhWfZjpSKJDEx3bR1FNA8yAzdaAHsPLiKwsGIPao4i6grt/f46inxFtgZNq+tD/AHmeH5pTQAv7sRttbLnqT1qNhaSNu2uHA+U06ONmnCtt3dSKkkZvMZGC9OCBQBG5uJFD/uyijqOtM1CQMY5PmZSgFSROsb7tmIguS3v9KhuC+wSMygZ4XvQBWSVWd93yxovzD1qKVWeNHDYaXjZupyGRA7SL5iS/dQfep8iMbMLGmJU5H8WaAGTo/n/MytgbQBVZ/tLAxNH/AMD/ALtWoAwRbmSRUJXOP4qr3bMW3bnwBn/eoAJPM/1W1Vf7ud1QvEU/dwtkA9aZljB5yx7nLfM2aZIsm75ptsT/ADY70DJIxuuJN0nlOvytlflpiQSJOW3bZ/u8fN8tNk82S22xbWO75t1OBljUK0bb/wCJ0amwB0Zd6rL5h/uI3zVYth5Z8vdl9vKfxf8AAqqJ5kjlo4/KUNuk3r96rNs0ZuzLF+7HekBYQMsyr9/PrU7u28xLEq8dRVWJlN4ZPm2LV2J0fcy/UmgQ+KRRj5W4FCLu/eSDn0pAd0o28xsPvU23MjRyK3yn+Ek0AL5ka/u1g2n+7u3U4qV+6uX9M1BPI++MMylj95BQjNB50nQbdoqtQJGkZtvysYs5+akdmnlZmXYjn5eajKSTwxxrJlcfNVglVV9vOB0J5pSAYm4ysm5fLFDKoH73aYuwoiZV3Oq/K3VCvzU5x5kqoq4XrREoS3MmS2xdv8WeaaWRd0qSTAD7sf3qkwzbolO1qN8kY2R7T7561QFGEx3SO3mbJf4hUqRso3RL5aL9593zVPtQTecsapIflzUcq7ZPMaNnbsit8tAiuJlf5Zt0Sr0wfvf71SZ/dPL5mRjOamRPMj3SFULj5s1DLbBX8pG3J69qmQhpaOREX96H253J91qf5YtYH82ZXUjA/wBmneTuL+VNtJHK/wANIlqJdp24YNuYlvvUgEmXybKFmMW/cqtu/iqeeKSdMxLtx23bajdPNg8uZc4k3RtTsSec/wC8Y4FADJTugRmkUEU8rJjfJIqU1FXzPu7++DT8ryzrlvSgCNEjbO6Tzm29G+WmkKR+9j2Q/wB1KeH88boEyqU+BZmzJcBIgf4TQBDsWHDWz5Rv77VIi7ojtG9D39Kim3Cc3EkW5B/qwtD+e3zfZlLfxVWpRLAWWNd8gIJ/GjajFiqsDtzTJmbzPvZz29KWSSSOZ2VVI7Zo1JGJJGzIrlgp6cU+JXA+7tU0b5fJG5XO79KVGVt7fNsfjbRqUMKllKwybXiPyj1qw67pgztsYjg01EiV9yhS33Y8UsSSSb/NXaE/gbrTFYkEpkUp/CnOfWlQrJEzRLvXH05qB4ptjPGdsZUc+lTDbvEa8AD7/Y1MhEQWSeNFQ7Xj61ZlO5RKWxJ09KijZY8m3TdJ3z3pxDNh0BbPXnpSGM3eYPLX7yHP1okaSSMLIBsBzu9T/dxTvlDglNrAfNREzNFIzLgdUFPoMaqu5Z2facfjSIkjIPlyx60sYO0tu+fFSw/NOrr0QVArCRqTI0u3eANp4pRGqp5e5TnkGpgV3SOg2qeo9arlRkMWzg9KBin5c7mUfjShZGztb5ccYolVfMfau7jOD2oiCrHujbjqaAHoGwAWyMU11kjQMvKk05nMZVXb5TyfWnTNHLykmF/hGKAJRPIyAK3TuKkA+dVjbJxk5qGAMThVxkcn1qxGvzpkYKnrQA5lUHLDmpEQMBxzRc7jx/FSBmMYwcVIheVXjkUjBirKzYGMimvlTuUZU/w0yNmx8x/D0oAcAwAVk+U96u2MeQxUYFQI3mOAx6dK1bKAxjc3IPpUyEy/pcB3BguO9dT4Z0+S9vIoI1++RkDnA7msWwjYAEDAOAK9h+GWgixsPt80e2SfhcjoOef1qGy47HU6VaR2OnRWsIHA57VPglsEjHtRweFOSDilwMEngioNBuD8xBye1KgAUbmyDyQBzmnopxkjt6ULtDjjAFACxk7zuXJI4z2pDucjOPwpxBPzEnJOaRmPRRg0AKTjClc89aFYZ2g4pobghhyKAy5ORz296AHdAd3IznrTGKnFBYnGVxjrQNpPAwfrQApfb0GfYUhOScDjGaZuZj8o74p+MnPQDj60AL93AHGRyaTnjA9s5pFVi42jJ9zUm1uQOfpQA10Y/KuFHc0IGAwJAfwpxyAARzn1psaqSzhcAD1oAY4bnBP0A5pEHRiee3rUvDEMRgkdQaaVIPC8frQAwLgn5s+3eh1PBAycY4pydd3alyVBI69qAGY6EjB780pxxzxSHr0565peoB60ABZeinH4U7CjIGTmlXAGMA0g27jgfjSAbIflK4wT3psZZFwvel2swzjPNBLdl4FMBpAYjtUgVVQ/Nz1BpoZTkbck/pTlHB3DBxwM0ALwCDjgimsCc/LxS9UwRyKVMkdfwpANjGchmx71KGUD19DnrUR65IyCcUN6DoOlMB4O4E4x7ZpJCNwHQkUo9M018FwRzihgLk5OBk0Zx0J5poJwWxgU5MHJXt2pALu4yBjHWkGCC3U0OzMpGRg0IQBt6HtQA3eCf5037x9B6UhTqw696eingk8+lADjgtjOBimgBSRnr3pxHJYjHHSmjceAKAFQAZVeO9KGJTJz1o5XnIzTix/gwRQAnDdeKQjghV57c0MejMOaSJhyd2BnrQABSoJYYNIckccCpCgbBDZ71Ed2SB0B60AGG25HbvmhOhC8E0Z7E5HrSDjkdDT0AXCkcUgz0Jx6Uo3bsKcUhznHekAp4YEenNC7hnJGc9aTIOCRyKRxwSTQBJubbhsEZ60O2MMRkeopiABM5yKME5G7AHIpgOJVvlVcD64oTkHIzjoBRHFJIBtQnn6VoQWoQZZeTiiwFWK3kmbcV4+tXoLVi+ByoGTkfpV2G2fYrLxzyfatGGEYCsNmOfqKLMCnaWhCZ3Kue+Oa0YIFRQGO4nkEinlUA+UZA5BNNUkkY/CqsBMOB92jnHAwfrTA7HIPP40qk5JJwe3NAClRwQ3H9aQhuuM4560iKC3Jzz9Kc42gknJHTmgBuV4Izkn0pQctgAkHvRuJGQB0pO5JPIGRQAqKuSS3H0ppdSSuOntSu3OSDgjOKQE54xjuaAFOf4RkUA4x+nNA3Y+U005BC8Z64zQA/J5zwOtHPAPNMJJYDHGecU4ttDEHIxxQAHHBz1OBS9wvbvUOWGHJyCMilR1PyjJJP5VIDwvJBHA6UUmMgDceKKoCDByDznp9KQxgAtkgU/gAhm6nrUZKknczEDoPWgBQ6iT5WBJGCT2xS7uh5JHUjvUK7WfAXAqYE7ACOPahgAw+W4GBmgLuHy8g85oQgHOAB0IFCkrwDgUAGNowDjjFJMQsJYnI9DTiQRx1pjqrLtZsY7UagVbYN5bEI2Ccg5q0u7ARsKMZ465pylQmFHFISG+7zx+VGoCMqkZy2PenBRgMAxP6Uifc6k84pDI0ZCqTgnHNSAMg5YHHakyygKvJ9qeZM5GFx7UwlsMyYVgM59aAJIwD8pyCOualGAQFbI6mobdt6B2KsR3z0p5YfwhSfY0AP+Zs/LwD600buNvzY6059wxt9OQKQYTLBsDHT1qgF3ZGRjPTrUYUNlV+73+tKAeM8Z5xT1xGDk5BPAHWgBOFIVuD0HcUh4cjA6YpJMEYJyc5BNRbmySxyT0OKNQJnIxuwCBxTPlydqqQR09KjLSNgKp2jqBQgbzCeijpQBVuNPja48xT16j0qB7SNnK7d2B1I6VqIoJO5uewpIwiylduM0rAYk1ghAU9c+lZ9xYsmdoyeTXXiNWjOFBPYVWe2WRzuUKvaiwHIGGRR0GRg4zUZZsHdxzxzXSy2CAllRj+tVJtOWTG9GBzwcUWFcxui5LDntSoc4/OrVxYsjjbyv8AKq0kcik7YyRim9hiSsqg7uCeaaDwMHg/nTH3MgypyPWlBUfd5Hr0qQFnLLJtQZ4znvT1YfKrHJA7/wAqaCcljyexo2jk5yc5FAA+AxI6HnjsaN3Q556UZBG3HOegpdo2AYAJ5NABJggqOM4IOKYoZXyacWK4BXJA9etDvu5AwKAFyM5pwPcDJ/nUW5dwVee+acr4OV6joaAHDpll570wSbiTnBPANLu+QsTz/OmoF4+Xg8/SgCUnGCMdOpFNZmPzfKB3NMO4OSTwOnvSuN4xt4xnr3oAA2FJ+8R6UiM7MTsAGOSajSXAyR8w44pZJjkDOARk0APIXJwOvUUuGBy3IFIMH5lYZPOajHmO5IbgUAT5yAD0z0oYqQRuxg9TTVPBLcduKCI2yAeaAFRhkt27GnCRW3Z4I7Ux32IBgZ74FKm1xuA7c0APT51O08die9G1TljwQOKhF0sbY28dAOtMbc0gZGZlJyOKAJ95ztLEjGPpSbQrA5xjnPrTGkVSVKEnH61E+/YNzY5/SgCw6l3DBgRnNG4sWGMgdKZbFNuVbLYxzx1p4UqSrfpQAke4ghTg4yKS5ONvGW7mnBWzuDAcdabKx2EY5A/OgCGZFuJFKnJHX3qMySQy7VO4E4xUtuixEMCxLD8qkSNVcnGT1zQA+CXfuDcEeoqQkDgtnI4quSUfhSxPJ9qeHDMMjFAEnzBAWGee1L64OR2prHkd/al4HVjnsKAD1JPHaiMkn72MjrQQM468UDg4AyM0AP2hcqvORyc0g4yAcDGM+tNLhSQB16Gjcp4I4NAEsW0nJU5xwanBZWB68dKrA4cAMQvUf4VZBH3sYPpQBNaSH5lPyknINL5mJCoPB4pgUl92cCkaMM+4ZBFAEzSopBz2xioSxMpKjg025+XDY/SgSFiNvFAEeoO0flhcjntTb6Nr7Q72zdSBNESB+B7fhSao0mwbV5B4Ip9hJJIsalsMwIJPuMYqtQPBJUEfn2/OYJGXn6//AFqqXSq8ZVRzit3xrafYfE92mMByWxj1JrBdjt/lTWgmc3rMIdW+XLHofTFcvKNspRhxXaamuRjoD2rkNRiH2phuwR29auJk9yhJuEhVW3b+DTgc5ZW2443CllUxvtXnd271HvVCwVspj7v+NUBJHu38hm9/WpRlV3HoT92okcsgK/KMdPSnxYKjcMrng0ASfKjMG+ZT3pSkbcyLj+dMO773UdhUlx/q1I5J70AVZFdtzL06U35VzE33dvFWJwwRZCpO0dqrjBbH3j1z6UAR7tsYU/Ng5oSTAb5lyegp8m0RlV+Yk/Sm7No/dopHdj1qhkLBgcM2O5pLd2i+Vgsg6+lACrIZGVitKDuRo1ZM5z9fagCWEyc7oFJ65z1pJTKR91fM7Ht9KA37xTIu1AOKbtkB2l+pyKADd5YDI24n75x+lMeXYWdFUD9akkkbaflUD196icNsG/ls5wByaAIgJfm2OpD84PamsrKY03b+3PenNIP7mD+v40IbfzfuseMDJ6U0BJKt0swxEojHT5uP96mvCnmlwPOT+/nrTR1Lea+3b+BpBGyIqwOFifrVaiYrs28qiquBnb609EkYr5aqqCPJHaok2byzbRgYGe9WIH8uNmDqSRgCnqTErbZWz5MexAv3UNKkjeWx++CP4u1Ecciv5kfA/uZ61KZOrIqoeuKNSriBpYwFdFx1PFRbcOBEm5C2Rt7VOgmaJtvO/qPSoC8lufL67xgAUaksa6uyMzLtbPJNTOyqiRRosi0zext2gzub0NO+Xb5anY2OcUpFFeUPzIGVWb5Ru7/7NaMUlq1l5axxrJt27kXFVIonlwrPtXPGakihVZJNkrs6f3x8rf8AAqQBF8qbtnbr3NKjyY3vwO2aJYXwI/M56nZSwKyptWTzFH8b/wAqBAEaWX5mxgZAFPuAPLC7fMFIHzFvVfL579akUOIyu3BPIJoAbE7qi/MwSnRxjfJIvEYx260oG3bGzLtPelxMHPlLujHpQAscay5+X5RyBmpMx53Iu1P71JEPmaVkaIYxinTqv2cbuw6DvQMHSLO52Zz1ApxDMoc7AeoGOlRxoyxlm538UryNIm3HyJxnvQAqFi3nbVLD0NDo8dxyqurjNMRdiFduFxnd3oSJtm5pOB370AKheI7lXcSfu0JFly69Tz9KEZ/MJXkdjTl+VJWTaG6NzQBHuVEG58hxkH0qNA0cTM7bMDg//Wp28EM7KuP7uaJleRNqbS2Mjn9KAHOI9/zhixGfl6UsCzJJtVOSM5qOMssYZV78jvSRMn2jesrFd3SgCZJG+0GNhtnC7g3Y+1CXCsHK7RN0wahkVV+0LlsP0anZZLMeWiySjigB0oRvmVuUHPpmopFdctJ8wdeGWiJGkj2PwOpoT7RboVVNydjmgRBF8szKnJPc1JK7RFZNu5R780xGDv5mzbJTsHcFZcA0DKcuWlaV+VfpTbyTaY4pF28dzTp3j/1TN0PFV7lIpZ2iuG5bpj+GgCMxyrI3lSKY6I4ZGDKp8yQc/wCzVayEyyTfZ4/OA4OW21Lvkg06SSIMC/KmmBK+6KRF2rG0/wDB/Dupj+fGPLlmwv8AEqVFPdfPaq/z7OWepQ6vPcGOSJvM3bVYUagWoXXYFjVnB6ZpJTHEDuXC/wB1Fo3fuoZfM8t0+XCrUhm5LRxB4e7UgHW4b5ktzlW+8Wq7aR7YmVdvHU1m2/8Ar18p8Cr+1PNOS3Tp60ARzlFkMkcjDHb1pN7N++ZWp+xlcsq/Kf0p3zMm3qe2OlAEcyokY2r33b93zUu3c6Qdctn0pXtZFg2yMrFTnNMc/vQ27jFPUOhNj90QvCJJge9SWsgglP2qHzXden8NRP8A6shuVPNPi+aJmzj+7Q9g6Ex+zmLYiMB1qPLbhx06U3Dt+8ZzxxxTFfHzBtxzxUAhxHmNvj57HNP8t5ZVhVP3acqxpu3MhZGxxUwYiUQ7mAxmgYSsvkB1Cgg4NQvEYyXZtjHnbVkTRxI7MFLdAPWqwVnRmjk3MT+8D/3f7tUJoY8dwUab5ZB1XPFN2Mu2N+d/pVuJV8xolVvLwM5+6KjmjaSUSWu0wDgtQLlK8o/1ixpjA3N/tU+J2ZI2+9xznrU7RLHceW3BIyWqLyHFz5isrR9z0oAilLRuG6jrTsbXEzdH96hviy3H7l1kD/dAqafDRJHLwT8uKAG4Vi0kfD565o/eKgaRMsTgHNJtSPKKOp67qk+aT92qZCbW+9QA2Jdplcrj5sDFMnXao/dtIT/DuqVHnU/vNgXd2pFUeewds8cYNADXVmQxK2zHP96hnYj93IyqP4qYP3efL+Zx/EaNsvKqyj2p6jQObdmRpC3+yw70J9oijMbNG4H+zy1Pgd1TG7Z6JSoFZNsnLdqYyGzkl892Vmxt+ZTSI0/lldtOJlSMx7Mf1NPIcw/dxgZoAEj3bY2j8tVP393zZqV2fDIG+fPLetVXYOFjVmLben8VWCH2DPXH96gBNsmGVLjJ/uVNIfMWOFF568dqrj5gUcqr9jUy5aMeQ3lkcHPc1LEyXzPs6STtFiQDiorQu0AffjfzxUm5vLZZW3DHFQjaEjZVxg/dHegBySSb2VmyMVJbTOuI2KkdelRY/el9vyueKeUdN3IQDjPXNPoCEiaRpT+5wHNSeUsXy7mIzkmiP5QDvYn0pzfMpXp/WpYx+1uiNx2qEht/yrjFDjY29RmPFOG7K7ed3WkACOViWLKzEc0+OPag2rkdOKcEESt83y+tMj2lyscjLs5xQBIUV5wzDAxil+XeQsYYCgksA2TmnxRMz7mb8B3p6ACRsX2qzAetWbZf3h3Nn601EUoQrHPfIpV+VjxzipuIflvMEm7nkUzeNpXoQeBSybjtC9evHWo3I8wK3Hv3pAD+Y7DLAfSlKNG+1vmDc5pCFU7Yxz1Zqmt1mkIbbu/u/SgCeyXc2FXHP1ro7SHIUHHNU9Lt8IDtyx9q39MsmuZ4bdFLSO4AA7VnJ6lLY6XwNoMmq6lErRZt4juJ7HFeyKixxCOPAjQAADtWT4Y0yPSdLWFVxIQMkDmtcbQCAMcc+9S9jQavDZA6+9O7/MenSkC5+7waNpL4yPWpAlVj1I4pcAk5PFRs6kYzj8KSNuSTzxkUATHdgbcD0zTCrMPmxn2NCSKwG7k+lOLKSdvAA4oAifP3egp5B2DABP60hO7A4pyMAR8vTvQA0bhnOfemndvwFwKlcjduU59qVcYHGaAIxu5J29O1PKHAIZSCKV2VByoJPAoDLjaFxj3zQAwrtIySCKXA3nDMMj1p5YHG9c+9N2qMsMkYoAaB8vPr60o3F9o6HqaACASrAg80ilSOuKAHOCpwvPoKaSegPzd/ahcbzgkGk6Oex7mgBeMHPGKYfQHNOAJGD1FBG48HBoQBGcd6HwDtXvTSx+6q8jr70bRyCPm+tADtuOc80qKzZ2npxikHQAj6URsyE8cE9aQAflypPIppwcYbA96cSGOetMkxkAr+NAD0ZUJU8g9fenjDdOD296iO442x5/GldWBG3oO9ACsDzt5prcBSp+tLwMgHJ7mk+i9BxzQAhJA64GaVMFCA2T1prDcM9TjpTUJXPGT0pgSLt3MrHoAaQSLz6jpTCue/NAwCCRQBISGxuNBDLgrxTfXH5UEjoDxQApYtkYxjmggnHOOPSlQqflP50Ntztzz60gFTcDjqKkK7SCD07VGm5cljkdqcNrA5zntQAfxHd0oGwA4PJpADg/MCB2oOzBwp+tAAERiDlsjjr1pJMI+0cDtTQzbw2cjoB0ocM2fWgB6fMdrYINMcKD0x2xSDKgduaV8l+PSgAC4I25B65zS7xgnbwBTCzYHGOeKcdxxxx6CgAQ8AsMg9xSZ+fI6dqUHaeORQFO/joaAAj5yA3HrR0ztOT70BeSM4560HAz39KAGO4Xljn0wKQ8jJOMjIqQq2cbRgj8qkitnYjuB0wKdgIhGxwpPHXNWYbZDIMKTxV23sn6lc56cVp21oQo+QDPfFAFC2s84wvPbmtS2sVBUszEjkjt+VWILYIDyB6HFTkDAwMEd6oBpXoFAA6AYow33Ry2Oc84oYnAxwafxj1zwTQAwkqOnT3oIPUDg80jjcST24HPWl5IHbjoaADp2J+lG4H5TwaFzzk5IHFNX5iSVxxyaAJNyggnn0xRuGTgjrk1CMqxHUHocUqEAHdwaAHnGM8jvjNLz2HbNRlmZsqcD0pwLZwDg4xQApOcYOeKaWY4UDHpxSnGRu4FN3Lu549KUgHo/G5hg4xx0odV3hg2CeOtIFwhGcjrUZI8wKRkEYBzSAkRlJbacEcE560oOUyxXnqKY6qwAXqOMj+tRlHDgYwPWgCYqMcDI9KYVZSWRN3uO1PjU5JAJGOueDQzcFVHPcd6AFQMwyTRTQ2BtXJI6j0op3AgjKvlc844zQFbIUDBzyBQSFOETqMCkuRO9vtt2CydyepHpTAUSK0jRoq5HB96c+1UBPB9Kjt1eOMB8F+5HX8aeyqzhieaAADKBgMetLkEcDNB5JB4A6Yp3GzcWxx0FADc45z/8AWprgNhtpJ+tEjR4OWyccY4qD94QDkgdfc0AWeeijBI79qb1YbWAI6mo49zZk3ZA7dzUgAyGZeCcAA0agPKvn5cc9R6e9MbaxXqTnvTZQ4YsrcemeaHZgVVRkgdelSBMUUZIAGajKjkBsU9gQASDnHNIFBAOcA9aAEgiUZBXPf0qV0XAJOADkd6jZQXKqSCMH61J95CobI6k0AO5OSAcD361DJuCBmIxnjtUpwq9SOKieJX+9kjGc56VSAeXGQ3YDBpDIvOFLEjGAelN8tlQr1B6GlgURAbmG4j05oAcyrgEg8D8aiTc2So6DipHZRwGDA/nToMKDgjHegBm2UIFbbkjPHUU7ZuOGc7cfrTiWyTjPv0pBLxgLgD0oAaYygypUk9f6U1FkEvzFcdqlkAIDYpruwUMvIx1oFYjnnaOcxrnPfinDOwFjkk8UOyTlSvJAxjGKQ/KVDEY7+1AyQFicBVwKHXeRlVPfB7UkYEkeccZyDQnzKWUYINAELwI7lSuDiqU9ipkwu0r7itZM4w2Mjv3ph27jhck0mBzr6ewl4jHXPtVKXT2Ejfu889B0FdaFXyy23n0NQPAskYbbyTyBSA4+S3kjJ+ViM8cVEdxOQrAdyR0rrZ7VEJXGSeeRVKayBypU4PXAoAwlyELMMEjg/wBaijcl2+bIz171qzaawJKsR6VRe1kTOQB6YoAbnLAAA54GTQW52KvGMHNNCtk7sDBH1NI3yy7t2FxwaAEUbXIxk+tI+FzjHPIxUnG3pnJ5waEWM5KtjjGT1oAaecc4HBo3chccZpEUYJbPHQnvSqoxzxmgB77T8o5qNmZQd24fQ05c5wPzpCGIIGO3ejUBiHuqAZHXH86cEHLNgnGKEI8sgHnNEY6qe/f0oAXZvIwQMegpyLg4JzTEZY5CGbP4VGZC0+0cCgB0zGNdygEZx1pHbchZTz7Cnum5NigEE/ezmgQhMKrdBkk96AIjgxZU5JHNOSQi0dY+SB+dOCjLLxgjg0kETRoc4GTnGaAIbBJChMi5zyM/rVshQoVWx9KXcwGT+GKjlDMBtA/CgCRlQjdu5xwc1CsfmAsz8gU/btAwOMc96ZGVUsGyAR6UAIsex/lySDU5YPhun9aZ8vJXIoG3GFJOf50AOcHaxBxxxQ4LhegwM0zn+9k0pLL3BHYn9aAHFAWB2gkc07tk8nsM0wMzY+ZRxzg03O0nbkkdOaAJS+0ZAyfam/7WMZpgcYJYjJ5NK7YjBA5oAdyPmx+NG5W4DZPU1X3vvALEj0p5BU7hxmi4EvYt82PWlDEgAkAnpUKSfe3Hp29ailMkpDD5VHOc80AXSV6EcdKikfZhgRnNChioYsCDz0pjopOepoAtj5ipyCSM1ZjKkFevvVaNRgNwAMCrUe1SD04z60APAbHSnMWBGOQabvMZ55UjrQoyNwbjtQA52bPTI9TUTnah3YB9qecdGGfWo5UUgsWx6UART7/JGBkE8c81Bal0AycFTnk1NIxwFB6Gon+XJJ4xnNUgOA+Llk/9px6isY2ugQ47n1rz5wOe+K9p8T2i6lp8tqy9Y8qepBFeL3sbw3EkbcMj7WqhPczb1AUDAZGa5bVYtt+5C5UjO70rrbzuq9OxrD1cBcPt3HnIoIa6nKyN8vPPPXvURYEt8vbmrFwm3efu5OfXFVC2wfM+W9BWgiYbPKwG4pyyR+WwjbIUZquNjDO5QPTpQCqP8u056haAJkd9yqnpk1OCclWbjqDVeOTGMLUmW2gr25OaBDwy7zuPyjqPWo3C7DtXAPKgU8hZEDDj15prhc/K2FxRoGgxV3DLMuaYiEAqWxzxUwC7fl2nIpoCs21W6daoCBgzZVpEB9expgEeFyvzg8kVYmQEFQrY7n0olcx2x8qNfT60DICNrjDZQ9PrTdy7/vYkxg1IgTAYbeR0PSmSMzbldVLE8EUAJI6KPm+YdeKNzNGWXoaYC24bh04pvCPu+9QA0fe/drgHsaFysh3KrMO1IJFacMrYwe4qW5t41jMk0nLtkYFUgI0Zd58tWwfyFO3sJVVeFHFIkkWzayMp+tJK3zwsV4zwRTAd+8Nw25/lT1ojKM5VWU8ZGalykk/yLnJ5B4qNw0crfueO+O1MLIaW8vKSLu4yCOtPRLVjsbcrOvU/eqNymW3NnjA2075mdVKDaO460hWHWy+WAjN+vWnynd/qUXB/i96RFhRyqI2fc0OyNHsVsInOfegY9ImkwcZUf6w+ppqeY3ysiRxoe5pzuWcP5mOOQKbDHHIGDux9cikJibGYNubaydOKkJ2p5bbWJ56UyMMyHIyvQsTUu07g2flQUAQYbO1cLv7+lORA0eyNfkxuIxViIJvZtv0zTISeLeNt2BzIaAIkdSSzr5jY4z3p/lsiF7iRnz0x29qbGFlPzIrJ2I68U7MjDbt4ByOf50ANEC+aMSL5R7n+VTo8m4LCyrGvBNMKCRwVGFQZ2kdTUhAZNoXA/rUgPlMg/wBr19qFIX5mbCgUkAdcxs3Ld6X7xaNfvJzn1oAar7vmXcAOelSPGFQOjLh+SKavn8q0aj1IakQKW+T8/WqAcWLYVuFpp2vvWM8dqJyfKy3FCKqBJF3A9j2NACOjOPv7VHp3qN5UVS0a8Dr71LK+CrbcqTg1ErqqN8q7c4zQAv3vmVVIxyO9RvIPlVThc9hg0+ONDKWVm/2m9KjEitKdvITp70APfzElZl5PQ/SnxbViZgysH74qMrcIjTLyTjPNMaZEePyY9yv1HegB04/ceU0mWk4BpRuEsccb7Sg2njikvVeZAkKr8jZB3bTRE6MFaNcRZ5z1zQA+EOnysuGfkj0pkiRi48uORvNP5CrDyKzhlDFQMCqs8ZAKfd38l8UAMMa/bY7FptshPL7c7qdKs9reS280sZCL+7P1quZvsoMq7i0IzvLdaqTSLk6pqEkhaXmNOtACzyxNKfMi5Qbs+9QTbWvisq8vHycdFpuoTtG4DhU3rvz/AOy1QmnmkR7hXwrrsYUxl4SrZqjRPuGdq/w5p0txHD5nmnzVK7eF+UVkRmSbZCzbVTpUqS77SRRIo3fwtSCxYMsdtAkco85D8ww3zUoWBUaRV2E8x1Sn2Rum1l/1fPO6lln82CONmUbOh9aYWNHTpZDuSdNyH5s1ZlmHC4xgfMBWPaXRjfdJPuA6D1p9zeEZZ4/mP3W/9lo1EbFvKc/ulXaf4sVeiTe6q/8ArOuKydMfzIk8x1ROoA5q9Fcqj75m57YpPcCwYmmc75MKDytI7bZNqfLGBUOI9jSE5XrndinI21PlOUcetEQJHbcgVOVJ61HM7s7bU+5wcUO4jwsfEfvT0nkVykRVC/PIpjHYXGzpkcZNI/loq+Y27HYHhqaxQIZJm3MnzYoR0JErIq7/AJhzlRQBLGU3F1hbb0AzSu3mOG+SIpw1Dyu04GMyHj8KXyVAw3ODhcNt/OpYDpyqzht2Y/apbYNlm3+Yf73Soiw2LFhie/NCiTAVNo46UgHfPnesHmKTUPmqyNsXoe1OZpI4gizbB1GOfrRhQCscakPzuNAEkTyrhnmUgjFMiWSHKq6qpOcU141YrHuZjjPWlmEaxFbhWI9utAEjSZkZW/eSHgH0qIK0SCJi0y9Gf7tJlWRfLdQnYdxTHZnl8mPp296dwBIYzFzGoJ6MKcE8vYjM8hHr0pZw6ncyqMdvWiQhnjVW7dPf0pCsKFTIbcCevPWo51b7RvVmxjtT3KcvIvy4xxR+7ZAySeUqfNyN2aoCHzFZ2T7kfrTiRxuKlh36UOGkfe6r6jFKUdvmZFZupNPUBHCshRF3SdfrTHjiWLcq5PfmnqFZzJGrdPv0zBRB827vn+lGoEgVTtUPx6mmzo9u+/dvx3NRXAVpo9q7c8lBU1y0ZRlbkY4FIBsjMYzIo3F6E3RllZ+350pz5AZOCOi1HL5aou5cyy/ePpQBKiqqfMcDH3u9NUYHzyqPrTLt2jlVVXzMDHpUsaK3zPH5jY6E0APiWJULdSelBy0m5ly44ApsjeW8SoMq/T2qwecpEPmB5NAEL+fj94uEp+xFcMrYXuadcsy/wsF71ETHJ93cp9KAHnznkUoQIxyDUwt5PNDSMpPUioofmxGzYHXrQ/EfmbmyD+lK4yVyCrttHy+lTJAs8KgrtJ6GoF2+UGh5UnJB70RzSAlVOB6UgLDxbU27hj69ahJkV8qq4p2ZMFfv57+lKnmEnceBVAIQZQ6MMLUkcY527QcfnSI/yN8u72p+OAwbOah7iGElFG7aRmrIUlvl6Y/Gq4XdhGbIHJqV2AYMh+gpASRl8sSy05m25KFWyOaiTc4Y5596RtyxkMw/4D1oAV9rEseCo4wcUg3ysFXaMc57/SmKDncRgdaXy28wPnjrQBNGjMx2rn1rY0qFw4BTK4+9/SqVllgVUY71u6XBIkABbJxmpbdyklYu2gZHXIwSfSvTvhtogTdqdzHwf9Xx+tcn4U0l9Qv4oypYA7nOPuj3r1+0RLaCO3iUAKAB/WokI0DKRzwQRmnRSbgS5GRUKgMBgYNCKVfJGfap5jVbEjOA4AOT6CpCwYhguKjYxhCw2g9jinK3yjkE98UgFPXn8KQ4AOfSjJzj8qZuOGRtufTNIB4Zcjb1xUg/un6moUVeAFwQOeacjgMQTntTAkDdtvGaUHqDkCkDqow3I7cU9Nn3gxOegNAD9mRlRg+tGGX+IYo3Ng7QKQLz85wPY0AI5BAx1oBXOc5oO7ngAjofWmjIH3QBjNADzwBuIwaPmXhRwR0pCy8DbzTQzM/PBpAOKhh8vAx2poxtAyCc9adlRx3qJ1wQV/KgBxO05BppbOT3NNbd/dpyxsyEnApgCP8AKSTyKerk4OAahxjKsMenvUkWD8vQ4oAftYtuU44pTkAZ6+tNK7V6556jvSoevGfxpAOyuAKbjAzR8ueOtAHXuKADPHTBNI6g9eoFLximuPkJBOTTAMhMnOR7GlDD+LPsM1GqnJUDpz9acpwdzY6ccUgDHUbce9L6c0pfcOSODmm/7R6UwDjnI69xSY4BAwKd97gdKR1IcIrEmgBmCTgc0oXJwD0oLEcDqOpFLx1XjHUUANPXABzTvlOAVIBp4JP3cDimkvwPlAoAQbVOFHvmgDILYGSaADnnrijAKHnp0oAUZHB5FKGxklWI7YpudgGec1KkiEYJxSAjHT0oDAdBgCnSMp6Nn8KY8iqhGOO/vQAgLE4wM9cU4t1qJct8y5znqakXJydwNMBvORk9elSFWxkGmcdAMml+6MgnBpADpyBuz7CkAb6Cl3c546dqCzdccHpTsAmecbeKBnPB6Ugbnlcj61NDFI4OxRz3osBE3QkAnmpIYBIhYhgR0rQtLF8AlN30rUtLNTlTHjjqaAMq3sWYqXJ2kcAVrW1iF6Lx71cht40we/TOKmwwBKspHYYqtQGxRKp5XipVDAHABBPHNICxxnjHQil5znOSKLAIc8kjmgEd/wBKXAI+Y4puDxjkZ/OgCNyxfngU9iMgKDgDJobaM5PJzil+YKGPFACc/eI4PIFHU5P4DvQGLZB+tKcjHGeM5oADwDnvwKQcjGR0waG9TwMZHekDA8DnvzxUgBU4ODnHGKi+Zs5HPrVgKdvLYPWmkEcDGfrQBGCwwAKeNwOWwOOKjIbJ3duRipOCoLc4/CgBDz94df0pQBk7QCfrSAkknHbigEAZYDJ6gUAKQpBDKR64NNcBhlVxgcZp/HIAIGM0YHAHPFADYlYAkYwcU4bsEe/NJjb0yBnIpc5JLHFABuwD1Ax0FMEiswC8ZHWnOGAJX05zTPlwGHIA6DjmgAbapyT1opy/N8xwc/pRQBEA2chgMdcih+cMv3geTntScNleg70qDaCQDnsaoAG0OcLkYzk0HjLHkkcc0p3EAEgHOQcUhK5AbgjmgAOcBjxk80yQHHB4zn60pJZSVHINDudoJxjpQBGcEdSM9cUKSj4AB4z7mlO4LuIAxUUgY5mj64xQBNIGYbVXaOox1z70qN0jxyBknvmm25bYC5ye3tSncSW3YOfzpMBQVJ5BBIxmmzbshV4IPWnoOCzHnNNYrvAYHPUYNIBwLbBuOTmnjGwjIJ64FVw8nmFSuQelS9Oeh6UAOI+ZSFBz3p6NySTx9KiVirhVIJ/OleRwSAMgc1WoDpZCCBg4zSbTy25sYzjOM+1PSQSAcAKB196OQQpIAxnNGoAG456EdKMBiSwHA4NNAUkg8elGe/6UAIY1GNq5z+dShdoB7Hj3qN5GWM7Rlu1QWxnSTM2WBGQM9DQBZ2sCRnv3ofKgAHnv70O24YVSCepoIONvUAZzQArcxjOcZ6ig/Kv90A0i8DHOMce1BCsmSCSOvNAEW1N5ZW5PYVIyRt14OOMmm7Y1IKLg+tPEe773I65FADR8qMq8DrkHNLF14BwRjJ4607CghRyDTWJXI6r/ACoJA79+Ow469aCS3C9BQGbaCOT0zSdOe/pQNDx1GcY6EU4bRkDgdjTExw3vzT+mRjIPbNFhkawqz/M4J96V0VScgEe1LGpyMHBznPWkkbc5CnIAosBFJbq2Cq5qvNZxtlWjwe2KvRZVsZ4xzSyLltxY4PQYosBgT6coywiJHris+exUoVUH6CuvCggq20jFRtbw8bIlz3OKGgOLNu6RklWJHFQvEBBuVG3djXaz2tu6FVjGD1xVOTSY/LPlFQFycGpA5OIOAfO5XH5UjOvLZyAOK2buzVCVYZJwcgcVWn00uhdSuMY4FAGdHMHUbeG71KcYBbuaEsplcqsasAM5FQkzFyChyOOmKAHHCudpyOuKRHDNuXkCmYBJDnB7c04kKgVDj14oAH2+bubpj86WPDhsrg44pPlA5GeOKem7HzcHrxQAQ5jG1gcmlOQCzYJ7c0EnIJ44pO5PUUAKAGVd2OKdg5yOfrTQw9qCw7Ek9qACWRVGG5PoKZFIVyxUgHpzTACxLOOQeP60/LMAexoAkdgFwOp6YqKTHlkdSelAUkls8AZ60pJznbxjIoASEqqAEkN0p4DA52544xSEDG4EZpYmwRg5z2pAMB5y2RS542hcjrzTjjYWUbuenekV2JBwAKAGlhxtXBoGWI7H0FD5BOVyDzkUDdncvYd6AAxk5P5GmqzN8uOgp5OT169eKBtDnBwSOTQAyRgGBUc0bZGxu5xzTnIxuA4HAFLmRgMYAHNMCPa2/kYzT2HQLyCMUuW745oAIHy4x1pABkMabSvI7UzzGkcbV2j1p7qxbK7ScZo4YcnGPSgC2rDYDjPt/WrELqeCMEDrVFCqj7xI96sQSRqOTn2pgWzh0KAjNJlQAqqcgc80Iq/fVcE+vWllO3GODQAgJOew+tRSNuiJUA4PIoDNkqBnjNMXoVyMkUARlgw5Xp0IprHLDjrRllyvYGmF8MBjNUgK1yy7/Qg4A9a8u+JemNY6qNUiT/Rbr5XA/gb3P416dfR7pwx5HXrx+NUtUtLe+tJrK4jDwyJknptPsf8APSqM7niEoGGC4Ix69axtQBwMjINdBr+myaPePbk5jx8jd8HtWNOrcq3HHSgHsctdwr5kj9uw9ayZFJkMm1VI9OtdFc2yMW8oswySMjpWBeKyurKNp3VoIrJ5TEsRlfrT0YKd6YA6E0FRvblTu52iozs8sqi53ds0AWEbkqXVTn8xVjzMDpuzxmqRZSoWUYdQAGqQMyLt3fL9KBFljHwqjGBxikjJZScbu2KjEkSRlmfLY4PrTgfLQMDtZuaAHn5Msu07eCtNkL9W2AdeKA0a4lVct/F700gOCynGfWgBZdrIv3tv+yetREboyq8D0PWnkcDDL9cU6J/3pK8qR1HWqGRDy0k8pdpVBmoctI5K/KMZp3mRnMq7m5wSetFw8bThl3JxjipAj+6wzuJb0pMtG8mSrRp1I60dhIVGE4FRyNtyCm5X7t2qgJLhVKJKy7gP7vUU60aO4Hku7bh0qES3W3bHImcd6fEixIzHazvz6CqQCuqK7I7MV7NtoAaFPuFl68U24LOF2MBAe3akiD4liZ8n+CmAvlts3eZtGc+9IR+8G3kHrT7f5l2jYCOu7nNMllM0pRmVcDjHGam4A2Y5hHuz/cp/77LbtuB1XFNyyhVIUn1HalIZZ8hsE96LgKpH3o4GK+1SEYAXZheuKNk+zakirJ1AqSIyyRtuZC69KQDW2iMkqoJNK8n7sKF2mkGOWZlPA57URtIpDSHGei4oExUibZti+c/xgVI7KwVA6hx0FMUSrPu3qF6ljz+FSyRLLcCXdlR0i9aAEEbsg3MoPegxQLhlbAp8h8seaBkDgqKY8jGU/u1UYzt60AMkDCUfLtB+7inLGu0D5i2f4T/OpCyFAxbC+/anrGPLJV8OfSgBr7mI3Nyh4pH2q5YrgdcVINikDduPUv6051Zn2svDd80AMdF8oMm7c/Q+lNbcdi/xf3hUnltyN6qF6e9ALCT5lxx1zQA3IWNt24l/Wowqgqsa9fensrLwDkHqaMMmMjaRTQAI1kk8h2+ZOcdjT5JG5SRsAD5Vpmxf3krPgn86ZOyrGkq/vGxTAFVtoZuCTTHX5JAQoPXr1prusj7m6kcYPSgqq5aR8nHWgByFQu5Nw+T7vrUUXBDPGw9xSvIvyfvE24qvLI6uuyQkF+lAE0kihG8xtw39jjFRyzD7SqxrtUDO7FRzSb5GhZQE/vCmfaHhi2SJ5g6AYqQJmVfLMiu3PI96fl1Akl6+gqhJNgxuvJzjG7pU0rSeadzKQTn6VIFrzZCmFTbJnioJ7qSRzEH+pqOK8ZfM85lYZwj561XN4kTn93w5+taAFxNJ5X2fbG69eW61Bb6nFDaGMlWkJ2gMucVXlaXzZJY1ynaqCTx+VIxVizNnfmjoMl1m6VoAjMszk4x93FVJbiTAh2qqj0qrK/mMD2Jzk81XkkHnFkbJPWs7lcpdeQhGXfx696reZF5pdG4PU1UnXa5ZpcP6ZqvLL8mFbj270rjsjTd9mVZsr2NRPdLx83Ss5rhn2g9FGBSPJ/DtxzmnzDsjZWe3X7/Uc5qSW6BhIc5U8j2rC8xlJZWyMYoNzKXA3fLjGKXMwsjobLUtsSBvlUVtQalFIw3bVT1zmuGiuGJKtyO1W4bheVPT60+YiSVzt0mblVK/P0q2m7YJA3zIPm/u1x1pqbx4LcH+Enmt+31DckcjBd+efm4/75quYVjWwMK2zcxHA7VLIP3iBlz+NVUMUkvmO+f9kVK0y7zt6gcHNO4EjuX8wPGowOMGpI3iZEU7R9KjibcPu5bGaepdX/eW+I/UdaQE6KsisyqxYcbhSGPy03Iy49M5NCqqxsVk8wDnCmlRtybvLG39aAApuhZvlV3HXPNQxqxx/ez1zT+u5lVuBT4QT8xXA65z0oAZ5axt8y7V65p4bdEViXbj+LrTJBE/3tzHvz2okV94ETKkQAJ/woAcv9wcJ1LDrQxzhsblByKYvys23pS5PIUGgBPl+8qLuNKMsMBfLPXJpd0v8QX24puT5jBn4A78mgBXIwrTLuOexon8rb5h4U9B6U6JY0cMwyCM8mjKkNgfSgCBC6ynd8yml+Vn2BcwjndQd2AinaT/ABGlKtHINvKuvIp3AZtZUbfyvUYpiDd912CY/wAirGNzhmXaR39aa4VnYY49cU7gKkMfHy4bHTPSoj825ZHbYRg09Cuwuql3HBpqEsWjZcAn16UriZHGXUZUgyAfjQhENuXcZDr9/uD9KnSKOKUy78SAcE02Nd0ZWbaGkOT3pAMRX8pZHZfLI60141Lhu/8ADTTEyMYW+aLPHNSyFVg2Rq8jeoFUAzZIyYcq4z94U9EeEFgyyL0BprqTgtuhGM80IjQvvST6KRQAI7bwpbCdenenRr5KMqzeXI/znIpdym4VvvDvzikBkado8/vD0b29KAHpKGk2rJ5ikc5Wnh23nhDH3Oajl2xSKjN8pXqPWiNR55WTo6dKnmGPJdZQI1UZ+79KkdsyhccYqKJlz85yU4HFPST52dupHA96AFEjMcRqu0UgDKPMdct7UDajeY3DfxLUsZPnjdwtSAsUvmqfJDKO5IqVNmfmZm+lIDIWK8LH6CjaqJhelO7EOdwzYjVlPf3pxC7FCjINMJ3Y2noOaBJ+8AC8kUgHIrOXVSqBBnPrS+YqHbtzxkc1EjYeTup60RyBvlK/KOlADvM3HkbR60oZU5k2nPQA0x2wrKw3DsKXylSJd6hSed2aAJYy75YnI4OKspB5iGQbix+6oqC3CsVjVs7j1rorKzCkYbJHcDFS2NINHtZPLXzI8Ec9K6LTLWS6uYoraPLMQMZ4FV44ym0yYJJ4yOa9O8AaCbaNb+5RSWGUB5xUNlm94Y0ePSdPWJUXzXGZH7n2rT43YXkinyszFSTg4xgdKQ4zleCKljsTxHLjnkCnkMMNnBPbNQwZVsnkkVMWK4LL9KTGIAM5K8U4KNxOcH1FMA+fJbj0zT+OqnPtSAUblOSVI7etL3LFVJ9aQD+LIxQePm4I9KAFHJ3KePWkEao5YcGgEHIAwOtKcZA9qYDvm4AXOTyfSgbgu3OcGm7mAPyg5GB7UBnyMKQcYJzQBKjcck4pJHZgADkA5phZs7WIx2xTRjPBwB75oAmEhOdx5IxTuc8nNQ8A88mnbiCcc8UAShsjcBxnp3pSdw+U8GoUcFAFAznqe9PZtpwvIPcUMBN4UhRz705gwyccVG5VcNgg9RSGZmzwQCB1oAcD1JFNYHIwWx160bvlwR9KbliwBPGaAH53YwOPXNKMEHA5zTTtX7vI9qXkdD+VADkwPXHvTxjcDUWT0J6UqluOwoAlLFT8qg+pqMsxPK4HtRJIVO1QT70RSNyGIAoAeTjG7ijkISTz2FMbgknnjil6jLdcUAKFO0HPPWkf1bnPpTui5z26004HIIwaAEGwDdtx7UpZnHovp60hzjLAZ7UZ4z1+lACg4zjoRj6UjkkgrwcYzSDvuH0pDu4IHHagByHHb60oK5JI5A4pMnOSMe9NBGTk4P8AOgBwxwxbHelJHJByDTB3yMA80DjjtQA4ZJ9PejgAgEAHpTRhiQGHH4UOoVdw5/GhgKQCcluAKdtUkBjhcdaiRs5PTjpUnzKgPUHikAoVTnsB3prkDJABpRuZSvQetEZVV5GTngGgCFmJ4zj0xUsW0Lyv60kqgJnbzmgBhEGXkHrRqA/eM4xj0pHSTp0HpSoBgfLkn0qaK3lkIyGI9qYEChhkbQc0+OGVyAF46Vq2ml7vmbpWpbWEceDtzQBj2mmk4ZuT9K1LfTlIBDbPwrRSFVxtXGafyoyF4z09adgGRwRxjAYHHYCnhehDY/CggA7gOaT7w9Ce9OwC8EFcZH86AFXkLjjpQDwFPOO9DEjHpmgBRwuFGAKQk/wnJ/KkDLkkHI9BS5yRgYbtQAEg4GKQ4ztHHHFJkkEADI680p2/eXk4oATHUEcGnbeNuc+9IO+BgY5zSjOQPQZNABtIww4waTuVzgHkVIcdCMimYPK4oATjIyMnHrSSsE6LyRjinjgjAz65pDknpxQA3h0HUHFIVHTdgjrSnPIxwaR+ANvOO9SA9V4wOfxpGAIKk454pkbDqRyaeT64HpQAzGCOTntinEH+7jmopWYOCvTpkU5W4J3ZPvQA/wCbPBzkdKAcHIGcd6RN+cZpTlQRjjvzQAhbJAYYGOPc0wFt5AHQZIqQ/dHGQOevNNRcuSTgntQAvzN/Fnv/APWpjDBG3rnkCnYwT2HpS52AsFzmgBrZVipXI7c0Uuck4GKKAISeOKcSyg45OKQYYAgc0FmD5HOKAGruPzMCCT0NOOM7TyB3700swJYgnA6UI6sQcYyPzqgAZUgg4/rThtYhSOozgU2TaRw3Hcjn8KZGX80BVA7g0ASlcqQygjvTcLjavAoYNzycelIGyo7dhQAjqQQV5yfpSRbiNp5zkg1Ip5AYgjOTQuN/HY+nWpAT7qkhcnHT3qEbg53Z3Ecf4U68kZISYx82c0yInYrsGZ85HtQBMiqmW3HcBkUjuTgKM55J6fpTsHYSepGRTUTCEENu7kUAMiz9oHGAeM1OSrNuAwuOT61X8xQ5BJAHIz3qRGA4ZgEIB4oAcJBkLt2qePyqQMOvXoBmo9qtkqc8U9do4PWgBS+1yoXtnJ60oY9MLyM0nOSFGT6mmN94HGKAJCRnBHHtTiFwOcdxmoz7ngDOfWjeoALEY7c5oAfyy8cnPSkOVAycDvmgyLsJXjjiq6OSxEnSgC36AVGQd5A4PbB60gY7h6DpzS9CRnJ60AKmRkMeBycU8NxgcAioTu5yeCOaCzdB0A496oCTjGQeQKMfKG68ZIqMs2R8owRzQA7HLNgCgBwbcBg4PpQMs+SMCkyuS236GgucEKOCOtAD8KMdvWk4OTux6UilgORkEZpu8K/3CRjI9qCSVRg5zk0m1V4B5zk8UyR27DB6ikEhXhuvrQUTYj+8xYE0NsIChue1RNIrIVUgntimjPrk5oAlG0Akc0b/AJwM8EUYUfKcAY71HLIB+7UDp94dRQBIzHooxzj3pIuM+55HeoJ5H2YQZx1Pc0RsWQtnkUtAJ3hiYgMqnPqKrXEMcUbLkgEYAHNSJIwcFuRnAyad5hYksoIFGgGebISx7cMARjIGDVeXS8RlW+Yeo4Na6ySM+3oPYU4KyksygjHWlYDlbnRkJDIGJ7iq0mlyIPlBB9DXZ7RxlQCecjtSPaxvnc3X06mnysDh/JkQkMgP0NVhM3nspUg+4ruH00k4VlA9xk1RvNI3sOFJ/vAUtQOZ+8chTjHWkOAOBnNa82kyRkqA2D6VTm0+QArl/wAKAKY2nnGKRtx+UHg81LLayRIflcnHeoE3KAzKVOMUgHtgsBnBHelIYHKsCPSmEhMbsUoZeCp+tACgtyNuB1PPWnuwGAeTTWJxkYpDhiO5HagBQFByxz6UDOSwIUevel8sMODmmqRkjHQ460ALGGXIxzng+tDYHy7sE80km/GB1600/KAWX5jznNADhnI+bJxTgQwx3z1zUQZcnIP1BpQTkkDA7UAPPcdBnik46Fcj1ozu74pQy4OeSKAD5eS3A9KUumR3B6e1Rct82CBTCGVPbORQBPuUZHAFB+WPJHXrUMezIDA5PXNPnDNgKxI6cUAPBU4cHGByMc0isrkkDGOcd6ahIwqjkd+5p44+Zl59RQBMiq8foMcGiGPkdevTvSRg7DnpnNSI3HXnH40wLqOrIArEDOPek3KxJYd8dc1HAVx1xgZP1pu4hwvBHXNAEwCjcR6VV5KE093BcjPQcVEWOzA69arUBkhwgOeKYAMZ6nGRSyFyVC4IIzUbgjkHjpQBA6mTLhiSKYiqUbdzgc8fp1qUHapAHWoDGQCyAkYoJ+0YfifQbfUrY7kwQCcgZI9K8f8AEul3ej3YjuVAVxlH6hh9a973O8eVBHsayNb0m21WwkhurbzE6EoOU96dwZ4DJkbugNYWpQtIThFAzXZePfC2qaCZLq3hlu7OP5iVHIXuTXG21/a6lbh4m25UMpbggH2qlLQnlM2eFkwq8HPpTSib8suOaumEmQh33YB5FVUXcxVfnAHXvVXEQv8AM5VeVpBkH5hkH3qSNduVb5RnhqZtdWKghh60wABCh77ecUpBaM5Pzdee1Ikcgcs21R1HvUV2S2NysMn7w/lQBZiYbNrEKR608SKgxjccVRnIEZDHIA49aWGceUGPLKMD3oAnEjZ25wT0xSyuowgYhsVXjkDplemfXmplKhm/d7zjIOaoAxGhXaME9aZKu2Vpc5TGN3/1qflmYMvPtQztv/drkjsTxUgMQMSC3C4ph/fxNGzAR1KVZ2DfKCRzUGWEZUbetADdkaxF9uW7HFTeSfLZcqcjP0pu5tyn5QPSnx/Jl/Xpmq5gI/l2BPLZT056Uh+eX5DyB/DT3bdhWbOKdbKPtMhU4VBz2pAREKxKquwJ0p4h2wbHOHzkZGDSoVbH8WT19KUbpEZpGyRwHPWkAvlbI1XdhpD81IVZpgu1XGOO1MZXCBVfDnn1qZWC5ZI8E+9ADYiTOZGXDDjFLhfLKhW++M4pw+WMljhifrikRt6YjVWYUAS4txA8cQ3c96SNTvADZ4703eFQKzZHp6GljY7/AJ/lPagTJ4ITEX3LuU+pp9ssXzKysWQZRl6/SomDSxl/MYhOfrUbqrAZ3BSMmqAsyM6gNIm1/SmE7W3kfKRj3FNkwIwfPdsdAaajM+WXtQBYDRiPbHg+uaaDHsMnzb6bu2vuKqeO1HmFmG75AeelAEqEFdq9SOajlDcbTnaO1IoZULSjjPGKjYqyZ3MrdxQBK6qQC25lI60gZm+Vm3EHgZ7Ukp2xlVbaMcVEsinjdyByw70DJw20ndyKDMM/NtZj0+ao4p4wNseCuMnNVr2ZV27lVc/cZT1qhFt5lWUbhhh0FQSum/z5G2DP3RVV7jaSm7dKOTVe4uGdCqtnPrQBMbxld1GwqeQai+0SSKdy81TkCDG9cMPSoZ5T8j27fLu5FSM0nl8varKhJWpI42uf3kMm0oecisnz5fOEbL83X/Z/OnwXrb5Ay/O55IOQaOYVjSeC2iBCSeYCdxbtUepl1jBR1I9qpJ5bSsyho4v7uerVXdo1fyndkJOcdqkLFy5UxoGVsSP92nJdfP5SL58nl4P901UFwpYkNnA470+02xJJIrryM596qwETsk0zLErIRyq7uKhuJ5GfZEN3H7xaAkkztJuUMewqK4ZMyTO3lBBjHrVagLJfJvAtWZVA5JFZ1xdeZ+824UUl/dQmIIjYBGayTeFmIPaonK2hcVoWL6dW/wBW2AKpeaw+63NQu7M5bOPam1lzMqw8yNv3MOe1Myc5xgUH3NNyB3pXYx24gmgsf0pvvRRdgHOCM9aX/CkJoyM0XYC804Enrwe1MBpdxouxMnE0mAhb5a0dKvDHJuaT8DWQ5HVeveiNirBsZFUpaCsdrY3XnXvmROgVR+8UyVoW8qy7vKbc/auRtLqHeGfcjf7Nb6y281ssafaMddq//FVpGRmzZs7pt4BjcSRgbvSrzTeYfvMQecD+VYtu3lROI590acrzz/u1ftZ1k8sr8vc+1IZpoRgbdqn2pzbViJzz6CqD3G6UqnRe9EF0kznL7dnr3oEXEbZKF3Me/wB2mJIhkfMjAZ9KR7qOK5BMgUEU2ST7ShZdhVeeB1oAlSeGbzI/ujpnFHzFRIF6cfWoFWNwrLxU/nqqHbHnsPrVDG5kJD4BBp8Csxfe+zsDmo/mVc7WBfgilwrffGdv8OaAD955Sq689qdKVID/AHj0PYimiTdt2htuc0xTuZmHJLUAT2wVgGJ+metNZfvNHnjrSBdy+YWyF4pBI2Tzjv8AWgB+dwAZecdR2py7Y0LAq/8AOoXaT+9hW70sBVSU7n+L+VACsybc5+uacMN825QKYwVZVjUbv72aSVoliaRHUjIG2gCTYP3jI3OMioZHVhD8vX+KnPJtQBVySO1I0e6JVxt7j3oAScqxX5e2etOjc+fuZflxxTE4jA/Clf72I29qkLDgV5Zjz2piMnzfPjnA2npSyEr911/DvSCFAwkZt/8As+9ArBLnYFkO9UP3ieTU8f3yrRoT13f0qKHbKhjkXDZyQf5UqyfK64ZGHRsZquYLC3MYPMe1O2M0yHG0FnwUPX1pyNG2xWO9iaeixq+1hg54X1qRhLs8iRZEyByPWlijZEEknIC0hVWR9zKx9qC2+NFLMCO3rQAox5v7vaeM03O5gzDIz2FNDhJGaQYHbFPG5Uzu2r2XPrQBMVVkPck9acPTbxjmogGz+86dsGnRGR3Zt3fvVASxMQpbrt6CmuVDgfjSErHl2OUxjimu/wAmFCioe4mTu2Ytw6A9KhR2cnbHtPrSj/ZbjuKbl8EKcetMBxjxzu+WmHassYB5z92kjKdd2MdqVJB5ob5TzQMmlZgG2gDP6VLHGZJF/wCWi7c1H5bF/l5Vj9719q07C1CnKMw3cbam4FvTYfnX9wpGeD3ro7KJB8qgA59Oar6bb8AFQoTkmuh8PWa316I4QzIDlnx+lRIqJueD9BgurlLi6zIB8yKBxn1zXpabREsarwBg44qjpVultaKqRrGQMcVfjBIHcd6QxIvmZskkAcE9BTgG4J5GKjUkXG0DA9OxqV1GDlsDtUlAjbm64AOAasIWJIJyB6ioAyjCqvQdalSTPGMgDOaAFRlMnCgfU1Ljk4K5PpVb75OADxkkU+NlVgCQAO5pATEdVH86YWCkBjk5pXdcH9CKZxgbhgg0AOfb97pkUhdsDHIxTWHAxkjGOlKFAIJbAPFAAgffw/bJpf32TlsjtTZD+94OMcUoGOSxOaAFAbcdx596Q9x+uaCWA3cMP5UzecgFeOuaAJU2hwGbBxySac00fTdk9KqvMqud6lsdxUqMrx71jxTAeGYAFTkdalRty7hgADmos7iOOP5UZwc/5NICTJYblPfvSrnoec8mmbiAGK8ZzgdTUgZSAynAPY0wEOAeBSnn5tv60r/QH0pOwz0oACR/Fx6jFHGDjBBpjs2fmH50Iwzkjjtg0APJwRj8aGI4I65pD3PXPSl4K896AAvlhn8KacbvmYAEcUFRjGMmm7EydwyKAJEI4x+PPWlLDJyeOgApiH5wpHGOop5xg8jA79KAF3Ky7QCCP1pAY89ef60wMpXrjFLtXOVGR2+tADz1GDk0hyPYdsUxyykMeDjqKcMYHP50ALk568d6TzBnhunaj2PIprgZA6UAOLDPJz6Ur9CcZwKYM7gQMj1pHYk4z+XegB6OrAA8Y9aWRlBAB/GowBkE5FEqhgAo57c0AKyqxDKCKU9lHamIXA2v0HSn7SATnBPWgA5I3LxT923AZlweoqNRwABkZ5qX7KzkMqtj0zRYBzSooABzngAUwnblVUkkcHvVq3sHkbcVYkDpitO00pjgkAD6U+ViuYQgnlTaP51btLHACsWY+oro4rBEJyqkDvU8UMKONsYP0p2sIyrPTlz9w/WtWC0VF6AH6datjaCNq4ppIzgHPpQUMWNVGNoAHbvUgYKvKgeg700t3Y4H600lmwSAffNADyx3Dt6GkGecMCM8UAnIz1oGFBHHJ4oAUdwefem5weuRS4JG08D2NHTOR7ZFAAWAyR3psjAdTg/WlxnOelRuhJJ61IDlUh9yMAD04p/7zBbA459zUaPtA3EZp/mcgkZBOBk0AKMKSe5HSmE4JwOR2pxHUgZOeKaysQCp5IOTQAby2D2z2oV/nOWx2+tQhmUgMMDrSgA5bOSecUAWHlUEDrxgUm4kjPA71CM4LDA9qkVxkKcHIzQA89N3T0PrSncPujIxSDknIwMYA7ClyRkbuQO1UAzIxjdzmjuQB9KRmAIIXjvmgHJGD9KkA2bAB3PSgr/Fu5pSCxyTyOgzTC3XCkH1oAdjcMFRgVGg+bJ6Z4pyEkEjn3pfUZ5oAcMZ5OPSgDPJNRHHXOacrHO0AADkmgCQgD5j9KhdhkkZGDxzU2d3OQBnimui7iW4H86AETDZ/U0u4jIxxigBQCFBA9aG+ZSMEn2oAFfp24opSgwOlFAEALYGMA0rr1x0xz9acuORgHB9KDuPIxjNADBhuFBDY6HvSSRlnCgAcZyO3tUsilslsD0xUcjbeF5J496pAN2MRtxgDk4pEIyGGSRnPtUo3BASeCPxpAu0jI5PNACDceQDt65NNfPLNgDtUxJOBnjsKaRHwGHBPrSkBEFGOQc9jT0znHfHXFSEjgJyT7UjfIGdhg9BikBEV3gqR1HBNMSORZAQPlxipkAbLLux3z2qV9uCqqWOM8HHNAEDdOe3JpFfONvB9fX2pVSQgFtoGeRnJP1qQBSFBXAJzmq1AikjDuQVBwM9MfWkKrgBlwO1TkBskcAEgmlK8Y6nHBqQIgVACqhOeM9MUoGVO3k7uppJVZQCpOSM47UiLKcFuF9B3oAcd/DbhxwMCmO8ceWdsn0pHnGTGq8dqqzqZOM4YHn3oAeZ2fJQZXtTNxZwCcEDp1zTY0VQSpJPXnoKlghDDzCcgdMd6AJxG2z5SDxnr0poVuARyOp9amjXA6AZ9TTfmDEsMj1oAU9gBSLuySeuKU5GKCxyD6d6AHoQ2Seg6ik4OMLhQeaCAyE9CaMhVwxBx6cVSAPlXBPc/lUTsTKVVgcfrUjjA3MAT2GaYBtGAMknPTpSkA7cv3uhA6UjHgZ4JHemjqe+T+VOk3fL0bHGaOYBc4A3H2pXIYADp1zmmMGYhccDmnAbQFJ5AzTuAIowSSSajkVlQ7iCATipd68kHHGKgndiANpHPBz1oAYP3ZBC4J756VMJYwhY8n8jULzRkEMDyPypqKsoVlHHQg0ATxsGBPVTyGJ/SklK5DK2eMHHPNAiABU8DORg0KqxZ2nOT0NADlbDhSuB0NJgRsVXg9eal7lmweOBTJArkNuwMcn+lSA5Y9uS2CSOP8aT5WYruAGOMetCMrDarZx0JpMDPAxmgBxVlUNuwQOg70Z3Dc3ORwKRWYPk8jHSkf5n3cgY5p3AUueMliBSxtzlTknsTTgE2kjn+tIBHgsFwadwHrKq5BHTkGmiVWyOg7AmmhRyB0A70x+Au1eRVAPfbj5lVlPQg00wqw+6o9DnpT/mZApAA6jmkPyjG7OBzUMCtLp6zEszKT0ziqVzowbG1VwPatRmAxzyfSnFjsLA8ZxmmBz8uhqwZjgED0xms6TS2Xo2B6AZ/rXYybigBORkE4FROsakZXOaXKBxb2UqnhWxUZhkV8Hr6YrtZIrdwfMjbA6DoaqPZwyEtHGyg9yOaOUDkSWDkbWUe1Jlecsv4V0Uuj7nJOCO3ODVeXRGbIWNgfrxSsK5jCQk7lKkYx1o3FjyMnFWpNKETlFDBvQZNVZIJFJVgykdTigZEQ+Qy9Kduz1YZoAKAsoJHpUfnHJzHz7daAJgxUYPT1oPXrxjrURccHODnoR1p8mCcq2fakA87hyvJPv0qN5lQjd8w+tEcgUFZBg9iDTAInfCkYoAe8jSxgqB+HpSx4UbQxANACoDtOKaGG7sBTAWN2Eh3A4xxTraVhJtZgVJ6GmHBJYZzSmPI3EYNAFwSqAQTkH0pqKzSBlOF7VVRdsZYNz6VKJiIlAGD3oAuhmClcAg9Tnmk3A4wMAdar+YzAc4IHWneYoI+n50XAdIyq4Y/dPFJOSHJH3QvXNNZ0Z8HhcZx70yR1Ybd2R34pxAcq8Aq2CR60FQVOWyoGRioCWA64HYmiCXkrg4x1NMCNmbIJHHYinEnAC8g09tpjJ3DI7DmoA3I5we9BP2gdTvGG5GSBVR5rnJUBsZxVt8D5tuW6Z9KiU5BPBFGpRE4EkBjmCyKeCMDBB6ivPvG/wh0bXJRf6RMml3yAmPqUY/7QBGa764j/dbhk06PGzawJBxQmB8yeKfC/izw68japp5uI0GBLbqSHA9AK5uK+t0uGi+aGQjcQwPFfX822RWhmhE8DDDqRkGuJ8UfC/wl4lt5I2i+zyOMAAkDJ9SOlUB8+PhlLYVosZDZ71GJFwoY5X8q7TXfgprWgbjocwngBzHG0jsAPTOeK4vU4Na0zzBqulmARHJZVJB/SqWxnJahuQ53BiBzUbFQC27O7ones9tSjlLSLkL75qQXdzgNbR+cAP4ulMVmOlBZyuMt6eg96iPyIdysW/g96Q31xKrrJCImAz8v8qd5ysqH5gwGQDTAblWCMh2juc9PanySRrKyrIwKDOM9aruEaQtIGAPZTQVVYwqrls8E0AWpCwQNHJgHnrUxlt1iC+Zg4z+NZzTbZwWVQgpFlt8bplwM54oA0Y2VoyquvmPzzTG5by9216z47i1nLMrMAh4o+0eXcAO3mSP9ztQBokMnzM3Pamxgl9zN8pPSomMquNiK3qCaak24lHVoznj8KALRVPPEf8AD9e9IRH58rbtxAxtBxTMwuBOzH5O3qaEmtuZFZYz1w3XNAE1pEtwduNqjnOabBtVpImbcoOAx71GZI443l2t8/QZx1pY/wB3BuO3aTgDPSgCaPMcuGHzf0pJCzMzA4QUSOChSWRFb++OeKRHhLHyZBIo7igCQSBcbPxz3p+35dy/I2c5zUCFZGDRnpUxXfJ/E3p2oAUEMSuxcnuTTd6q37xlDdj2ouf3cQZefYGonuotioyId9AEpxEglkfKf7LVLBNDIPkfcPftVFrny2XCoV7D0pj3USzl+FOO3egVjSAUnduUL9aGZR8qsjZ98VlCdZJQ23kcjnrUXzO7yLtA69eaAsa5mVAVVlJpJLxTHkrkAdmrn555GMbI/lyucDPSi4uCr7FbavtzmgdjY+2ZRVO5iT64xTbi4k811Vvlx26msxJEO1X3Z7Ec1Gl46M25497tsznkUBY0kmVUXcXbPAXPSiObrG7BTk4xVGKQKWE3UdGz1NP3NtDSMme+DQIuGRvN2grISMEZxkVF5csZAWRHCLhQeMe1VvMt1zIZPl6DBpY0jUExzoTjOCadwGyPJIm7/loDztpJWVdrx8kdAahlvBC8cbMYzI33wKV3K3OyUYP971ouBMhLSmRuGPGOtM2+XKySLlOcMveqtxcSQofKkTnvmom1CPyVViYwnVic0h6l2aBnt0ML5A5IzRFbpIPMdtpAyESsi01mG3uy7XSMjn5u9Sr4gs45ZZA2Wz8m0ZzRdD5TWhj3IS7KuezGqzxmU7DIsjd3BrMXXWkEkbQmSQnhNh3fypYp9SfmHTXiz/Eflx/vcU7ofKzWKww4Krhh/Go61HHPb/vF2pt7gnmq76P4hZAxkhETDsSV/lVyx8D63fSKtr5zK/VljIT9RQ5WHyrqUn1CzZ9jBopB0Yc/nVDVNfhfEccayKvBOMV6Ho3wY8RyEJdaXZXUbf8ALVpHV637P4KXFu+640m1eIdV8xmNRzsOVHgV7drPt2LtPemx2l5OA0NlPIPVIyf5CvpCLwtFpq/ZRo9uVTp+5U4/Gphb2cP7tlhg/wBlUAqHK+o1Y+eLHwxr94f3Gl3QHq8ZX+datv8ADrxTNj/RIkB/vyAV71btaj5Y5ix9yKmZ12HbINw7YqOYqx4lbfCrWpU3TXMML9hjI/PNTp8JdS/5aanAv0jz/WvZEkkzhtpGKXzF6A4z6CjmYjx5PhFfZ+fWIV9T5Of/AGanH4R3PG3XIm/7dj/8VXsAKl+WyPegnBIVRx14wKOZjseNS/CbUUGRqkbD2h/+yqpP8L9ZjjMkcyygf7GP617iWk8vcxVV7GkMrLEfLb5aOYLHznf+DPEVmCXsHkHrGC39KyJtP1CE4msbmM/7UTD+lfT52um5xkkegqvLYWc5DNGpk91FPmJbR8wSBkO1kKH3FN6Y5Br6VvfDOj3EhD2ULEjDEqKxdV+Hug3kYVongI4RocKRRzDPCo32yKzNge2K3NIv5/tAjXgHqc9K7fUfhNZxqBa6tPv9JYxgflXPT/DnXI3m+z3lm0a/33ZSR9NtUpEuNydImWcxSR+XnnzB3q59nBkkeOTOBngVni28S2UUf2mK0MUAwSzc4/Gp01j/AEdmkXbvjwHWM4rTmJ5Sfa0YZ2bquQaR9sMYb/WFxniqYv7R0G2R24HyqTVmK+tpAyRzoGA9eRRcQsly8pVtiiLGOetWRMkcGyMN5r9qrmSLyAyOsmelRJdMybbg4U9flxTCxMlxJG+1enf5s4p8V9IqSBZFHy5HfNVdsZlH2edVt+w9aWWFY8P8vmfwjNAF+C7xtUXW9CnAI5BqUzOrKfMVpf7vSsobvkZo0Az8y55pqQtLdCRX+ZDmgDXN0d2S4wP4c06W8OUPyrntWVb4nlnbbgJySDzUnmLcMIUboOpoEakkyxk+UrFDyeaPtO47dvIHrWTJJ5fBZhg9exp0srMjPI21SPlAPP41oBrxvuXczLj0pGkRl8xm+mPWs5LlFto1Zs5HY05bhFgDM3m4OcZoshmiJXMY28sRktTSWaUbo0Ynt0qqL/y0y0L7HGaJ7lbiJWiDRt3Y8VL3AuTiRRIyyLHgYOf5UHaIlZ2YccjOap7ovIwctnvnvVsTRbSqDc2AKkBYR5sgbHy9+aarrmRf9rhqcsaJOFBYr1Pal8ry45Gdl2np7UAM2qeSvT7op8Y3PuU8qOR05ojRht+6VxnOaQlnuWVVwMYdhQAb5GlDMcntTlZo08st8zj0o/c7xFG+XUZye9IoVSJScqBgnNACeXHAPUf3u9O34w2wFsYBNNZo15DZPXBo3SAb2ZcmgB6BUcxKMcZzR1+dlxgcLUSs33mbODyaRJI1ckv8u7OaAJt3zDP3QM0uzznVvmIb9KhDA7mLLtxxUMk5gAunkyBwAD/SgCwyyRoF3sXzkUryBhtaTYx5NVZLxZoxEjY/2u9NPlmNVUs3oxoAux4YttffEBkL6mkEjOoVeSep/pVWM7s26ttZxxU0CycxNHhU/izQBeO7hc84phMmd3Uenc1FE2MMW/d/rU6bizbW2nGVY0gIwWXGI93r7VPbwM75C80qW0zYVVbGMkjnNX4DDE48l1kcD5lxmplLQfKTWFruIU8KDkZ610FjbRxgvJjPUVnWHmzSgwWwUHjDHJJ/Ku18L+BtW1AmS+ZraA4O0fePsai47FLQNMutbnFja5aFmzI+OMen869f0DRrPSLFIoY0MijBP+NLoGl2ejWC2trAsYAwcDkn61oRpxsXgdSe5oZZLHknkAgjj0qZMgnAJBpsaqqAZBHY1MGwMkdKkCNo2zuC8jqKTG4f/X6Us8hAHy5B5OKgSbKkA856GgCUnCg45HcdKQSHhe3fFMyxB+bPNKi4yScke9OIEsMih2DfLxxk9aHyQOARjtUSESZ3Lkjuaf5gAK9O3FSBMkiABWBAPTih3GCAc1DlzjLLjtSZbBHAHXI70AWkZtoyuAB61G5YkLt4zmo/MkAAJGO3NSK5Bww4PQ0AJ5iLlSxPvinZOMjkH3qFwAhPGOtICcYAx3FAEmex3AHrSuWPCnjsO9NRuMM1SIyqNrY57igBiRs2WLDb6Y5qWE5AGeM4xTUwu7aMDtzmgYU5YMcelAC+YySH5cgegqQMSc4496ZvckldpB/Omk8lc5PvQBMXx8wGCe/WkSQF9vUjnJqAEg7VODnBz0qQRkMXypPtTAmL8k7W/CkBJwcZB6H0pilsYLYBGSaUblztOVNADyBxuOSaPlXg4yelImMEHk+tMZGPzA5549qLsCVAVyc4PegkdRUY3BPmJ64zS4GOTn2oAfuIJGR0zTGbkErx3FAIJJXijJA554xQA8bcYB6859KC3bAJFRhW27VbBHTNIQyjBOT60AOwCpOBSB2UbQMDPelUjkjpTZduB9488GgB5YuMsMYpyKcZyCMdPSowyqpUkHnP1p6sq4zx3FADwxweMAdTTeCc/rQJVwR1B9O9CKzcDABoABydqsCKcq+vGO9Oit5Cf9WxPrVpNPl43AnPOBQBTdACPmFIcrwBn3FbEGmO3ymBjV630UbPmG0dh1p2A5xIJJBuXkd+Pyq3b6fNIQWVsY646108WnwxLwBnvxVhUVAFO0j1/pRYOhi2mjrtHy4B9qvxWKx4DLx61fTB+6celJIxwRkH1pgRRxqr/uwp4x0qQ/KCQOOlIgKjCgZPcUSBsYLDBPIouwAntjg+lRjCvlQSO9PHy5GenSmnPUEAUtQJMkDA6nvSDaozjmlO3gHJOM8dqaO5ByM8UwA7mOd2BnNLzn2oderZwKYMkgZyB+tSBKTkYxn3FNCnI54703cRkKfwpDKnQnFADznPoP50HC/NnA96iFwudu3I7GpNwKndyOwNACFlGGJ79qQShs4Uk9hTSGwSF4xxTU3DDMcMOmKAHBQWyDg+hpSGP0zwaQg79w5B6+tPwpACkgdhigA3MBjPB60byq57HilAUclgce9BZT6EdqAIZXbJUcjHFNhibIbdj1zVgIudx5/CnBeSxGD2oAjYqDjFB2cYGTjg4ocMThRz3p23GBnAoAEJwVyePTvRg5zjA/WhXIJAC4HfvS7mbO7gmgAI3c8DjFIAqkZ5NLxgg5wPzpMgYBP09qABsHk8Y6c0oPBBXOeM0cYyTzSqMjIP1oAiOVJAYY9BR2HHHrmh1UOWyPwoyvBByfSgBpPUkcjtTd/Ht3p5ywOBk1GRxhhz7UABlZiAvA9qsrnYM4JI5yarR8Ht+NTOyqMknJHQUAPOe/PHrSfME+QgE8801CrDnjjpmhm5GBwOKAHKCRyaKAQSdpooAYCBkDvSAnB9M9e9AAyeQQD1zRyuWABBqrAPcrsJXk44qL5t6oqqWPJzxSoeCFHAORmhWUuWYc9Rz6UAPfg7iuAOp9aXG/gjqfyqG3ukuGYKpKg9DxUgwrkZ6jigBqfK7AjJHQk9adxjkAnqKa5O/J4x+tNcNjPQ+lJgGWUgYwQc8elOYtL8ucAHNRuz5CqpZvXpxUiblUn5Scc0gJFG0YLdakAXlioxjAP9ahXJb5umKduYgp0B6GqAG2ngHJxSNhU5605FAAGMmh+BkAEe9GoBHtEYDHrSqGyAB0IOc0wqSMjAxycUblxndnI4xUgS/Kc55x7VG5AGFbr19RTfMbBJBOOhqPALs+ck8gZ6UAKIlU5cYJPHfNEkatho1Bbp060rs3y5XJx1pXJIGwEc8/WnoBB9lLJz8h5yKfbqUARjkZ4prNKwB3Y9jxUqDCKD19arQWokq5kOTx2I7U3bkAbiRUp6gHgHimKr7zlcAHnmoGAXadpO4dz0p5244pvTgDg96cuACMg45oAVR25GemKR1Bcbs4HBxS7jgHA545NDMoOWHI9D1oAjbaBwSeajZkDhlbcM4x0pXdMnjAIxx1pYRGUJKgAdz14oAQMQCMZyfSkdi2Qo6dak3QvjaTgU3dGhOOc+tAAvyoWZs5HFRydyrZOMZpZVZiFUAgDIwf0qM/KCXwB1OOv0oAhvZJF2iMnOOg70W0rE/vBk/wB3v9anxuQtGu4kce1R2tm0bmeRst6d/wAarUBxKvIFCjHf1pY9wnZBwCBU8UYXLleT2pzxtkFVXPXNGoDeV4zkYwabKAUOeT1GKlK5HOM9SKR42YhlHBGOKkCJsgKFOT161J8pjKj6mm+XIMbhgikyynBGR04oAciL93v1FK5VeWPPbFM2MzjawAxwTTVt23kuSSDnNAD2YZBDAjrT2bCEAqwIzVcxs7tt5AH0piKwAUtjsec0AW4WjCjJxxken0prhywZSoHpVcR5+VWY+gpDFKBgyEfzoAtIWZxyKc3zOcLg9Pyqmiybss4IHYcGrPzYyemOCDQAZU9TkD8KTcvKgfiTSY3YXHXmkI2fLjJNAC7iM4Ax0pkmcAqc8jigFcHaST1pdxGGxz6etUgHIWLYDdqV1BZW7jrTNrAFgMEn1qTopwSSB1FKQDnZW+XALZ4zQcbM7cYHQGoY0ZiS/KkcnoaavmI52t8vvzSAlATIO7BIyRS7tjZ2r9cZqCRWzuD8npgULvYFS2eO9AExdZMExKSTwQOajkhgkJBRCT6jmmndkbW2jGDjmo0VhISwJIGeDz9aAIp9LtQhYopGecDAqk+jQyfMqFR2x3q3ZyO3nb2zySAf61YjYgAsSOBwOlAGI+gAhgpbpwCetUZfD9zCpYNuPXavP9a6S5vkjcxBW8w8Dj1qWNypBCnJ6k0CdziP7Ou2OPLYkHoabPZXMY3m3wB3Fd07EOSqqWPU0kGybduRSg9u9AanBS/aMBmgYelQBmJy24Gu/ntoJsAKoA6ZFVrnSrdlGVT6gVQjjlkKkEtwO3rUv2mMPg9CMmt6XQ7ckbQc/SoH8PsHIUcH1FSUZO9GTd0GenrSuVwArDGc1Zl8PXaPldzL6CoJdKuoSPlcE9eOtACCRQDtGSf0ohkYOQwBAHNBsrtTuEbkY9KrbZ4ywZGB+nNAFjqCw557UzzNn/1xUIkkj5wQT1BFIZSwO4E+9O4D3ZiTg49j0qrLdSKSuOPWnrJydyNSeZGxO5fzouA+K5XYGLqpPWn7wxDblPHUVnywwEnhj6YqGQPGP3ZbH1o5iTZLLsC5ySagdHXKrwpOaoJcyIMMpb05p5vHOMLg9cGjcoshmC7SM84GaVlwgwcn+dVoLjzCXkIOOg6VMZl4PfrwaOUB8Sk5ctgdMUgRWcjcTzn6VDJdojhQGI6n2qaOWMjKdTTAfA8sLlVkBx6iql/punX8ZW+tYZd3ViPm/CrLGPJZWy3ckUwiNgdw6U7sk4fX/hL4d1V3YnyIyONoyf0rhdX+B9xDHL/ZTzND0DeYR+nWvb+dhZSeO2aX5jKhWRgRyRv4NHMB8m+I/h54is5oobXTrkMFPnXMkw2n0wuPrWBeWOuaTB52oWoYAZLKcivtO4mVlCyxxSr0IcCs680HQtQjKXmnQkHsqgD8sU1JgfF3nXkqGQ2bbDyNjKc1B/aLGYBYboqByREzj9K+uNU+GPh64Qm1Kwk9MRgVy138HNQt0kk0/UI4xIcMgHUU+ZjsfNa6pbs6rdZAH8J4JoXVLCRjL9sjRBxg9fyr2fUPhfrNskq3OmW93ADkMsQDn1zgVy914F0EHdN4ev7cdCrQFBn60ucXKcH/AGlYNKi/aEOPSkutTg+1pIjIFQY69a3LjwFob3bBL1ox2Rck1CfhessxFvq/yHorR8/zpqaCyM5NV/i85MetPgvlZG3Xqc/3h0q3J8KdWTiPVI29FKMP61Sl+F/iEEj7TA34mnzoLD11JLaMq1zbzs/HHOKJNZtsBJCZ1QfxdapyfDbxRFj93bEHoRKcfqKifwF4oUGTyY2HQkMT/SlzoOUunWoLjDMxXHAUmoZNUtFf/Sp2ZB0VTVSTwR4m2DfBFx0Gef5VTk8K+IoThtIuJcf8813D8cUnJC5WbMerRSESI2AOq9T+dEuvw+YmyRjs6VmDwn4nY7k0+ZA45AzTR4R8RLwbIoe2ScmjmQ+U1R4mihnVhDnHbzOv6U258YXskrbVjgiHQDLVl/8ACKeJo33f2XO3/ATTV8L+KCjONFu2XuQlHMwsXD4imb52LMo6AGhNfjeM+ZEGPbB6VVg8K+KJFYJpk6Y4KsAp/WpR4K8U4DfYsE9t4zT52FhX1yRBxI5D/wAJ7Uw6zCEZpI2ZiOCTUy+AfFD/ADfZlH1f/wCtUyfD3xI2POSJVHo+T/KjnCxmJrE2cbvL4wKfFrk0aFN+4Z6961IPhv4ikbO6FV7Esc/lircHwt1+STa08KL/AHiDS50HKYP9stsIbBGcjmmf258jKq9TkcdK7CP4S3Y/1t+W9dkeP61eg+E9mozPeTsfTgUc4WOBk1weWEUuOc5WoRrYWPyxCpBbJbPNeoQ/C3Q9wDPK3/bYirD/AA/8LWZLy27MB/ekNHMwsjyiTXX2FFQMD/e7VXOqXUj5VTndn5ST+Fey2fhfwmkwa30WW6PrFHvFbNpo0HmCOz8NuoJ5xbAY+tHMwPCEvb90McdnMwY5wqk/0qaCy8R3DssOl3pduv7ph/Ovo6y8K6xMTHb6Mqk9GEIAH44rZsfh54vw3n3MCQN0CIAV+vNFwsfMsfhTxhPGoazeNc8B5FGP1rSHw/19/nu9VtIGPaScf419MwfDWTK/arpnPfAxWjbfDHw7Jg6haw3H++oNHMB8swfDXUGbNxq8EkXrC4c/lmtey+Ftu3zyNfXC90SQA/8AoNfVWneCfDGnsfsenwxg9QqgfqK2rax02ABYbGEAcElQT/Ki4z5b0r4WxRFQPB97diQ8vNdKNn4Z5rpbP4KX1xIZoNOstOIwF8kHj65Y5r6HcrwQqDA6YHWl8wjBXOfQGi4ankVh8HZls0S71Axn/loIsKrfh/8AXrpbH4ZaDDbrHcyeeF6ZFduzyHOQQpHrUflyFHO7APSnzCMKy8I+G7UrHFDGQOgC1uWuk6dBGDBFFhecYFVks5s5EmD6mrUCtFHguSe5pcxRakAWPKyEDGcADFViEYhmYEeh5BpZJGZCqk5AxzVWXnCo2T3qdCRJ7GzuJDJJCmOmMVmXPhvSJnY+QPcYrUdiBx296crrsDAcntnmgo4q9+Hel3jmRYyjg/KSeR9KzdT8C3UUTR27sT2bvXoxdcn727HQHFLuyhVwRnoSeRU2JPHrjw1rdqMSQs+OnrWdNbX9vxcWDDB7vj+le5GOExgMoYj+Imq9za27jDW8EhPdgKOQcbniPmIj7pG2/wCyaet3bsGY3EQ/vAkCvWZPD9jMTusYST3AH8qzLjwBpl25H2JST0+QA1PKyrnnAkWbay5cdgvIP4U59uSojYZ/h2kYruJfhlqTErbN5K5wF2GgfCnxKRhbhiO2Is0WYXOHAjRApG09etRSzxKhCsxINehQ/C7UosNdI0rDp8uK1rTwbbW6r9qtQpHTK0WEeTgXUxzBYSysR97PH8qt2Wha5eYZo2tQDkZ5zXrI02ztkKpGgA7ZxV2zmiSMIsafTGaLAedWHgy5mlEk7NIfaujsPBNkoBuW2n0f5q6cvg8KF9McU7fukHHHfJrQWpzl78MvCmoIFurONiB98g5/nWNrHwesZoPLtLxljX7qjivSUfcpAAYduaRy4UHaVA6c09RHhep/BbU2tWWOSK4l5KlwFx9fWuC134T63b3MiTeEr6Vgv/HxZXUcZP8AwE5r6wM0rL5ayMvPXFOEzKSGJYds84ppso+LdQ+HLW1wIpF1WykI3Yclx+YXFZdz4J1NSfs+tRSAfwuDmvt29t7G6H+lWsMhPUlASf0rIu/BvhO+BWTTIQzdWVcGndgfFE3hPxLbrlfs8+P4Y5lzVc2HiS2IM2mzsfUOM19i3fwo8LyHdbxrFIOFYLz+eay7v4YXWwiy1FIyDwXiDUuYWh8jzXuoW7nztNuEPqwP88VGNZ3yBpGERXghgSa+o9R+G3iqG4DRm1vo8fMGQkH8M1z2peBdRk3LqXhOxmjXplAPy+SjmYrI8Di1pllkbzEKv/tAfpSprVrDN5jNubGNyivXb3wnpiOBceD2t8cHbZpz+QrNuPCfg9pAt1Yi1YDoAVo5w5UebHXI87Y5FHGKnTWLUJsAVVxyorv3+H/hC6yYVA4+8J2AH4ZqlP8AC/SWKrb3TAgZYiTJ/Knzg4o4h75ZE2wFFUDjmoRKzRsu7LHrzXYT/Ct8Ztb2RD/tLmqH/CstZLHZfA/70eP/AGaj2jFymFb6lNhVvJfLCDCKvQ08awi53Fmi9N1W7z4e+IYXKxiOVfckVnSeDPFCR5Gnu3+ypBNHOHKywutsuWmjTy/4Fz0p0evP8rPKwZD09qpL4S8RStte0ZG/uvkH+VVp9A8QxZD6TfMB8u5YWYfmBRzhys6WPW4/KL+fgnqDUn/CQxLHtYiVfyzXGf2bqwJ3abe47/uW/wAKQW+ooMfY7gAf9MzRzBys7BPEC+Vu6DOatJrUCxCRZlUv1WuEmF/HFvkhlRPUqQKYJZQgZ4mK9jjFPnQuVnoX9pWaRiSOZN5681B/asauVaTKE5IrhBdLkbkPHcHmpRfSBM7SD/CcZo50HKzuU1a3z0zSQXzN5rl+M/IPSuLa+upNpkhJCdCEIpYLy4jQr5UvJz8oNLmQWZ2b6g2wfvIg3QjNNe7t/wCGZWD8YHrXKJPOy5SwuHJ7hDTw2oBl26bOvcYQ0+dD5WdKArXYkVnJUYHYVYUMV2yLu5znNczb/wBvSyFk06+bnPyxtxWvp+h+M7yYbYPsqt0a4BRP5U+ZBysvRxqG2vHiMdTViNlCMpZVHbNV9O8J+OLuRxKREAfunkGrp+H/AInkQNcavDAB32E4/WhyQcokbpHmQTRsyDjtSLqkW397dQrv6gnk1qW/w2s/Jjj1LXLuVyc/6Mo59a6Ww+F3h+ePbZeH76Y7srI8jgj361LmHKcJbX8M2DuLEjKqozmtHSF1a6nISxZI/wC9K1ev6D8K7pbdY1t7a3jAAOYxursNO+HOl2qBru6M8noBip5h8p4hpXh7VJ52aeSWUkYEUPyCu88NfDq+l2NJF9nA6Ejt9K9Z0/R9Ls8Lb2qlh0OK0eVxuYAdlHakOxgaB4R0vSkVyiyTD+Jxnmt75UjwgAA6YFKApO3kDtThjDJjIPrQFhEUMA3c1MmVODwemRUaBUAVV5Bzk1MJAyNuxnOaBiyYVBk5PpTY35O7oelMLDIJ5NNLbskdfSpAfIck/NgAcVAWUMNq5PXNOJYHDDPFMIO8EYHFADiSeVXC555p4CnkEim5ABApD255oAesmCQRgU9SewBqEscZxnnpTg+eEUgHuTQAMu1sjLDPrUuFwMn3wKjDJkDn86eoJJ7e/rSAeMZ5UYNKR/EpO2lyMYApnIBGeD2oAazHnuKdzhWXnsaQA4yMY7U0bkbLHPtQA8lWJXHP1xTdoUjdnP6Uhb/Z/HPNSMG6qRjA69aAHJIcEEYAHFSIwb5flIxnnrUI5G3PWhcI3v2oAekw34Jyo704tnGF75zUYVuQu0A9cmnbQiDJX060AI5XeWDckVKGAAKjPFROByOvHWnxMQgUEUASeYCAAuDjFG5gPQ96bz0IA980fLwM0AODnp0p+/vn2qJjx8opqhhzwD6mgCZiWwp6elIDnLZ6D86jG85CfMfWpUt7h8BVYZ9qYACox8uOKA3JwRin/wBnXh+8oPp7Vct9JnYYYnP0o1AoBgoO4g5oZyQAo57GtqDQzn50OPWrkOi24cbhkfTFFmBzKZYgKpyKkSC5YFQmc11qaXbL92HPqasR2Fup3bOgzgGnysDjItOuXdd0eAOuOc1dTRJGO7a+OuOldYIVTlFXB9aeGIzk5GORjpSsyTAg0RcBm3D2q2mlqg+WPP1FagJIGeDikdipx2707ARW9nFGgLKpOOmKm8uNT90DHtQhYjceRninn5sjOKZQ0MFJwMCgswJIbIPrQO4I4pQqYIHFACIzZyQCAM0MSwyFHrQm5SQT1HFA6ls/5FACBtx4XnGCf6UpOAQFz60B0JKr35H1pdpyADkYyaABRhR82DzimurMMnkj0oOeRjI/WgFsgDgdgaABwVw3fFNYHI2gnnNLli5GeKUE4Jz9MUEj9zcABQe460zGCdp9+lNXOS2R6570o3ZJVcADIz3pMoU4YAg5PpTTxgN0J5NC4U7gpweSc9KUlWBU8Z5FIBC2DnoB39aY6qxzjOeQB2p/ytjHQfrTCrKd2QCT+VADfLZTnH0p25mwMYIpjSNjaTgZ607KrjcecUAO3MpJY8Z6UpbqwXGeh603CsRkjHvTg6lyg4wMjNACMWHO3H0pCWJChcAjIJpplXBGTk0h3HBLcAUAQoFjuCW3HPQZq2m3+EEnqM9qrwRMHaSQ7iemetWAzdQvAH40APycZHXvRvYnBH0poywPH40rkDGeQPTrQAqk7zxgetNl4JOcDqKeGUDlcD0phbJOemOKACMjBwwJPangfxdSKjUquQOuM5xSFm52scHrQBIWbptIoOCMkc+tNGBglix9Kcd2TyoBoATAPNCngj9KCCp4+oFD5JBGAaAECkkswwKdtXBxjOOOKAwxtIJPbFROWUlhwT0GKAHHcB8q898UxwwBYLg+hpU8zG5iQDTXY527iR9KAEjUgZIznpUy4Y/MARio+TyOlBBBDMcD0FAE24IDtUYPfNRDJJyMHtinDbjHJxzTc5yyjp70APQBR92ioonkdmJbYO3fNFACx/cx1HU04qoA2nntzUasoGB16CgnJALc1QEmeNvTHP1ppxkEDHFI7fKOcEH86cnzLk/Ljp70AM2qgJPAJHApy7d3yqTnnOaUgKAxK9OhPWmhsjK5A69MUAK4AIbn2+tIfkIdjuOOgpfmYncPcDNAI5AOP8aTAapMhDMACOB7VL83lk5yRwKYSVILKAKkDY+h5ApACBsDcMEilXI6cmk9Wbkn1oJO3B4PtVIAaRsZUY5xmkJyQCc46jPU007QmCTx0pCOAQfypSAkG3aVU8njFMZY41DHk9MZpwLKgXgEjk4yaikjBIZdzYOeaQD0be53DgDIyaYcHK7s46U4hlQgKCXHBz0qNdwJDAEd6AJlYKiheeMk0iOoBbdx6e9AVcccGmfKuRhc+lACkq3zEYHQZp0Qx1ySOlKsisASF54IqTK456j0FADTjIYtgClGcEsMDNIMck9OwoJITnkkUAICMEgYA6e9NHKFmXHoBQM+WPlxzQ5529DjmgBcRuCxBBxgDNMZWUhV574ppJXlegPWnl9wJLAA/pQA1drOVK4x0PvUbIrErI4Vs9u4ojyHJY/Keh7mmiMGTcw3HPQmgCVAqthSuPTFKVVuNvHfFNfAPTA7AdKkXPUHAxQBWK7WKqzAZqMwR7wxkcnPIzwatsqsC23B70ghWQAquCDQAsSgEqq4HUmpeSAxYkjr9aTDKpUjAJySKRcsDngjvQAMzY4OacuTHznPY019owFOW7U9NwHPNACKORxg9zRGWBLHpngUYPJAyD0pecjPHbpQSOfc2GJwajKgPnrSlCW+8fXFD5+gxzQURMSRtAByeSO1SIWBOWyQKNy8YGF6k0cMxwOCM5oAHYY2rtBI5xUEkQD4XO4jPPSpdqK+4HORimOecqTn1oAEAjxI3UU2WT97kHGRkkDNK4dhwATjrSQKyyYIBBHJoAYjqxJXqTg9qljHBKklew/nSyRRkEgdB2pwVVwqEk4ycmgBqMJDsb5T0GBzTxFt46j1PWiNQG3MuCO47U4zru2L19TQAvlK3AUDioJYW3q25do9/wBKmL4GSwB9BUEe8ygvyDziqQBhiCMMRnIHpTsOTkAgjqD3qwd2QAAB6d6ad+dxx9KYFZRO0pAOAOcYpwRpM71CjOODUzsABnjPU4pMKPmU5IPQ9DU2AruhBO04A7HvSbB1DYOOcVJKnzhicg8jtSeUyk84zSAaq87ju2jt1yaYQZRIqgAkYAPWpoNyg7hkZwBRJImwlV+YHk0CuVIE8mIB/Tr1qtcTXCy+WBlSMggVoPGrISzBQeRnmmQKFyrAMOzUCIorUttkcAsD1NTuGkYqPlFSIG5UDjr1p5X5eB260FEAhRQMEsc8mnBQmVUcEdBUikEEAAY/WhjtIbHNVqKxTI35UggDvipT9wKuc4qQlsMQFIxwRUUe4n5jgYo1Cw0JKOQTg09N2D8uD6ilBZXLbuO2KekjcrgD3oEMGdvLYNJGSwPC8eop5Hzncv45ojCpliMj0osAwxxn7yjkckVBPZ2zL8sClvUCroZScFcA96ScKMKoyQc0rAZcml2sg+aFWP61A2h23AWNQa2TgrgNgnmgkqAOpPeiwGBN4eLMCgUAegqlN4YuC5ZGQD3NdU7GN9gOT3FP2qwJbINHKwOGm8P3kZOQh9Mc1UuNFvhkhVP0FegjaCFU596cNuTkKwzxxTsx2PNP7H1AkD7Pu96ifTbr7rQsMdwDmvT3MeQNq/lUb+URu2jp6CgZ5a9lcQqEWMg9enJqCUvbfNKrLz6Zr1SZbWSPdNCCcYDAVFHY2ErAGJDgZORQB5WswZsspIznkGrEVwidFI+imvT303TmOfs6E9BwKY+iaa33oFGe1AHmhlJbKjg08s7IclQAM/WvQz4d0kgqYNvvnNRv4X0tgQu4H0BoA4AyIVGH2nHIoJjYjLDgYGOtds3hOwJwN355qI+E7Ln94w9MUAcZII+TjJ9TSCRgeGIP0rsD4Pt8Z+1Mp7DrUP8AwiEbPgXjZ7ZHNAkcsJJBwzD+dTRz8YJYjv2rpP8AhDeCPtIJ/HNMPhCZfuzFh6Ef/XoGYKXLqhWNFAznoDUNxieIrc2sUpPZlGDXRDwfdOf+PgxD0/yaZJ4Q1Fc7r1GQdOOR+tBLOLu9B0m7ys2l26DuFUCsu8+H/h28hMLRGJD1CHFejR+F7xThplYfT/69P/4Rm8GdqoR2JNFg1PJf+FUx+V5WnakwjHAVjgj8azbv4c+IrMmKK6icDoxGa9pfw1qzghpFx2wMY/WnweGtXUbVuowP9oH/ABpcoXZ8+y+FfFlvIVbT4rhf765H6VXn0fxIo2tpJjX3Br6QHhzWR0v4gewAPP60n/COas5PmXUJPoQSf50vZ6j5j5nuLTUFcfarKQKO+08U3cFzgMozgblNfTD+DpnUiR7dgeuEA/rVZ/h7p8w/eeWp9BGP8afILmPm0pvOTKue/H/1qetrbHlZMH+9gf4V9FH4W6E/3pGB77V/+vVO4+D/AIddwV1C4UDsqZ/rS5GB4Ilra7v+Pjnuf8ini2tQeJOf1r3H/hSOgyfMuqTA9sgj+tJ/wpDRxlRqTsO5weP1o5WB4e5t487nyPrzSCWyyCMn3wc17qPg5pkHy2r/AGn1LEg/qakj+GCw/MIYSR0AIJo5WB4Qjxvkrbuw/wB01LEsmf3OnzZ/vLGTXu48ESQkYtEb0GAKcmh6jESsenrntgA/nxRyMDw5NP1WYEpp8me2VxVm08N+IbhNxskhHqCTmvZp9M1VeWtefYVD9n1NT8liMe/NHKUea2ngfW5AGluIlB/un+daFv4AlY5m1BcdwDXcNDqgyTac+2ajMOpE5a1b8M0+VEnMQeAtGT5bqRpQeoB/+tV+z8G6BaupSFJIxwqvk1s7LpT+8tZCPTBpoW+6rZvjPByf8KLILiW+laTEhaOwhXBx0qyhijwiQxAdhtHFQ+Xd8lrZ1B5zgnNOMVyx3C3lB9dp/wAKY+YlkkcgbmAA6AACml0b7zEj04qI2903WFyPoRR9kvsEi3bH0NAtB5ZIx/rGJ+gpqMzfdBJ75o+yai+ALNz7Z/8ArVNHaagoKi0ZSfegNCMsoILc59KcFVjxkE09NN1NgzDT5WB7gdP0qRNM1RvvWroPf/8AVSsBD5P95s8kjFIEAJ9B05q/Ho+psMi3YfU0/wDsLU+pjUD1JpWYGaqMx+8AAfzqwV/LHar8Hh3UWyWCjjIwasDw7cZCSXBRiM4oHYwXPJKkgDsailfu34YrqR4RZiDJOw+hqVPCMa4DSsw7Z5oCxxN1N8vy8VUR252liSewr0JPDlpGSrrn1Jqa30vT1BURqSPUU4jPOdkzcKrH3wanW1vXAKQsSBycGvSrextY/uxJz04FTlVjBxCoPQAAUwPNodN1GQgogGR1xzV2PQdTlBDBV6cmu7DDcFMag49KlDsuAoUj6UCZw9t4VuGf97cLwOnNXI/CzKcMEK+oNdY8iqQSFB+lRmRckBsk9qCdTIi8P2CBTJHlu+DVsWEKYWEsoB6YBH8qskqM5ODTCzSZKtwo6etAxCrAbTtYemKbuxhVYqOmAOBQCxzhSDjPWnBY2wW4I55p8w7kiRqwyWJHfI4pSsfllT5TJ3BUU2J0IZScehzTUiY/MeeaQyrcaLpdw5kayVj69qqT+G9LkGFgCD1U8/jWtIjBMFj7Yp8KnZw2TjgmgVznX8HWrhjHd7CBkZJJqg3hG4XLJeqR2AzXZkLwWGWx0p8TKUC+Xgjv60BqcX/wjuoKAqjfj0pk+j6tCny2pf6Gu5ExDFVIU+1PEpbAy3B6jigR5lJDqSEhrJxg44FMxcD78bAj2Neq7kA2tEGB7kc0xobc8eSnPqBQFjy/zcA5DD1GDTfPTH3WOPQGvTXsNPb79shP+6P8Kik0fS2QhbKPPrgUBY83E8bAZJXHQ4NI8oA+WTjuea71/DOlufnQrnsADVZ/Cmn7iquVX0Io1A4xLr5cCX6Z5FK03yfM657HA/wrrX8HaaP+XhwTyABVeXwXb/8ALO7kHoTRqBy5ER4aONl9MCqsuk6XMWkk0y3Zj3KA11Z8GHfn7UzY6ZbFNPg+7zhLgAeuc/1oA4G58F+Gbp2afTFXd12jArKu/hb4XuDugVrdh0YEg16hJ4W1BVKmdJB7DH9ahHhfUs5yhHpmlygeSXnwrdlxY+Kr60YHjZsYf+PI1Zk/w78U28oW31x7xR3dV5/JRXt58N6qp+VYT+OaF0LWlz5aopo5SW2eC3nhDxxC4aG10+WLuZSxf8KqT6N4ot8CXQpZR324H5ZNfQv/AAj/AIgJywQA+uTThoOvLzGsLMeoJo5SlI+abz7VDlbnQdQAHpGpA/Wq5utPfO63mRh1Bhbj9K+nD4d1hgfOWFSevG7+tMl8L3U3EtrbSA9DsANHKHMfNkb2EgAjidiP70RH9KV7PTZBllUn0YdK+ipPh7DdfLPYwH6AVVk+EWnzNnyUiz/d6UuRgfPv9j6Y/Szjb6jIoi0SyVi1tb2yHtlOB+GK97k+Cli2c3xX0wT/AI1Uf4E2BYH+3LqNR0wxP9aORgeKixkaNo7v7K8R7RxAD+VRpoencbbSMH/dr20fAe0J41y6C+pkIz+tH/ChLUHb/wAJBdHHQeYef1pcrA8VfSdJX5pYYR78Ux9M0Mjc0EJ9yor3BPgnFB8rATjsxbJNTr8K0tjui0uGQj7u80+UDwaOz0blYgoHoq5NTxaZYROHW1kkZug8smvfR4Q+z8vo8ZIH8KCn/wBl3MQ+TSVKjjAUZ/lRYOY8PtNHnuCBb6ICW6My1rWnhHxBIQsltDbgdO/9K9XSG/hIK6O6Y74yf5U0yXnLSWksYPdgR/SlYdzz+3+H9867rjUNq9doJ/wrS0zwBpUYb7a8sqnoAa6ols5KMfwzik87ZnjB+lVzC5irp2iaPYoFt7Vd46FgCK0wQFCJFCmBglQKgNwrAblIA7gUCVfvbiB2yDSAsh2VNobn8OaahbO481AZlGDuU0qyr0DYzTiPoWkO4nPyikkVjwMY9T1qISKOGdfzpDcxA4V8mmMlGFBG7n3NKjHdgHmohOvUso/EUCZA27zFI/3hQBaOcdRTc4H3vrUBkLEnOB+dBk7HGPXFSSTFvlHejPJJOPxqLeo/iAHvxSF4z83mLn0zQBMSDyp7YxSZXjJ6VB5uPfHpTHnJGduAKALBcE4Wl3dcc8VTS4jZwQ24+xqdHz90YoAm3HjAxR2B3UwGTqUJHqKCXY4WNm9gKdmUSDnBXr3NPB45JyOlRBJsj9xIPbFTpBcOCY4JD+FKzsAm98ZHINOi5J74pyadqDPxbsq+3NWI9J1A4xG2T7UJMCuCACcZqPfgksvHbFasegaiw2smB7nFSnwzdYBL7fpzRZgYpYMMBce/WnIxOSRyOlbqeGZDy1wx9QBU8fhlPutK+e/GKLMVznxhgWLKPakyueTnHTFdZF4ct0GC24/rViPQbNR8yE+hpWYXOJK3DH5UJXsakjjlYYMbEiu3XR7ZeCuB2FWItNt1+YKBgZp2YXODS1u5HwI8D3FWotJuZP4Me+K7hY7dW27QCBkcU/av3cDGMjiizC5xaaHeZ5TI7Yq0nh64wCwyD+ddUzbF+UYJpqySdGIyfzp8ozBh8OqPvsB7E1Zj0OGPB+9+orUVjk55PvTvMPAIx6YosBTTR7QYIUA1MLK3U5YdOgxUpJznqPUUPk/d6CmAnlRYwFAAqSMoo2oqg96jDjIDcClZk6Z2980EkrHaNzNkHoKbvA+6BwO9RRAM+5TkD+dSunO5RkEelPUAEvBLHHHYUGRjgrwMdaYNxYrtAAHJprOVcAkADsOaNQJdxJGSc+lBJBLHgHtQrqeR6ZolYHC44PJNIoCxbHy8AYBFHUbTz60h29FPApCwBGMEe1BJIPuYBwBTWZuo69KAQRnPFO3ei496ChR/tHkUgZeQD/Wm5PJIznvSYxyBQA/cu8H2x0pcjleme1RJId/qKDw5YncCOKAJETq2OR0Io3DBI459ajXOM7se2ailkaJQzEbScUAW9y9Ny5/WmkdSx/EVEjL5auoyT2qQ7iACuOaCRcjIUDj1pPm5VcY9aQHJI/CjGACT16AUARvEDlmfHqafAzLEUZtwzwe+KUqMZY4Hoe9AIPU5HSkwEOeQzYT6UwqwyS2R2pX3Mdo4Hc0m7BwecelIARsYwMetDsCSCcg9u4pCy54BIPOQOlKqsPmKgjtzQUOG0qAVySMZprqOOMmpFTOSOD160ku0EZGSelADI0bBJCgY4pqpgnu/PPqKl2qRy2M84zS4UDCkZI6mgBgVeMYHqKdNtxtC8EdQKBhTnAI9etNkYE5GcdhigBu4Ag9ccVIjDBZiB6DNR/KQNwwPWjAAJHPQc0ASg5+Yc+2aUBhzhR75qPjHyjBpycnPJoAfuIBDYI7eppg2klui9afgdcU3aWO4jC9xmgBCyY46daap57gE9aeEUH5Tx6UpzgbcHtjpigBQuG3EgAfrUb5LA/pSBm3Y6jNK4w+cc0AO3fLtVsn17/SgDIOTgeh60iKccjjtin8t0XA7n1oABwAF4J9aJA/ykqDz1pFyeNpAHelO7nJHtigBpzgleobnNM3Rq5Lck5xj+VSIrLngHPXmo2CqcdT1zigCEXCF8EMAePxp3AJLHJB4FMRQr7sZJOcGpHLFC20Bs8CgCRFYjI4454puQoyvWmmSYfLINpIwCBmnJGpfLFgMcg+tAAFY/eIx2ooK5GB0zxxRQAoi2sV6kcgg0yfjAVSXPTHrUztjAUYJHJ60wk7z2GODQBCnQseSDg5HQ1JuOPbOTSNnIztwRTsFkyuNpB69aoBu3zPlPTkingYwqnI78UzfsAUcnGc/0oGNu1l5JznNADz15Ybj0ANKVAIbHHpUWF5dicjpzmkJLE7WOAM0AOJLOSx+XsKMtnOQR2FIq5GDkk85NSBBtLKMn0zSYDgwIxjmjGSGHPvQWAHPB7VGJcHavIpAOlywIzgUwFY0ySST2FObbjJ6d6a+1lJVskHIoAXdIwyABn9KUFsDLc9elNj3eWOeSTmlKkkbT9TQA5GC5285NJ3oQcElcY7UDa2R265oAN3PJwSKciqSTtBGOveoztLbj1OABTyyqDgkACgBdiJjauc05OcHsOgpgbcenIGQaGZVxluCMmgAJUngc+1GWHzHkUxSN4x0PNPORkbhQAITjLNhc8UyTc8mUbAHBNOCqVG5STnpmjaFO1T7kUAL+7Hyk8Ecj1qvPGy27BQWJPX0FWBGv3m5PpTicHaOnpmgCtEocKjggj0PT3p5QISyMT2Oe9TIvzlwoHGKYQRnB4x0p8oEZyxA6U9Wzlc47UgibhsjHXrSbQQSSASeKLAOBJkAU5A60sm5VLKec5IpqsqMAUbJ9DnPvU33scZB/CnYBkbZXkEkimCR2G1FzzUzJgYyoHTNRRLtJwSOeKkBAHBBZdrHue1PywJBOCBmnbizfNyB1zzTZF3vwc8UAORzv2k4GM01fMJJGCAfWldVAUDk4xkGhcKcEfTFACruyctg46/0pkjqrhW6EdKeTwMnnPFMdd5BPpQASEY4III6ChD6HAA6dKYwK9sDHWgbtm5VBOe5oAUYCn1PegfdOcYo2twzDH0oO3rwPxoAAW6KQM8k05EBAbcc5pAoALZyAM5FLv4yOpHSgAkDY6D8KMMvzY7UIzHPy9O9KW5HX1NAC+Y2BtOT1NNZVaQFWAOMntRyRtAHuc0103OMAdME5qgHlU5ZmXOOKcQxAbIBxxUQVVyBzjgA045OMnnGKYC73U7t4yKcjbiTkkkZyeKjClSSWwDUZlCuBtwBwCO9JAWH/wBXkcjOOaYGBYLggD9aZ9oLYVVYAGomO0M5UA9uetAFklW5bkZ4APSg9QDkcZyarRSyPhQMDrzU3n7n2FQcdTmgBZWVflVwCTn1qLYeSTkHk1I6qELbVA4wf/rUFhsLAAE8YosSMijZdxJyDyAe1KRn7rYA7Uqj+IsQQOgoBBwVUe1BQ4Mqjc3pio55GdP3Y+WlfLAhMZPUUq7UQc5HpQSJCrAElskj06VBJu807skDsDUhmYH5eM96Q5wdxwe/vQUCMFQgenrTCW3jsCKUew59akAB6+nB9KBMNrsfl4U+vU0xv97JHXFTKQVyDkjjioyELFFHJ5JoGAHrn86cC3I7Ug44HUUbu360ABJIC5xz1oc4xs6+tGMKTjJ7GnRgMBuHPY0EjMnjcp9c0pHAOe+eaVBIHO7aFxxSNk4OcCgBDGGJY9Sc5pSQuGJJPQ4pplAyG49qcCpXI6UDQOqqm5Rg+tMGCp4GR6Ukkj7zFjg9OKmRVACgY45PegGV3DHkYGOuTyaUKGiIY4B647U2dCQzgn5SCB61XEsjEqpIzwBihiFYCQbI8lQcelMDhHIOQQcZqQqwAVRjHp3NOKkkbgODzQwLBRsBlIwelICAc9SDim5DDbu2jtQEaIMyjcMZx3oAR5cuV59MZqPeynGSwzSujSOrggAjJB61L5eRkEHHPFADVLNk9MDNIDvAx/OpEx5bFcg4PWqkDrvKs2OePegCV42L5LAKB1zzTD8r4B59c5pZF3Puzx3A71WefbPsVWxnrQBci3A/M345qQyY/i/rVYBgwZwcduaey7cspyCKAHSTMRtxg+v+NQNM3lk9O2c9anQgZVgCSOapy7VDKpBHXHpQBZgkLRgknIHY1MkhGcsTxmq1tyikcAjkCpJYDIo8tgp780ATCTAyGxxnANJJMFQFuc9OahjjCj5jk9OKbKIwcHPIwKALG9dgcqPY56UFiRu+Ue56mqxAWLAJIz0p5xgZBJIxk/yp3Cw8TfPgMOO1Sb2bghaqjrynA44qcncgKrgY60gGvvzkDj2NIjHP3doqUbQnC5I9TS5UoTtA9KAGLISSrZwBn61WudRkhlCxQeYCMnJIz+lWdpHOccU0L5iMNuB64oAkjlLRBlRoyRnGaC5bHGD3IJqNRJtA2rnoCP608RHGAck9aAHBmDlW5HYk5pwkZeFVc+o61F5cg+YFSOwFAMmTtX5sdaALIk5J2DGOcjNIDG5JYKPTiqryPwJOBjginREEtjkCgCxiEHLRowPtQiRj/lnEv4VCGHKlc+gFNO5sFef6UAWdsTDiOL3+QGk2RMB+7iI/3AP6VGFc4IZQak2FQADlvY9aAECqCcxxAdhsFOCgnb5aAdvkFIdy9e/el3MOTQApjj+8IYyfoB/Sn5j4xHGP+Aiow3ZRj60kkjDO0c96AJf3fJWNQfYYpwdV6Iv0Kg/riolc7MkYJ6igvgbiMUASPIw+YIo+nFIrBmO4AHGQaiLMDg9TzSkErz1z1oAkVU78j24pSqAZ2gjtUJiYRYXpnJ5pu4qhXdnHNAFrgKPlUHvg81XkWNpd+0Fh7c0yC4Z2wy5A4yDTZZds2Bg8de9AEpk4J/Ko3bPPOB1waTGQBkeopMZBwefWiwDJfu5UkDpVeCMRnMgZiTxVkZwVYA08IrRbcYI5BFAFS5ikMo8sMF6iprfzFTMmS3QGnhmU7VPHenM2TuU5H0oAiOd+cHPrSOGJ6YAqb5upYA+lRzbiuN2aAGj5yF6gdDSPGFUtjB6CnIuACq49eaWTphjkelAFGRHVCxOT6UturbdzNjIwBVkguSQO3FVXKhijsQByAKAJovMDZypGMYoKLI53cHHABpLYqxwudo7nvT2XZKW3delFgGhVX5fLGOufWnBivCd+1OYM5G08DpUAby3OR82aAJZ3kWPcFyPWq0ZZnySwGc4FWnbfEQeMYPXrUEEyqWBUAE45oAkcMzhhwvYd6lzhduTk04AFAccdcUoHUgZOaAIvKZTuOMetSw55KnH407HdiCPSjaSVIGFHagB0zkoDuJwfSnAtnLHIxTSQ3DYHpUoAxuGCQOBQA0s2BgUpZm4XgDvSbskHOMfrSSsqyZ5BxnFACAOT0yfXNP8AmCEsuc8DBppcIQyrnIzkfyqRWUDPTPNADcuAGMYIx680x2JAK8Y65NPEhaTjIGPrSlUZwGHHsaAI0Zm5VRj6UufwHcCpgq4+UcVAxAm29fUelAEUj4cAA+/FSB1PCqCfXpTsIAWYcnocU1AoJJOBjIxQAgPPTg0nz5IGQB0NTIVJwVwcZFDkkEKQBjk0AQkSj5izEexzTJN+wkZyDjg81LGjtghsipfL+Q7iC3Un0oAqJIy4XaW9CTipDIASTwfapHjbb8uDkccU1ImTg4JPUGgCN55M/MuAemBQkjNnAY0rRAEYYkVIOyq3PpQA054OMHPc02QDcc5PpUvzHg4ODwajkjZpA27CmgBvIJDAke5qIsMkqxVh0xViZTkjGcelM2xqCGQ/WjUCOOSRjkMQe5zU25yP9Yx9eetNSNfvAd+xpxAA+XnBoAaSWYNlvoetBOCRjB+nNPTzC4DAAkcGmSbjKAW/HFAEsEz85UcdyAc09sSP88ULZGcFRUH7wgKcAexqYMoIJHOAKAGPFb4INpbg+gUGk8i1bCmyh+uwUO4WQ7vlHrTw2eVJI7HpRYCFrO0J2m0iA+gpv9mWDE/6LEPwqwS2C2f1p4YAEnB4osBWGmWK8fYomGPQUw6Lp78m0RfpxVzeDwpwcc08/MgIbJxQBn/8I7pwGTbr9RTf+Ec0rqLdc+nStIF1P3twxzSMZC/ynjGelAGY3hzShhvJ4780Dw7oxzut9uOcgmrbSN5m3t9aeZCyj17+9AFF/Duk5GIywPTk/wCNH/CM6R94w446c/41pRMBlVHbOfSlMhVgNwGeT70WHoZZ8N6SqbvJIB6YJ5/Wj/hGtK2hhGw/E/41rlstu3KR2A7UgZjk5460WEZP/CPaYMEW4YD1JpRoWnKQ32NAe2TmtLnsOPXNODc9aLAZw0ix6m2j+oAFKNKsAQWt0zV2TOD82BTUGcFmyaLAQDS7LIYQpgdhUi2Fp1EKKR045qYYB4AA9qcWGRznFADPscPH7tScdcUvkRrhQmM88U8E55OB25oLLnbgk+vpQA3ZGgJVc+9ByeBtXPOe9K6jYNrY5zj1o77m6nt6UAALdG+bHSnZIIPQU1WORjp6ZpUJYna3GeCRigB6OxztX6nPSkd+fmCk9jTpPk4ZhgjsaYVDAFcHtQAbmPzZyPSl3MRk5x2FG1VIDA+vXipMq3yquMdMmgoYMglWPJHT0pwkyMDbwMGnABsFsA9M0nlx5G3pnvQBGdu7kgkjqO1G5RjByQMAVIEjJKhcHP1o2RjDFcEdCKCRjqWIzyccijAU+/vUiAfw8k96JAo+YnBHcc5oKITgZ6En8KXgAY5I61IVVxuYZ46dKbtGeOB1oAaCQTgYGKeOnPQ0u0HOOvcUbW5wAMDoaCSHy2JOMEduelOljLIF4Bz+npTwnp1780uMfebH60FFZ43iBEZ69QaImkR8MxxjgAVZwrYYksCOtI6jhVGT69xQSVxvZyB65pSWDbtoJJqbyiPlVsHuTSPGeOcEc59aAHRhWBYgDsKR1UjIPT3oQnZlgACcZz/OlhUNkNwAeMd6AGKu4DoAOppSGAxhSPapXVSABwOpPemhW5C8DHBPegoAuD14IzQewzQxAAYjJ6HBpzY4I/OgBvQfN+FId2cdDQRnr0HQ007iwAGaCR2FUn5ecetNKlWBBJHWnFWySRyOc5odWydrYXHcZoKIixY8Nt96ju13RAu3CnP1p9xtjjDBgCRyOuTTl/1YyA3cA/0oJK6XBVFUxsB69Kuo3QHkEZGTzTCUIO8EDHApqfMwboAOKAHBmydo4z3pjzsr/MoAFPIO7JHftTJIlck54oYD3Yy4UDAIyDSICq7ep70gXgKGxjjJNPAOd3BH1oKG4bBO4D2pm5lztXJPWpCGIOO1NQZcZ/nRYBVdiOij6VMORnPGKj2ITnkemOpqQLjp0A/E1ICEdQO44NNwMg5yRxmntjG4A56GhQDjjAoAjOATkZyOKUDcPu4IFPKBgd3btT0ycDHt0oAh2lfu4ApMBiQxwfWppU5AGMAUzyt2Fzg9eBQAwISMEk0YUEZGAOtS4XZjOCOKQxn7wbNADPLLksvA7GniMryW/KljG3I9eacoBXkd/WgBucdvy60jbiASMA9u5+tPAw/FIR6cnOBzQA3jnjApCB1PB6cU5tqkgnNOiVXUtkY7ZNAEW0YwBj0NGAAcnJqWQDPUH6UhUcZGfxoAjDMcLj6GncjIJJ9KeFXr0PbFHIHUfWgCMknH3vxowOV2nOM5zTjtxhgcHvQWAxt6dOlADB2K5I+tI7ryMbj607ooAODmgxq2SFwMcj1oArphhuX149qeVzgk4I6UscYbKr8oHpzTwiAEE7jigBVGBxgk9MnNJgsSWOGpRtU/MccZpSy7Tg8YzQAp+UDj+tFMXdj72aKAGHGPlPy9B65NMLESBeoAwc05M7AvBH9aYylXGTknk+1ADicZbGDjAHUUoBCBSAARkmm5Ygrt3YIzzSySBQFZcg9s81SAQhj0XK9j0o7hdwGPxojwThl6dMnpTtoXLdR70ANKMjhjg85xTDuVix45qUHIGD1NRShvMOTwBke9AEoZf4vTgUobapIqPcWxuXtwaRzIudq5BGOtJgOlly42rgfnTCxHA2gZ9OtIC5QAKCQe1O8typZgM56elIBXyyDa2R3NRY24AHJ96m2gRbVXB7/WkEZLjigBwUhQx5NOAZj8v6dqQ9cA5pCWVQFOPU0AOdiCPlOAOTSALkbSApH4ikJO0Z5+tI21QWVsk9B6UAPCjcDnIHfFNkbGVYj3PtTUkkWHIBLZ6Coo2MhLSLznGKAHGRto2jIHAI7ih8sSxGcdKDxnBGOwFPRW8wMowMZoAIi2SCuB704gNzjoaWRm7EZpiNz1OepAoAkCttLZ5B4FLtblmIz1+tRGZudqHBNSAkAqy5JGQB1oAdkkDjFMbPYc0k7N5ilehFP5x059aoBYmIBzyPX0oyTluAOlN9hnpnjtQuMbc4/rQArn5ACOfUVEVyQFGcdeae+45UHPejHygDuOtADFU7i2Scd8VMpAwGOAemPWmPvXaqjgdT608r8mSeev0oAZcg5CqcnvzTU3Io4JJOeeakBGSxXJx1prluFGN3WlIBVy2eMcdj1pRnHyqDxg01GOcY+Yd6ccDCqeeppANRgc4GB0xT8jJA5HY00EKTgZ44ocE8hcgjjFADirHHGSOaQnnPTtTA7Z25IwOKaeWGWBHXFADzyDjnion+XqrDjjmjad5bOBjjFHzZyvJxzk0AOQsABk5Izimyhd4X+Iino/ygkgkHk0xgGfcRjJ60AD7Vj28rjt61LEN8QJGBjr7UbAwIDAjjBNRXSt5QjYjOex7UAS5XYPLbIIyB60hZvu7QfX/CoU3AAKchQAOelOLjqvX1oAec7csdpPIA5JpN0a43Fh+NNyGOS2OMUqhckDk+9ACg5ztI29j60oyp+YEj1FJwG4IGO3al4zwxIPUdqAA5znqPSkkywG0A0oyZPlIJPUZoAYE8Zx3FUgGIxOVwPSmujPhccCpCvUrtye2aTD9CcigBixmMFpGwueAKNimQsGwD70twpZAoODjPWiKNgMMwCigB4VS+WbI7AGljXdlyuVGcZNG1R0bIoJJfC8DGMUANjYkkcE08gL80jYIHGKhkwHyDtIHODTg4ePJwcdaTJHIysCUGR696jAbJ7jPWlt42VTt4yc81LwSeAAaQEZAwARxSkK2Mj6Urk5GBkfSiTaibyMH0qhoiDHzArLtFS/Koyee3HekG2QAkYJ7d6WSFlQsGBGOF70DFBXAAXGT19aikUpcKexHSpEDeVg8HrjrSqV4ZwGIGAM96AIQx3suMEUo6YAwfemozLdSMVwGHX3qQ/NkY5AoAQkY45xSowbJBx6ikRsghlwc0/aozxjikxMaVVgSrc9xS7QCCOQB1quitHISM9asowx8w4poQworgsVyQetBXgdgB0p0RPO0jr0pWU7zwScflQAwgZBxk+tOPbHI9elNckKQecDAoPJA6DGc+9ADZl3xYbg55wajiVmJVgowOCBTpSyoCTyT69aSJlUk98YxQwEMYA3HimBQWyuSeuamBUk9+OlNdG6KecZoYBGNxJbGAamAKnJGVI6VD0YAcD+tSSMy5VehHrTYIi3bnIC4HvQd3PbHOKaHYyqpjJOMcU6UlC52nHpikA5JPMRjtIyMVXihjDg4YYOakUswyTtTHAFA5BYc+nNADPLnd2aMqF7ZpjQsrg5XJ698VOGYAlTgCmoY2Pq2fWgCMHcoDMPxqOWWRSV25XtV4iJM7VGcc55FNVw8RyMkdMigCmgkkOT8vTmnSWqyEsGxx61MQQhbAJ9AOlReYMbeRk4z3oAjUCGcKXAGB+NWs5JIxnvUEkYkmVwuAOOTyakIKE7cHscUAPIOMLxTH25AZc+lMkkYyBVOB3JoB3ZBBOOhHegACjecE4oQHIXJJznJpyIxjJIIx3IqQY4z1x1oASQYBKn3plo8pB3AGPtmlO5SxHI9KIg+CQuF7A/rQA45XkHA68091OA0YyDTRkkDGeP5VL8uCVB9etADHaNise75yMn2pqBgm3cODTRGrOZCfm7dvwpUcnhgOuCaAJxtIx29utI/GWHAHeiPGS2OB6US7mG1RzmgBBwMq3bPSlJbv0xxTEDKPnGT2NKG3Eg8jPFAEnDYGFJxzxUbhQ/AC9j6UoYKx+tJJuZCqkZ75oAOVm+Xk45FC4OeQATSRKYyWY5JHXr+FABZskZxzQA51JHTpyCD1p43cBVwSBk5qMHBPJ9vSnI+flY8Z4oAed33SeOw60AMFyTk5xTMsJMEYBORTycA7mGCaAELNv2lcjGacF5+UcYzUbsc/KMj19acHJIVQR7UAJLLGjlW69cYoSRXUcEj6UkiszlscetAyBtXAB4NAAz/MTuGAOtDN8hYnkjimSIynbhdp6UhYBOecfrQBG8lxnYrc4qWJZFBVx1H3s5oXdjzMYPb6UwyEhipycZx0oAeg2IQvc014Q7hmJHHNMgkmeMK6AA96lBKoMHII5zQABlGQqjjikRRzycUgCjvjJodWKsAOgoAQMrEqp7d6ejbRgc8VBApGHJycce1SnPHA5HY0AOBOT0HvSDagJLAjrikLbQT1H0qGWZRGQuCx4AoAlRkcE5yfTNKQCPl+tVoGVMl2Ck1NGUb5kbIx+dAEgBPIPApjcHIGQfenbhgCo264HQ+9ACAgSZ/rUcsKtlhy2etOI5wp3E087gNu3BoAY/ywBtu32FMjwcMVOfc1MduwbhkjpzTAevYUAOJKkevtUcoUuGK5zT24wwXLelKjsxIK89BQBGGYkrtyCOKoF2jnHmKdpPHpWkEUZZmyfQHiqaMvnMWHmDPA7CgC+CSgbBAxwMU7JAyDgd6YjfINzbj2p6MpU8AH09aAHBl4Zhg9TTuCCyt1HAqF2+cA4xjmpRhcce9PoA0I2QzYwOamjdSTjgVG7bsADAznrThgIQw75GOtIBHG2QMvQHJFSMVfDEYJNM4xnGBnH40oDHhF5B5PagB5EeDtHA4oDLkDAAx1ppVjkcAUoAAwRmgBUxk7TnNL+Hb86aBwQMD0FISxPzdRQA4MU6cnjt0qOWJvNMin0zipM4By1JlsDP5UALKqNhQxB68DNNCgIwUhs8/Sl29FJwfWkCKuc/gaAAZ3BsAACh4/kPAOTnmnENwxbntSs2R97nrQA2PckIwGODyD/SnENgkd/UUAsse3rk557U1mz0bIoAUFsgNwfbpRI3ICgE+tL8zDJbp0OKjyByDk9KAHDHLbcgdvWk8tWJbcV46Ec0ZBA2jI6nBpCysdwbIPr1/GgAZlVBtXjtmlJJTlQB1FMcL/E2R6Cjd8xDN1HA9KAHfMDkHJIqOXLjazYOacWwCNpxjANKoVgBjnrmgCJCfugdOnPWngMqsSOSeOKeq7SWYAnsRQmSTu/CgCJGkzljwOmOpp8oVlBOAaaRhxx35NKdxJ4yKLANjUiUMT8v1qR8gkYzSY7ngY4FHzAg9c9TigAKqx+Y8+/NOyBypGAORQ8bFchcn601I2OAy8dzQAsYUnIOeM4oIyDgYOOlSBAUwFxzwR1NR4YEq4we1AC4IAz1IqQZXGBjA45pgTA3ZzxSgNjcx4zQBJzwFUY65zTc855BzShSEBzz1xSH72WGRjnAoAjkQB8qvBGc00KAAytnnkdKmOGTbggdqiBZXO5QV6ZoAUKeSGyOvFQzq7HCjHHBzU4IDYXoelI5yVLHp7fpQA2ANsCkAAcnFS+YEJAOfQ4oTbkkdPSo5GKkqoyDzQA8uWOWGB6ClCrkYyD1pqPnquOKcM9RyPWgBZD8uMZHpTIs5LY47U7tk9aaHUHOCB6ZoAdjA45OeaDuA+YYHrTueoHFI+WHOfpQAwyBedpI6Zp8HRnZiARgAjGKa65BHIx2NOBLEBhk44yetAD/AJRzwTjikO7IJFBDDqMGg7sZBx70AIVGQDwe1PjZshgFxjgGmkKD8xyfalDMoCkZNAC3JbysFVBzkYpVHChhjI4xTXZ3+VlwQeuaXB/vZIFAEg4TkZI9acAGAHIx+dRIzcjOc9DSlyEypOe5oKJcqG27ePekyWByADjrSZBQMWBPrR83OWzx2oJFU7QCeM8fWnDC5BHBGfrTHHyKByadtzgg4GOST1oKH8cKABkZprEAE7QaQ8EAHJ9aaSSSAcDuKAAnIJPB7UijPfn3oCjoTk0ZZvlK8eooJFfdgDoc8c80m4twBjBweetMfJ+XPI5z3py7SAV4H1oAVc8k9aX5RgnnjkGkCsQRu6nNKF4JZgR2IoATIChccD8KfHgjJGCKaAAQGHanJ2HQUFDuO4yO3vQRnGVAA6UZGcA5pu5i2R0H60ANnTKbVXKnnA/nSIu3qcDHrUhYsPTHegbTlQuRjvQAh6g5yewoJbfyuTTHyGAxgjvUoJ7jJ7GgCMZwdy4pT9wHoc5zTpCFALEA46UwZPzZBBoAcCc5IweuM9RQzEHcp470m3cSM8gdaQg4ByM4wAehoABIrHCk4PrTt6NlV5I4FMRMc9CeMdaU2+7JHB6igClrO37OGHDggLg/n/SrNsS8S7hyB1qtqcDNZsyjJQ5Of1/lU2nsGtAR3GAaCSTg9RzjPNBUZBA5NOI/jY8dMU0ZLcAkY+lACjrgdfSo7hihVV6k9O1SMu4nAz9KiuV5VgQSOOvIpMCSL5gd20/SnELk7Vx/WmwR7SVOeRmlkLdFXp3pooVgxB2n3A9aFXaAvDZ5J9Palyy4GMn/ABo24zz78UACE789qlGOg60zcq4B796fwB1ANDAGGeM4HtREBjANB64X0zTF3ckcCgB0mVbAGaRHAOSOaXHBYnJx0HWo/mJHy4HXkUwJSxI3bQaUEd+D2poPAKnA700MQ5B5HrRYCQjDbj+XY0hY8nqO2KOpwTwOfXNNzgnAxz2qAEMpyPkwB1OachLdM0h6nvmml2XoOlAEhOB83B9KbnOCBjPB5pQxZAWGSRSbmbjaQaAEfIzxk9qaC2AzKBg44OKeQcc9D3pGO0bdpz9MigBwIyCSMEdaULyfm/SoQfmB28d6lHPfA9aAFwF4JzmkKnJAP60m454wRTgV5AwT2qgAcD5iAOxpGIOAB70ZDE7hwB096O3qOtSA35Qc4zzThna204Pak4Jz+lI+7bhV/wDrUAQsdgCg/MTkmlyRnnJ7Gkl3DDDBGMc06NcpuIGc+vWgCTarplyCcdAad6YUEAflUJ3ZIHAJ7CpEQ4wTgdcUAKCoyQO9FIDznHHbmigCHDLwQAeowc5pr7ncsOAOR/hThtUlVJPqSaBnZ0wDQAqYA/hB9qG278sMkd80zgE7jgetCjOdrZHagB+VAIxk0YLHB4HU+9IuAMmkDLg84qgBioOFBHvUbnk5Uk4wMVIFZiSW6DNKyEkNuwAM8dqAGjoABjjp6UuDn1FKikoSDk54Pejay8np3oAOBkZOPTtUwwEA6j0qJBkFicinjAGAcnGcVIATjGOnSmltud3GDSHc2Ao4znNBCtksOnPXNADZBn5s4PemAseB3qTO75iMY4GaY+4Hdjj2FV0AQhuRuyPY0pwcEAZ9PWmoPm5XB604BiScc44qQE3sXKxgHA5PXFKVDEbmY8Z/xpQAiYXg45OOtCMrDbypHcigBAEUDC57U/5twIOARigkZIUZz2oPUBeo6c0AI3XDdR0pqMVfAGTS5IyzdKFUFtwIzjJFAAzFDkAYPUU7exwQADjBJpjvGXK4bB5zQHBGFHtzQA8fMRzj0p+RkqT07+tRDdht2D0x60o6DjBoAUnAJOQB0x3oJJUMQMn3pmSWII4xUi7Sm78MUAIMrk5BJGKU7eMNj60Abie3GaDx1GcD0oAczDnB5xxUccjs4U8KDyfWgLwM896cFUZK9B2oAc4GWJbIOSAKjbGAyjBApN+7+HBz60nOckZHUDNACuzAAgckUIRjrz05pmZMgHpTmwfu8n2FAAZAHK7TkDk5qTcdg25z+VR53SBTwcc+9KZMnGcEcdKAEk6dcAnNNSPILHgZ4p+MjB9c5p23djcePSgCPcuzaoahCNoVevepAuCVHbpTcDJOMH1xQAh9FAHvQmMkNycflS5zwxwvqKANucNn6daADLDGWJA5APNIRuJZiN3+e1NJXIwfmHbNBZQ/IwcZz2oAJUZCWRgSR0FAZdoHTPB45o+Vfnxg9c0uNwLbRn1zQAJGoPzDORnOelG5VzxwenNI8rAYVRmmkeZ06d/rVagSEAgbQCOpOf0phG07gRwe9ERjjJAZSc8jPSnykBgNuSaLAAcEAleMdRQ6kgbThT6U1Nwcj5SPrU2cYPQCgBAoQAY57mmldxyp4BzSOzElt2D6UJnG4dD2oAOmB0PrSEqflJyexpT6tx6U1g2QFXJ9aAECjlieB6U5S2d7DI7URllBUqOaWSQYK9B2xQAyUhgSoxx060RLsQA9T2IqN2ZsBRjB7VKVLIu7gA5yf5UmA8sQhKqc/WotzO4UnA6//WpSzchTjnINGGyGbBHUEdjSAfv2oS3BzgCmFTMRyR6imz5O1gcgH0pY5G5BODnjiqQCuxD4UcAdaezFkHJB70zA3YXnPrS7ZOe/HagAG7gZpHOAcfhQ4bYQp7Z9T9KcFCkMx5IzigBC5ZAAB0GfrSjBGe470hVQCOATzRKMINrAg8k9KAHt93qvAzTAwJyx4PSmgHkdQe+acFUArx7UASfLtDMBj1qMMrZxwMcUbeAN2QO1RlC2FzgAcUCsOkIjAYDk8jmnBwwDZB4qPaWwvUDrzQFVRycHtQIe+5kI645pqg7M9Qf0pdzKhYjPYCkAODtbjGTQAiDKYYbj2zTJH2fMq7T0xSxM8hJXCqDyafOoKFm2kjoaAIF3vIG6DOaklZlUkAkmmQkMh7Gkkl2xnccEdDQA+PfkMy5yMYNMIcynuFOAPan23zqH3Eg9PenjIYkDnvQAsTMH5Ix34olfcCF4/DIpj7uQRgdzSjcoG04GOhFADV2445B79KYMNJgcAdhT3wU3HnHYcCmoRuDE/gB1oAe23YcgYxzUcKgkMowc0rks7KDlSfSnoMZwpzjrQBHKQ0xXoD7091VMRkEgc5BphIc9ACDyDT/l3Arkgdc0AJtZTlOnvSFFYhiuADnGakkwXAHIIyKbtYAsvT60ARyMqsMbuuRTZPvBlYjd1B7VNtVnGeT/ADqR0UAb0UtmgCmAB2BJGakjIwGUgegqOcCP7v04qJZjIQqjC9M0AX0mV2Cuu0jk85BprockoFx160xVPXgnHX0qRBhMY4oAgbnLAg4p8JODuAA+lSIEBYbcD86bKu7DRnoMYoAd1cBcADg08hRkqSGA6dqiiVtwyMHuKlJOSqjBI5zQBF5W47t/bIAHemIDyrD8cVKflxnAA6gUc7iFAx60AJ8yAYqYMoUEg5PWourgKc04fM+3oAM5oAR2OAeSuaVSoJJXCduKjdWb5VJIzyfSrEalY8KysD69aAK53byV5U80m4HoPrT5R1VWpFAwQV5HcUADnOFUYHWmru57U4bcZVsH3pcEkKG+tACLuJ5605NuTgZ9KY3DHJxinYG35Wx+NAEO6RbsM7EqOhH8qlmHLBuQT/OpEGGJG3BGCM5qMs25t3IB6YoABujAHJ9sU/MgcNtwDSk7kDAYJ7UvmfLlecDuaAF55wD0zTI0YEMwyDSO8hAbpxwB3oRm2AOcA9qAJPL3El+SPSmSrGAM+vSnooHzFufSmtGHO7rx0oAEC4G05AHeoZVKMWVQAfSpNioBg8nmmsrebuIyMetADUcEDaMEHpmjPYdun9aNq4OOT1Hak5/CgBflbqeKUMdhDdB3/pTSuOvApVbjC8AevegAKkAbu/b0oKFeQ3tzRuViwzkjnNDgtEHVsjHGKAGSMEQseQOcetVUUSyebEwKk5Pt7VM/llAjZLegP6U1HWIBVUKDQAyVUaUqysMDOfWpU2hQEUKOuM0x1Dc7snr71IinIYqCMUAOznIU5A70wyNg7Rk0/cy9QCD7UMOpUYPegCKLcJQeuRTrl2XBLYHr606PHJHXPpSzIsgCnkdeaAIxucfK2PU06GNRks+7jtUL8HCc47A4oSRk+ZU4Jx1oAt8KwBweODTc/OygdTmiMhhv2kHpTPMaOQuBkepoAMAuTtBAHBqBCoJyuSTnPpVqSRWU4YAkc4HSoooy6llAx0JNAEgOUHH070beQRwevsaAhQYXk+tKPuE9e1ADHVS+87s9hT4yzA98URBhuDDgevXmoXWSMl04BPAzQBPkkhc4I5p6fKTk85yKrIxDgv1NTO2OQM0AWQ3I3bSMdfWlK4QszFSfQ9qityNg3EA5zzVhXU5BO4fSgCP5cZB47UnTkscUfLsJxgU3K7TuNADgo3hsnFKWViSPxpImBBP8IHXFA2n7pyKAFCggnqQc5pMs+c0ilh97p2pfmbDdADyaAAtggdsUo2ZO45FRvy2R0704uFwwXI9aAHDAyAck+ppoVck7gPWmEs+CAMjsKdFjcSpwAORQBIXVowOpHHFJ0xjkgZFL82fl5x6U0MOegI70AOXBHUjPagopI+XnvzRH8wbAxgcGokkbdyeCaAHvtQEL16cfzpAFaIMBjtTiGAJCgk07ClAQMAc/jQBGdoQBl4HfFMKlsNj6GpNyjKuOOuKdtyn7s9RkA0ACRtsK7lIIwaBDgfeLEDgClAwg3YJ74oyckAYyKAI5NygcdelO28Atxn3pwViASc4HTFKQGySuD6UAM8s5GOQaRxtYFBkdxU6ADBJx7VG6NvOOnXigCIgYOcnPORSPIAg2kg5xjHWp+FUFRweoxQdvBKjGcigBqSKBl8g98U3cx5DYBGcGnOFOdw5PNEflrwMnPU0ACllGCODyDmm8M6s3XPNOkwxwrDHpSAAOSB9c+tADmbbnOB6UJuILNyBTecEsufenJx8xOAO3rQAFjyd3NCyAj36VG4YktjBPamgbcsynFAE7hj8wbPtTLhv4cdskVEJDzhSDkd6k8055AJxnNAEfnLuHysMU8Sr2C0ydWYqV4HoKaq4JJANAEvQliQBijK4Dd+lMP8WeTjimHIAA9jQBNkHPbFJv24AOPSoQW53dM0oXeCuOfrQBYRlAO7AJ75qOTaHHIYE9qr+S5fjJGfWrDKkaA5zgcEGgCUZGMEgeh60FT1JPtTV3SAEHAx171I+AnB5oAaA2RuIPrk0gYbyCMEHjNKjZQnufUU3BMpbb2xyf1oAezsXwDkY60B13gBd3HrilTawC9D0zThGAwAXIHBxQA13YIWCqH6DvxSRbsHPU9c9qV+M45PbmgjjHfvzQAvI/iBX260PgkMM8gjAFNKrgKMgd/WpEYIRk8AcHFAEWSoBXp0zUgI2FW4PUUE53HAx6Cl+VsMR2xQAA7iAq8VIm0Oe+RUW4g8dKc3Kjbxz1oAkZwMBRnjjHJpCSeAePemRhlfauCCep61I7BcsBx60AIOoPXHbFGBn3PemBg2GUZHcZpzZAJU9uhoAa7HOMY7U6LayEcgDPOepqCRmwQpG4jmpreNVVc5yR0oAYi7i245IHUU8BVG0dxUeSsrL0H8/apRg4woJxzQUKfbpimhQD1OCM4pybgc7c4pQ0hGVUDng/0oJFXbjdz6c0mRn1oLAuAoz/AI0j8MM8UAKcnPAApAyhwN2T7UrK3QDIpm0KcgYPrQA87mPPAHSnFguc9SOKiWZVyCc4wKdlXIKMOevtQUB3E560/owz04700ui8A5IpiBt25myM5oJJWXzCd2MA/nTQAowFI9OacBkE447UKwOccj1oKEHUt6jFKuccj6UZUAA8HNKQcjP4CgBcAZY4HH50oIwCDzjik+9hew6g0dAWPA9KAG3EQlgeMtgMCBj1NZuksqlrdWbKEj68mtMsqkbRkYOc1SSBVvDIgIJ/WgCwcjj19eaky2CeAOmaa2DkleOmKYELYIyB060EjmZQcKcGmuyqNzKG44I9ad5SDIVSTjk02TaAo3YA44GaAFjdtpdioBHB6fhQJFI3KccYqLaCQScrn160uFZ+mB3A70FDkZh1OR1zUqMWBwuTj1pBGMEKCAfelC7QSO/FAEcigMGByCORTgQuc5zSttQhguRjnmnDHJxxjNLqAIcruAye/tRypIByDSoB1HAI/OmlW28DoeBVagOLheR0xSF9xyGyMYxRlsFsAj3pM4AyAB7UkAoJwQRnPpSYBJBPHp3peTnnAx1oH3cj8+9ACjA4UYP1oyfUUnruzjrxSnOM/KRj8aUgA/MRjpSPx94dT+dHysB1B9qCuAQSSMZHNIBVPUA4GeKRnYMeeB+tNDEYBGM96HbONvXoeKAFDMxJDY9jSh26sQR3GKiI249ak3DJB4GOOKAF3D+Fc56cdKUZ5HXim5wDg8+uKBuBHpQAg+UnjIP6U4YPK4HGcUw4Bz75pVAJJORQA84yOwI5FIxwoZeewox7nH86R2GCvTvxQAm9+SF6UbnPAOQRnNAwfmB4xjPrRyuAOQePpQBFc7VTBbr1IGabA2QoUNgdSamO5lKqqmgBvLDMuCOoHegBXlVcbeTimI7M2NxB64xTvlxlV5NCBsEqvbBIoAcWHG04GKKiww+X096KAHcEsGXjpjpTcckD60DIdvmyDzz1oGN4OcZ5oAOMYODnt3ojVY9zAYzxikKkknoM9RStk8fkc0AIe+7sM4poZXG7GD9aeRnG5uepOOtBxnCqOepzQAiysuAVBp3mqW2nABHJ7Ux/lGGU7uwHNRncQWPA9AadwJZd0SAqcjqajjkaTCsME9QDT1lZgFOWGOQR1/GhSPM3KuAOuaLgOf5SFHSgdCOckVEZA0mM/gKlbpuGeKQBuIQt2AwPeo4GJcls5xxTh0x17inBRxyBxzQAj9snnHApVY7C3UD1pH3bhtHAHJNJn5xxlfTpmr6AKOm5mVieRjt7Uv04HvRsAO4DA9KXKhADnBPGf51ADaCTjOOlKVIHXPvTS3BGecUANgl3TFQMgDIIH6VKQOTnB6/SmxFIwNvfqR1oIYueMg+p5oAHIBCleCM5PrSZwhG3BPFK4yRjt2pMcli2PY0AMZcuApPA9Kl3EYG0ZxSxZUnOPehzk0AHB5JxjtSnscYOKZxnBHal2ucZIwByaAGhWdz6inJgIVHUHkUg2gjB5PvS85IOP8aAHAqAeOSKQ57nqKBjgDrSlT16noaAFQYBY8DHWgNwe4PHFJ22tyD6VGdyhgrHAI4I60ANO0MQG5JxipEjbIZmwO+e9RHAG5jyew7U55A4VVLAY60ABK7zzgUqFWBwQCKY64xzkdOOtPjACkgdD0PU0AJtwdwBJ6UbSBuYYJ6Ub8k4GPQUgJzhsmgB2TgjqexzQFZsKWABpUAb5tp47U10PUDA7/SgABznLZwcA9M0vIYbzxjj3plx1VlOFBAIFTOysMgZxQAx1Vp8McjGcDgUiLySpAHQ01OCWxnPUnjFKjYBwMn0oAULGrbgMseBn+dN2kks2CBx6ZpQyswbp6k0uBuOTx6etACBlY5AyAMH0pQWbjAAHpTXCdF44yOetCbiAp4A5PPWgAcAYwMjOc0A7Qdo4J4JpUKrlSeD70jlWbaQQv8AnmqQEYTMpYFiO5zxT1wOSqls9TT0QqgVR75pHRlO7qMcgUAAZuctx1yO1ROzeYMMzAjPsKeisR8ygL1wOppUjU52/KPc0AJgE7mbJ9KUu2T6UiRMpLEg+lKVwR70APzkc9aYFk52t+FHy7wucVIvBOOR3OaLgR7Hwd34801FOTk/nUu8cgNj0zTIuCzEZOOKVwBQqvu3DHc0pIYldvy0ku0kMMYPYd6ToMYOelIBGLBMcE57CmksEIJwe+PSnrtGF5I7mopdxl2qMjrmgBUVtwG8AHBAI6ipyqqAVAprNswxUEAUnnxM4GGAxVIBS23kLk98UuWPzNwewPUUmepVSp7E80m8AYbJb34oAecnA6ikY4x3I4yaCApBLckZHvSHJxj8aBXEcYJHQYzShtxywyQMAGjnaSeTmlAGTjjigYh4JPUY4IpOx7GnjaMfTpTNvJ3dT0oAagwCx4FGG5zxnpmpApzz0HUU0qzEnOQOlAEUYbeSzZB44qRlCjcRlc9absWP5g2T1/GmhfMJ3NgdTQBK3IKg4BoAQJtHX+dIYmUEqwJx3qAMy4YnIJ6UEjy2wEngdgO9EnzoHXp0YZ6VG7oT6H86j3cEBjg9QO9AEqLtTCsGPWmTR+bgBWA7nrmlBXI25BpXkcEBM4zQASqyRL5TYUD8jQjHAyx56kU0yNhlx1pHDBQ6EEdDx0NAFmPc3zFsjkEU1/mGd2BjmhCARzgkc0kjDeQq4z60AKg6JnORyfSmRw7XOQSM8HNKn+zxxipM7VUnJoAsBVEeFC/1qB2GwqTj3FOMmBlhz2FM3A/KR16E0AQmEM+4EgU9OOT2GKdICvzMQB2700OqDdJwKADO4kg4PalkVjGR2xngUwyRvgpz3I71KjlUOBkEdM0AMjQkgMcLjg55pzBux3Dse9J5ir8zrniguCQFzjgntQBHKVYhhjI6g9agRdpd1GeM4FTuFwzBcseBUFoZA77hg9OlADopGVCF/GrMBYx8jOOaiMe19y9COlPQtggA89KAHDJyVYEU4qApb7p9qI1whdsD0pHZsAtgrjjFAEkbNwzKP9k1Bebi4C53dcinLIMGPuentTgpBBLYbGBQA2IhRhvmY9zRIpRxg5B5zj9KOQxVh83amySMziNV5I4oAeBHvJA7cUJtY/MoBxwelKgITacBgORml2jeCwyAOD2oAQMAWBZgCMDIqERTJlg3A5+tTTLyN2OeQO4pzq3lBAckjrQBXjkLSZC845AqQLtBbzOTzmpIECptAww4J9aaY1AOT1oAYccYx60Z2g7cYJ5NHQhSvI707bz0GDyKAGHnAC556ik24fgcgZpxLqMKMDOScVIj5wWAyRjNAEYBVxkYzQRyfrS3TbADtyfY0RbpBnGOCSDQA8r8oIPOOOaq3KyuuIxtwecHrTot+SwY4BxipUzsIPJoAhgWTbtLAnqCe1SYcEBvmHanDCoMjJz260hEivlfu8ZB60ASJ27ikdmBODgY9KSMjJI4BPAND4IyT0NACOAwDE9qcSQAw4GMYzSY25YHPtSgL97qT2oAi53gquec9aHI5HAB6c96ce579qbhcgsuBQAqEEbWbJ9aRymQq4Bp+0AHC471HtUSFgpJ757UABCk7VI6Y4qJmkUhFGF7H+dTRtHv3KvBPFEylsqp4HagCGBArlgMkHknrUV2Mvnd36etW0VcDccEDg1HcwhwW28AZBB5oAZt2HK/McdB1FSDcseXIHvmoIV2oQWOeue/0pQZGcK+0oBnigCV/Mz8qggU0Rtj73XtTi7EjyxzS7ecMSOOPrQAiA4LE9KSVQy7lznHFOEbL06Ec0hWXAIwFHHPegCFIgoDbqEV9+WwF6gilmlYZRAp49KdESIwCue30oAlB+TrnjIofOzJUEdwajdX3gheMYHNPTBwrMBjr3oAR/LaJlHBPtT7aJRGWHP44pwUICRgk9KchOADjHtQAzawz6VFJJ5Zx1GeAKsyKSducDsc1XeONnByNwPAz1oAYQ7SGQqwPb0p7h2UZ44zQ5YE5bjrgUoZXBXJBoAgeJd252IzjGOanEYUbt2Rjiofm3khSOMc9Klwdg2tnPP+NACvGM5dsDGRipkkPlhVGAR1qEBhwxyPelQFQe4zkA0ASjIG0rzThwckZwKjBDENk4pyv1VuAehoAcgIJY8gjgCkJOflXApUHO0njHBoZlA2hlIPvzQAfM3Pp+lLuUD5jwe2KjdiqFd3BpiNnDMeAM9KAJCygFhyPSkdlYAqMKO1RyTK3ygYGOMUvyhAu7AxmgB5cH7o5x24pCccqwx19TUe9VJbdgYwSaSMnJYKRx1PQ0ATxO2/gcEUP1PGATUEc0rHO0ADipUYFwHbnrigCTzQBtDc4xTQEIB6D1pkrQeYVDrnHBFIScbR92gB5lwhIkVj2AqWNuAM8Yziq0cdvE+0AliOvarAywJOBgdu9ADX2lvU4qQblG7GOMUBMYZRzjrSgMSNw696ADOeSMDpQAc+2ODSH75X09KXJ4ZulAD1JA3bckcYoJJ+btRzycjB6Uc8DGAKAAnpg496PmOMnGOtJ05PIo3DJHb370AKAegORngUhOSVwCB79KRmxgrwe1LuQryQG747mgBpHIYnB7Uu1fvA47GkAJ4b8KCuflBxigBhG1sBTnrkU51IAY8nGc9qViQGZuABwfWoJ52EscaLkMBkZoAkUswJzgUBjkKeV60NtUkHk49aBtBBAoAeVLEc49DTiCAM8+9ROx5649qdGQp5zyOnWgBjqSegBBycUoUZJHpTto5Yn3z3oGw/MM4xQA2UkABSBgcmkj78ZPvRKBgbVzTEOMbsgeuaAHSAgk7cg9CKjdWADBs98VLJuEeV5BpAjNGNowMcmgBifMhOOv509Ixn5TzSJ+74YEA9xUmOA23A/vHqaAEIO3CtjPHFQ+QwRu4Gc+9Stj5doIIOfrTvMARgeP50ARwMcbQucDgZp5Z2IxgD0xTQ0anC5Bx1p3ythuhx9KAHNwQQQT7UAtgttJHrmmgbCfmHTr/Sn7sDb04zxQAiK2S2QeOBS7mDjDc46etCZxwO2c0OowM9T3FADkzg5H05o/gGQB7jrSIFGWZsjgcUrMvbjmgBQqshOORR5eRyPwpVB38kAD9aV2IBII5oAaFZRjjjp70iqfMzyBjJpVDHncCcZxTlU7Pm5JP5UANON4BIA6092UYCjI70ySMDDEYPpmlKHAwQAe5oAY7EcLk85IzUoZWQKoyuM49DUMiHYMDLE9qItxYjdgA9MUASFBnhsHHUcUHbgZbJJwaVME/MQAfzqM8vsVlx1zQA2SMfMcYwcjnrjtViI5Ktz079qapVUOcH396ejBhywBA6etAEM8chkLKQQT3qWJdinJyx5JqO4J2hVz16+lLE4xgjnpmgCT5sg9O1N3SAkcADpSOSXBAOB0pyFmByBnIOTQA5GGCAADjJJpkuVTJ5Jon2tnGc9faoSWU4XnPOaAHx+Zg4YcDI9T608tlQ3qOnvUBjZiWVip7CgKwP3sUAGMkhTgnt71PbROsZ39D6UxAuDuGPcd6mWRVACnp2JoAZOgBGOlIN2Rzkd6CWbJz16CgAr1GM0AK7NwFOB3FPQDACnA7CmE45CkmgM28jv24oAlwDnjOMfhS8/eJJPpSBv4W4I6n1pwY8gDI9aChB0OOCe1BwCeCaTO4kEYB70vO3BOMUAJlW4OR6Gmk7SNvJHBOKdldvzAgHvSZRQeCAfWgBuHbOTgU12cEKpxnuKc8inCqCSOvYVCWkLFgo2njigB/mMuQy7j0zTTl2Cs3BHftUoVSOUBOPXkUxkT7wZjjpmgkbIpUYXp0PPWljjP3g3Oacm0jJ5x6inYGMep7UDQpO0EscAelOX5gGByKZtLfKwwAPzp4CqPlyQB2oGGBkcZ9aQtjLevApRuYYOAO+OtJ1O0DIo6gJ8xBbOMCjf0O7APSnBeOhBPBFNZFXqOAOB6U2AblbHoKMDn0HNIASMgYHalwx+7jPQikgHDB+6cgjijjoOg6mjaqkfLg4pr7uijg0AO3DOO54FP2DrkCq5BVcg8+tPjwybmbB6ZzzSYEmAMjIJPTHaowWz0Jxxmo90iylQ7Mo5OetT7jkAMM4yRSAa/Td1PYUMcYVlHIyfWnEAjJ4we1Ic84AJ9TQBGQucjdn60HLEcgUbWU4z75pehOMEkUAL90ZPJ9qTDNkgYo5xnrzQd2euM9hQAbhkgjIqTIYABcmoflXpyM9Kk3rg9jjI560AI+Om7gUdAW25HSo5XK7dq5BH60oZuN3T0HFAEgG0j5gAegBqOVZM7lIIB55/OnHbncBgnrz2pdq8EgkAetAEaHOW5BPQZpDIwIUk4z606RstljkYyMdqg8z58qrFfegCySpwM9aemRnH/66qklzuUHAHFPEpYgA4x1JoAe6nP3aKXzdpIYc+1FADOMlj1PFG05ORkYo52DcRjPWh/v7RkEj86qwCDgfN07ijHOB07UDPIJGCeuKQbt5wMqOM5qQF45HU0w8Hk4AHrUjEL82AfamblcnC9qAHhm2cYPGeaY2H+U49Rg09RlCpGARgAVCIdrZDYIoAUbi4VWPHenlWZxzkd8UoUYB6H2oI+cBThe9AAI4w/C856innAIHbFOPyjdj8fWmfMTk4IH4VWoCYUfMvXNKMcsepPFAI47CgjHU8UWAcVbYCuDzyKaU5K4xgZwaduIQ7R8wpoYucscCgAIUdOTgYFJnn5mABHTGcUjsQ4Xbj0OaUjHLYPrmpAbcM2NqnIx2psfcsp3dM4qQHuMAdqGLHPHA6EUAMwc/KAAKfzjNIBjHrTweTjkY5NACDcOQOaYVBJZs81I+BjBwCOtM5yARn3oABnbx1pSVUBm5Jo2nGcjr0prgYyOT0xQAB+cgck0rkFCpbAJ5oVQEIYY54ppRu5wOxoAeVUHC9MUcj7oz65psnEYxyQR0pAzAlmIwR0oAeM88YPalTzOc4ANRsx5x7d6a7PgLu6+lAFhGC53Y6dc5/Cq++Qux2gAdqaQUQtuyQc4oDNuDHoRjigBwdeGYfMaUq+CdoC9Rj1qMZ80be1ORny3zYU8k+lADlUqdxPOM4NIjMXO7p6etORApyzbjjikLLyMYHrQAcgZ6GnALsLN+lMAVuh4HNOTcWIU5AGTmgBU3CPlcgcjnmkdmJ4XCn86G3AjG4E9+opX6EDk9BmgBvBAO3jPSlYEA7V685BoQdBnIx16UR4ydoJH1oAbltgGB6ZzSAnBwv0NKZELMMggc/WkZiAAhXpQAvzEYYAA0m/aCuCRjGR1pc7kJbt3FC/cwSAMfjQAJtYgEEeh7mnOGA+Ubh2poPUqc474pI/MySF+WgAOCd23ke9PQSY3MF9RzTWVucKcHpTosgHKtjgZJoAPNMeSxwOgNRedI2GYhQeeOeKllAZNrYBzzUflKYwqgnHAOaAFSUSEhVOBzmnZPRTkdRSpHtXaCAxGM00jZnPGB1B60APUNjcMEHg0wsNxyST0ApxZtgZV/Cmhhv+7g+tUA4Dn5lGaXoD8vFI4YfNnIpp3LhmPH0oAHAPReO9DxhQCuQcdM5pDIgJIGQRzinhtwUg5GOfalYBoRuC20cevIoLEDIZSOmTQ555YgnvTtisu0tgdTSAjkYEHZyPX3pgjdVLDBJ7k9KjnSbzA0LN5QIz9Km+c8M3HfmgBSiyIA7dPTvShY9+0tgdjTHXcBtbIB65pxVc46niqQDpGXJBJPamPEGG6N8n6YxSYP8RyM8093XYDkDtwKAEf5nXH8PFOBIzxnnmgY8stnA6kU0E53Z49DQA/PBC005VR3yeTQCCSc4A65psrKcfNkDrj1oJFLfMVbqBmmo+TkHNG7Dk8McYpT0wMLmgBCVYE7jkdhQ8m2A7TkAZwe1OClQWXHIwarz8jaOe2BUgNt5Q/ysCM8g08MokKnIp1svIDDjHBxRIo3lmOW7U9QJuNobIAA/Oq5Ks4CdO2PWpQAyBmOB/OgKquDtVVB5x1FMCNY0LkMpGDipAFDYVQeKeUbaQCDk8GiNTFjhiehx2oH0KZ4JzjJOBRGT6H0zU7Ipdn+Vh2x2NQPIOVCk44NAhq7i5OMkdBUv3lyOAeuPWmQZGRt981N7EAd6AGsMYyO2ab5ynJk4x04pQxDEHrSuy4x5ak/WgBYnLncoBGKm5Y7eM4z0qKNiqEbVGewNSRZVS2OccUABYrgEKTjj1NRF2WXJHQZANI8jNJkjAHJFOLAgkYOR9cUAQlpGlLHp6dqWd2aLYVHXkinjJOB1NBIwwP0zQBHBs5VfpnvUwwCFXOMUW8arFtX7x5zTgrqRkqRnr0oAVwT8uFxSOuR0AIpzqrEZbH0oAXJVWye/tQBEgbk9c96RDvf5V7Yz9KXJBIXkA02LIdj0X0oAlZeAV5HrUDzbZSinAAyWP8AhVwEBDnjjAFVrm3WT8AMgdaAJkKmPdnK44HrUIEjZU4UE8U9CkMYQ8kDgd6YjTOxZo+O3tQAPFKuWRlwBnPepYVDKrMxDdaInLIdygH607cOF25OfSgAnBbDR43Dv61FGsqS5bk9c4qTzDkqqgY70/cx4HPqaAIk2NIxfOTxUifLlV5UjjnpSH5clupxyKRPlBy3J6UAGyNXyWZiRgE08N82OnGKQEPgZUqpznpmkDDzDtbnOcY7UAPyM5B4A/OkUd2GR1PtQ8gztUKQe/Sj5s4wACMdaAI59mwyNwM4471FGVZ9o3e3NTyRqyAMvSmkKOgAx3oASWQqBHtycdKj24+820duelSr2c/e7GkkSORgzdRzj1oAqGC4MoYyKUByDmrMjK2Ap+YDkilkA4Vl2gDjFNjwoO3H1xQAqFcbQp57+9Kfl4zTk3dgAPWmFSCSTkdzQBG8haQqq8DrzUzsqpzySOPeqrq3mFlB9KnGCAWHSgBz7sKCOTzxTcMSQOTnNPdlyCeBSOrZLLznoaAAgdaUDueKahIPzAgUpYHPPPpQA5I15Y88cVEj+Y5yvAp5Yghj6YxTY9ockHigB2dvfJpxIcAcAetMkXdznHoaQKqghTQA7agb5RkUjdyDjjFIpbtSnJIB6d6AGHHGTj2ps7MvCnr1pS6+YFJBx1JNOkKtlF6mgCALlwrHBJzU32dRlgxwetRH5ZlXrgdatJyhVuVoAI1TAOMAjAPvUTq2T6+tSbtmQRn0FM6kHqfX2oAaGfzBtyRgZ96nKq3ysMjtzSj5chQuaAFwB1PrS1ASOKIZJTJAz9aiQqsxO3JPAGanLcjB+tIiq2WCgEHrRqAkiq4CsuD7GofLQE549KncHBII/wAaiI2oWIyCKYCjbtPXH50vzAH5fTn1pkDnYyEYU1ImdnynIFACZ6ZPNMdI94Yqc/WnHk8DPpimvuX72Oeg70ANAQk+v86TAUdMGhicDHJzzigleSwI9KAE3Iq4yxP06UMilCwO1u1KFC9Dj60fMTtJBHbFACYbA3NyOgqSM92PI6ClVQUPy5Ye+KTaM4UfU0ALnPGOPan7Cw3Kw20iAjgHFPiB+ZVGB1J7UAKigAqCDkY5NR7VU/Lg+471KNoIBXkdxQY1zuB2+9AEToSclcCmOmAx3ADHFTkMeQ2fwqM7BlSN2epoAqxKTnv71Lt6MR26Uq2+fmjbAzkinuqgFgxzmgCu6HzASmB2qxASytuYZGcADjiojFKxDbjtAzVa5ujGQqRbmPUDk8UAWB5TEyZIA4I96juPmINvkk8HPpUgjdQJGbIIB2+mR0pmWjcBeNwyOP0oAjsrdcyeapB6gk+nWrHzH5V5Bwc07BDhsbgB096A/BKjGTkjvQAqQg5bd83pUkamMEMc5461HBKxcgrt9PWnYxuLNz6UASiQLhc5UdTSltwOGyPY1XjDMhAw2eop0WVc7eo/KgCUjGNpGCevemytgYGcU9xzyPxFNLY4Cgk0APBbqBkYGadk445pCzZAIxxjjvSr39aAEJ7AZHc0vHfpScglVGQOTR79qAFCnk9qCqgEheR1pBu5PalJXH3ue9ACDJG4dQOlK7KgDPkHsMdabvweQCB6dTSsBIQT93GMEUAMMrONyrkCqtxBdtIJIXRMgZzzVsBRxgY6ClDNwAxIzj6UARxrtJ3NuYDk+9SABiNrduaTk5DetMc8gLnI6EdqABMZI/Sl45I6AUDd0OM+opQAFwF4NBQ5FHDHp3BNJtIBwOCeKAOgJ5A6U8L2JxjrQSMKMATgEY5qEg4Hy5UnH41PKGOFVuD6ULhEIk4TsfegAwoQIwOPagfcKrnBPegbhgHBPUE04sMZ4/CgBrxswK9iOppHz5QU844NG4tkZPtTnztCqeRyaAI3YAAN9KDs5BPGOtBjVj8zYPXFGxS+1lPtjvQBGF5JXBGOp6VKjFiF27gB1FDoPLbaD6AVEjOpACg4oAmZV7jPqKC23BBXIodmIGc5PajC5CldxHFADwwKZZguaZiPPzHBHQmhlCAsVPXAGelREOzkMM9waAJdzEFdysDx+NROGyCp+v4UHgfKvHfFPUB8Kp5x0I7UAPDZIzwcZoJAyVGTjpUW2TO7bxjA9qnELNhlYbgMEYoARXOMhcCnFmPyjOeopsiSIpO3I9qW0L7NxUhjxg0FDyxZwTzgfnSbt3UcGlIwSQo5HTNNyMD1FBI8YXoTkDio4xyWY4JOOKdwwLHjHFIgx1GSOaAAgcgDPYE96R4mwABzjn2qdGPOVHqPrTWOSSxx60FEWNudw44pjlmIVVww6EmphtPytyByD0pxw3zBQCOM+1BJC7SHGMYHHrk0sQXluS2eQO1SEpu9B0GPWm7cksVUHNADh3LHPt6UFgcKB1PY007gOBux69qWMNyxJwelLUCTAwTt5xTUUdOwGaRCxyCpxml74HFMAO1QeBnGQaY2MZYZPXjrT+AQDg8YFLJhVDfKOw560ARIoOcAkCnDZ0bg9BTYpxI5QAAjODnrT8dDtBPc0AM2sx25wBnBBpztsjC5z7nrQflO3rzmnkKANwB7igCNJEzlmIOOmKkRkbO3JPXmkG1gRtUADg4oCLGmR1PQ0FC8nGRxnk5qUYyVBBGM8VV2s3G7A9KkgO1ioPbqaAFclMbuBnilLgKWY8E45qO4bchUfMR0xVSFZ3lzIp247nigks/aJHYrGoPoT0pEaRmPmNkDpjpTmjZgAp256f1qdI1UKGII7cfnQBBlnQqoB7E9DSoAnABAx+dPKqpO3v6UFePmH0NADS7htoGB6+tJkE84yaUEbhk4FOYDcdo47UAIxYAZxjtilUAAE85700ZIPYE8UOuRuVs+uKCiQkgE57dqaWbAxwMcimKQgLE4OOKUksu7bzjrmpAkDDZn/Jo3MAR0461GN5wAAfx/pTzvx2HtnmgBYmxjcSSevtQ3z/xYHXPrTRu3DIx6Uj4woY4we1ACqwAypyO4NKrZJOMHHBFQx7slc/LnmpugG0ZxVIBcnA7k96T5s5BoG5uQcc0EDopyO/NAAVjYYZuO4pAsa8qMnsPSlICqBt7ZPtSADqRgeuetNgKVBPJAJHUUiKATkEiguVI+UH0p6ZJJzxjJFDQCHcQOoHpSrg9TgelNJUHA3cjNA49Klkjm2kFc/So/mHAAIHQ08Y54/HNMJ5IA5+tIoB129PWk6HqQTwOKcCMHpkU7IwAACRzVgRZI7YzQV5I7AZzS4DNhjg9sU4qBkEkg8ClYBhXpuPv604ldvqCPXmgKBnnPGKXavUjAxg+tSAqAjkAEY704xhvmIyTzyelMDY+63HQetPLkEKOcDrQA0xbQQrds81WDksAAFHSrLk8Zz701IhsPGBnI4oAXcFHygE4603KnGVBOKUMqAAjBzTgAwJXbg8g0AR4yTRTiqhsMx6dqKAGllbAAAxzRhvMDE89KainPTkDOO9PJG0Fep9e1UAhQnO0jAOaaGDZCjgc1IgAJGMcc4poCqhYr16DpSkA3qMbeMZpUC7Sqrg45pQ3y7jgAD8aMnCk8dh60gAhgNwGDjApqDPXr1Oac27fuZuBxSuFYHsSKAEI9KeqgLuI5/ShAFUbj0prMSSobgnNACZk83DHKnpT8Yc/NgelNPQKwxjkU44yO5NAAoA6jA7E96jdgcqOMHmnS5YgBsAdAKhOQxUHOfXtTuBMOCCx4x+dRuCPl289uaCcEEkZxgA04u2MfKT6+lIBRhgC3bj6Gon3CUYGRnrUnyoBlsg9aTcGB46cj3oAcOe35Uh9qQMehGMjNPAyA2eO5oAQnBHGPek3cHBxSsBuznI7HtTTjOAcn1FAC7gcDqAOeetGcjI4FKFXg7fpzQxYnO0DHpQAm7p35oOc5VcgmlYYG4jmhNwjJ3dc49qAA7sk9s8igjchUdeo5o7D1o+ZeQOaAGgnvg0HgbtuT2prFt4IGDSlWX5ic0ACqAh3HBJz0oKbnGTj2zT3UqhY8gjIFRjJ5PJoATKs5VhkY4PrSPtQDIIPYZ60r9Vboc9u9EwVmDE8AZ5oAcm1vmUYJHWmE/wAKr8vTrSK24bV4HUCnKrdCMUAIF2kMzZWnkqyE4wScU8RrgZH0pCNwAI5oAYiAAYJJ6Gh1YEfMRngYpST0TGevXrTlU4Lbsk8/jQA0MwO0tx0zQSchec04joTgYHPvSOSSAOTQAOG2EKOfSokYnO3j681KzBAect6jtUQbI+UY55oACihgzDJPUDpUgKnICg8enSlQAMMc5FCbt5XHA64HWgCP5UBLcDOQBSn5wSBgnoaceHJIyD0wOlKMgZ28dz6UAJs2xgH7o7g0+DbyDkDuaacctn5cUKV2Nk4UCgB07gDap6dPem8ghck5Ocd/emjaxAXkY4pcMpJxkHjB70AK+1jwMnof8aACpHGeOR2pxK5AUYOORTfmGdpx39aAE3DJZhgdqZKMoHUsRnmpXyyYyAMelRhCUwG4HWgBybsgZBB6U0MRKV2gkHrUgXagPAAphyshI6EZHFUgFLEn7venM6ngHIPUYpgYsduO3JoOIgSACT270AKIojgqcEc0vlqAQrAE85FRoTs9MnFI7lSVXoOp6UAKyNxllIHXHalHKFew5HakyGXhsj196AhYAL9D2pSARCHG1mZRnOPWnllyFVVJPNI6nf8ANtAA9etJgjPGCTx7UgHeqgjHb601FyNpGM9DSk88gClU/OD1HYVSAjcFCVA3Hpim7QMsy59BUzgebvY8gciomMhB4yM5x7UAHzNHhWwSc4/pTxEwO5mBOORToxGEBOOe+aH67s5HbBoAilkUoQOTTY4gQGJPuPWntt9BjvSBiAB0A6GgkUKqE4GB696Rt2QpAwelKxBwTkj0HrTSSOV5JpMBuxnYgHgfrUj5AGCC2O/b2ojkXIDfKB396JSHQuvrjjvSAchIwGUZPTBqNzl9yqFI7UIjbwQcD1p7D5jxVagOjIP3lyO/NIR8+4de/HWhN3OBx3pTnkgdfegB2FUBm4xzxSFhyQM5HU0OSQDxjFNJ6s2MD0oH0IiCuF3ZDdRUaqoyB1zge9K5DfMuTk8CpIlOcjBb0oEIDhNpxnHamc5C4x7mnpGDLubg5596JcE4BBwc4NAEe1fMDBgoI70jZ3Yzjnp60rqSFVhg9Tz0pqK0gLbsHOAaAJUAGMLwKVmGCSeB0xSIrqCGIIHT3qOUtjjoeCO9ACPl0IXgkdfWmgmKAuw6UBtgw34U4/NGVzkGgBkUhkwV4x1JqXdH2YNnnionj4C/hkUgXy5QvBHqKAJY92GYsQtSBl65zxzURckFWHGe3enJt/hPPYUAT7VIPYYycdahtyqSHksT1P8ASmxNtdldsZ44OcU4q8I3cc9OKAJ9oOQqgD60JGoG08ntUaMHySefapQMYK8nGetACgfKBjp15prkLlh+A71IGXYSe/FRTDlcH/GgBgUeUZG5Y9D3p6MRGGYkk+9NKMcErkDsD1oRlkBA4AP40AISv39uPx60ea3DADHWmPtLqC/GelP8sIcDnNADEm+cllxk5qZJA5wi4xycnGaY/lqdzqcD0pC4kIVBtANAE5KkHcVz6DrTPlUElc8cZ61Gfll2hcAdDmpCQ2cdhQAoYKoXGPSmx8u2QCegIppyT1496NyxDe30496AA4zheAOvPepEG4jnAHfNRR7ZCWAO3tSkbH+Vsjrj3oAlldt4VRkdKaQofLEAD3pDtacHqMZOD3pkiFpSTwufWgBSxY/KvH1p8cZ37hyMUHoAvGBTZJAkfBOT0x+tACSqSd2eBxjrRGrcnbwRTo97KWYAnHAz1p7Z27R1Iz9KAG7RjBP5UBRnrx3FOyoUFutAG7JB4oAaCuSFHFMlVghZcEd6d0JUfj705lUoFJwMZoAiwCArc8ZIzSoxI2nIAquWVZiGPHY1PHuZAVIIoANoOTuzjpRjJHQDvSDackKfSl8ps7w3agAfbkAnA7UrhQgYHJ9KaMEndyRS7TjIGc8UAKu1k5OD3zQQDkKAeOtJ8o4bFBbOdvQUAAA3YJ7UY25+bPsKBJk4I7elMecZKxrj1JoAY9srku2fQDpQitHIS/IAxmlMxjAZzwTg+1MjbztwZsgnH1FADTIjyEjcW9qenmb8AnHvTtm2M7V2kHgjnIp1rkksTmgBTznLZPrThj7vbFKQuSMYNIARx+tADeVOCOM1NL0wo4xxionJJOOfWpEBwCzEACgBuSuA3AxSoAOuSOoIpsmcnJoG44GSAOnPWgCX69cUky/uyFVmJHAFMLFASzDrQZA6btxGBxigCGJWB3HjPYjmnl3QjA+UdaFdWI2szD+RqUfOhXAGeuTQAIyvkBduBkEGmSjgDGfc9aQqFX73HoOtODLsBLZJ9R0oAiyB94Y/n+NSSANGQBkjpTCA+cnGOhPU075VPUjIoAau4jHXjNIEZcMRg9ye1TRhSfl6Y7UMU5zuIxjnpQAwZwcHBHQjoacPmHLKF+lNfGAAeOgp0SDYRgYoAeIwiEs2M4wKfGyDC7gQecetIF3AKVDHpTXRAQduDnGaAH5JJwuADTiB0ODmmhgCc9B29acSuBgYFACFRgqMfhUZRRx1p/uDxSSqrJ97afpmgBu0LnnKn0pZI1IBI4A+lRxAKQvzEH2qc9lJ4PSgCC4ZVRlG4AjB56e9VbCMpl4+WJxk8mtCRd6FWXj61FhUA2ryBxQURurcszYPpjrTZ2jUruGW7CntIc5bk44qKRYvMEjZPHT3oJHENnBYjJ7DJpXG3DLggHBYU/fuQsVIJHBxTGaNUw3GRyBQA942YB0wCRyKaEP8RJ9aS3kkYbioCg4HvViX7h24A7+1AEYIVCqDDe1OjU8AjBPOabACX3DkVI5YyYBAXHH1oAdz3HHemsTkBQBSFiWwDgd/enSIHwOh9aAH88E84HNRq20lmUkVKQqqB1PTNMOB75HFACuQQDnBNKBjAHApoAyOcAUsjIrFSMHAIOaABztAxgjvTTyOBjvRyxJKn1FAbuB+NADEYfe4yDinozMrElQoP402NP3hdh1GBikcKDhuB0470ALKwIG08ikBOMDpnJIo/dHGAR260pVVTK8D60ABZgMZyT3ppwOoye3FOC5GQBtpJCRwo47GgARiT8zcdhTt2OopoVcBiDnuadhs/MPlFAAGGCx5pxbgZAxjNIVPKjABGaUqBgkZ4x1oAB1wvUDNRs+98OvIPTP608gYBHUd6a+WdeOfWgB2RtKtzzwabyegwcfnThuU7RtIJ5Jpx2gFt3SgCIq+R2PWpAwIyVwc4+tAAPIVskU5c8grnFAAFVGyzDJ7ZpoYj5hgnnmmoql93JGfvE1JwvygYGMg0AMDsudx49KQLzlT161JtVgTjkDNNVV4y2KAHoqnOeuMg0pGFBY4PU470g2jIXJGOtOILYO3JA+lAETdSASQec04YyMjPHSnIgGdy5U+h70uSo2kAN0B74oAj7cY/EUEbckDkipBu3EYUcZHc0SNjG4flQABSQCTgEUq/KMg8+1IGzjHIHel3LnIHGMe1BQrMx+7xxkZ6U0ls7g3QU5ixAXAIHUim8HjGAT1NBIuQcD5T3ODQwUZwM0mIw24Aj2pxBJAJBHUdqAGA/wqv60BWBGWA4zTgNrE9iMDFIVDZAznGaAJFPfdnvgUFQ+SwwO1INvBCgYA6nFPfgZY4z270FETDaMDBpn3k296kdQRu6D0pgBUEgcmgkTAXORkEYHNPDDG48nGBTDtzljmpFBbnA244oAaefu9e4oVgcgEgCn4ABLcE9qYOCdoGPTvQAuZM5ByuM0rcYYdaeFYAHPHcYoONpbuKChABkMO/GDTSoAZSOD364pc9dy4HbFH8GM4B6UEka7FfdsAOMZAqTIxnpjpUYVkcljkY4NOG0gg9hkUAAO5j696EIDEMMgelLHkE8ZJHFA3KTng9/emgF3EIWQbQeCabvLYVm5FO6EA8gnpikkjGdxwAPQ0gGcHJbjJ4IqPaScbjnsfWnpufheg55HWnbcHJGfQilYBAQpCqMjuafGuTndwRjrUfGw8Y9KfEvHA689aYDnGMANn0PelCnkncTQFOeO3enHjocn2NADeepxijOcDnOePegluqqCRQS3y7sc9MdqB9BrKBtJ4x6Ux9xIO4gHgVLg4IxyKZIWwFCgkc5oEPUKo29/rQDgnC8YpqsWIIGPWkJO4DrzSZQ7Zuy23IpX+XC4wRz1pSxUHkZx0BqDcQx3sCT0NICaMDJ4wfY0pHUrzTASMYHJ9KXJPyhSO/XrQA4HjnP40hUOuRwRRlt4YYJx07Uh3Zzn8AaAGINpweST0p6seR3pm055xg9804ZUElcjHBBqkA7PYAkYz/jUe9Vb5QSvc56UjmQgeWQD0xTzGwAJC5xyBQAwz8nAJGKWJ2YFWXb6ZNNJA4XBPpiiTd5e5iAR+dAEhxkE8Hoe9IG5IXIPc02MqxHp6k07K8lWHtVAOJAILNjPHSgD0wR64qIbt5LDIqUMAw9B1FQwGvgAHdx3pN2U3KuAehz1o4O7aMjOeTUvGwKygD60iSNFHLHBwPWn7sggLjjrQAuCyhcfWkPAyepGKpFC8KQSMZHWjIyTty3fntSHnGCDx0puWBOMH3zVAPMZZyy46dM04gEd+ajMm373TtjtThIzAFVPT1qGAEdQOQOlPwcHAwePemxsoJHY04Ou4g8CkBDPlVAGeTQshVc8k9KfLuYZGDjtUbKSOPTj60AK6rLtYg57gGmGEplkl2nHCk0qblySQO4ANO2pJy/UDgjvQBHhtisjeYD1PXmirES+Wu1QMdaKAG56N1J4z3pARnGOM8Uc/wjrznNBzwc8+tADs/P8AKMjHJpCuWAByOuT3pnKk44NOLHAwMHtzQAKo5LbQe3NI6gOCMkgZJxQCed2MYppLEqvIXOOKAAN84+QnJ6k4pxBJ9TS4Bx2PUUnIBbODQAHkHoT2NNDEEDAyaVOMk8jsKUAkHC9aAEy3JOCQOeaFIbB5HHBof5QMjmlDHAwAB2oAQhw4VVAU9880xlAz14PWnnc3fJPT2ps6tsC7smgBnlq2NxPtT8IoIU7jQmOQzADGKYiFemc5/SgB2FYbWbgc/WjjIVTgY9KVYzuLdj04oyu8qevQZoAHUlNynkHFPXuAPlA5PvTXXjaTjB7UAHBC8DHTPWgAycAcYJ4FIMAkAAGgYAGTyOlOQDBZupPBoAVRk/MMD1zQQA55x60uB03cUgVfvM2PpQAhHBOQT2FAIxg9f5UBSM54J6e1LgYw2OeM5oAApIyKUqB/Fn8KSTIXag5ApI1J+bPA7Ec0AP2ZI2kE+lN81EDBiDgdcUv0XB9aidAzlmIFAA7EkLuyDyKPlyef0oVQANrZPrSjqFHTt61XQBY1bBOM+1KUZgFkHA54/lSghcgdaNzFlBY8cmpAXCghVXA7YFISRyzAY6UpkwMhcnPrUEqPISM4I5oAlCsw3ZHPTmkl3CMjgn2pyjKqoHAFEjKMLjjuRQBGdoQbRyBnNKgbYG28nk80sRDIfLwRkj3pQcA5z0wAKAGbjv5GaU53gqOCORSuGyApU8UqYCbm4OcCgBvlrsJGSfc0wJIX3ADA7VIT1CnjGcdaF3AYBxnvQBEGYkheTnHpUigI5Vmy3rj9KfsCkNjB9RTJmHDYH1AoAUhmwo6ZzjNG0AFQxPc0yPdktuwe2T1qTrg5BHftVagNwOFC8Y60jqvlEE496RnJcquSP5UmCeCeM9KkBsf7uPGNzdhSx+YXLM2Ae2aXyz5gkLAAU/ajcrhhVagKI2OGZsegpyDBPOeOBSKT25FLzkHoB1osAx33DZghvzpGVgm0ck8kChWzIW3ADPelzjLL1HU+lSADJQeo5IPeo5ZCzAYG0Y70pkKkhhkkcUyIeYSwAAA79KBakyFQhIwBTD8z8jH1NKSGAVRzUZJA3MCecZqhiNGxcbWwhORihwwkORkHvUmem0cdwaCob5i2AOlADI9uPu7cdBUqnKk4xjsO9J8uMbfpScjJU57GgBHTMgdmJB7elHBJ9PWlAJz644oHBIJ7c0WAb6jH41GfMA3BunQAVKdvI/IetSRxrnIIZRwR3BNAEXzMAWHJGenWmjzMHPfirR6hQQMdqY+M8HIoEysV2qQASM9M0Rjb3JA7GpemWPT0xTeCBkd+lAhhA3ZY49qRioI+bAHQU5xkEkHIpiBc5C84yc9qABycrjODUuFwSp5FMRlcqNyg47VH8yTEs3HOMUAOfcybgMDPNSROoTax6HpimqysQD90c49akMYPzADPX3osA4MCMg5x+FG4d1poXBBXp3pwyc55x0oH0EDEZwB6de9MdXeM9iD61IgDE8ZGM9e9KVAHp6kUCAlSgA7DmoJyxXaAoHr6098KCAykHpzTJUwgZjwOtBQRqp6ZBxUFwWWUbifYjipS+0hVGVx170paJlDOpyBxQSOERZA0bnnk1FM37zn7uMAj9atJjygUYAYqB4SZPmOR+lBQzaZM7SQo71JEir8qkk+9OQqMoq4A70p4IPfPWgVhkrfvAuMgCkkhbIPQdc1J5f3mPQcimszbDg7h2oERmIjMmdw9D1+tO8kmMFSD346/iKfEGOVY9Rj6UqgROAvPY+9AEBUk5HIHcU9FVshVwxHBNTNhRhV460fKsfyqOR0zzQBWCNG5ViCMZz1pAGwcDIJx9Klfc2doxx681IiiOH5uQRyaAKq7hnEYPPrU0bsybmOADjHWpAFf5lbAxikbZwpZc46DvQA7cm0HgAnjPFHDKcZODg84xUPl7jlSSPftSgFASh3AnBoAZ5xVwpU4B6j+VWH25GevUA1A+F+VxkDkkdakgO4MyLkHnnrx2oAU4U8d+pz+lMJCSBEXI6k96fJtLgKpHf6Uxc+aWVeMUABVW+6uG6/Wl3tj5lyMdc0haQKM980pztHIAA5oAdFh0IK5A5570yNAwJPTsRUcTvkMpGD2zT0ZwSF28dqAGuoV9wYn2NP3HAGcUjjcQw5J7d6QLuIGeaAHY6YWhyCjKV46Gg5UZxnmmOu1+ehoAXJjCqiggjApwjDIA7EkdR0qNg+QFGSDxUi7sEMMHqaAEQqq7VGDnqTSw5YhmPGM4oTDEMOFHY807gOCMj1oAC2AdykdiaEO4jaBtHHSoLjzQ+FbcCcj2qSJWUZbgn0NAEpByCWyPypT1BH501+QCPxxSRh9pzyM0APKkqcDJpB0AypOMjA/MUgU5zuIFLtXgdecg0ALgswO3AAzn+lIWUZB64zio5HYkozYGeopgGNzbuvAzQBE8Ykk3KuR1xmlDbXGeF6Yp+DjaOOM5FNlVTGNgyOpJPNACpI2DggnsKSLcNxkbGTkc02Dbg7/AF4qQhTknBA5HNAD8g8gg4FDvgKOn0NMjXcSTgADpSumwhwQ2O2aB9B52bMgZJ596Yi5cDOOckUpkA5PUdhSITI+4jAx1FAh8ki5KZBYdBUH2eQksG4PX/8AVT0hTzGkYntg/nmpdwVgQPlPXmgCvKu6MwuoAPU56YpQqqNsfCgdR3NSyxCSMgn5j0qOKMRx8tgjkjFADnYqgLA9O1PUqB8owKjfdIjMvTrk0sGdh3kYHpQAp+YkryOhNLyOSccU1WXDFenUU75iC3BBFAAGwCWIwR260bmxgDjtmmGNThunbpULkxEsxZiRkYoAsbsjlRnuc0kW7fljkDtSJIpxlD84znpQ7KDsXg96AFkxIQAoGTjrQQFUrgA56+tLg5BBHvQTuyABn19aAETEYOD15GKT5i4bPA7ZpQpJ7YAzTUcMTtOADQBIdpJYj2FNbqP0pwI6Y4PNMZRnCnJoAVcHAPAHU5pwPAUAEk8A0AZABXgd807K78leSMZoAUdMY2sfSj5N23dxnmmMWbgttIPFMEJ5bdk5zQArttJAHBORUkeGA457802RDkbT2zRGp5+bB70APB25ZT260EllVWGD1z1ol4jDLjntSxnbuDc5GQcUAOGORnNLxjjJ/Gk2kgDPB6EUINuCTgdPrQAm5Qh+YL6CgOpGMg5/Sm3BTeqkZPXgURKvmkgcYz/9agBXwT9/n2pfm6dceppojBJZjtA6cU7g9OmKAHjJ5J4A5NMfBJXoMcmmiVlDIFwpFNDDgKc8d6AFKZYY5AFNaFWywP0HvQhy5VmxzwB3p4AG7qCOaAK1ytx5g2jKADgGmi2eWFix5yCOatSbmBCNg4zz3qvK0qsAckEdqACy8xZirAFAfWrLSLtOT1NM2qFHVTjr3pUEauSy54zyaAHD5UwDgHoaVOu0c8dc96PMU4wvf1pGK4JU4IyRjvQAo27iuenOakOQAexHBqJGTGZBtJGc9c1Mm1gvPHSgAbJGT1puemOfenPwMk49vWmqUORnBA4FAAcLIQCp4yKaVy5YYAx0PNKGDOdoAwPzpsm4SLtI24oAUs5/Acmm7znHQUoB5Utz1pkkbB8FuO2BQAjyMp+VsDoc805MgfvGDDsaQqMbQMnGTmgKAwycUAIDxjaAMk5zSbfl5bIJz1pXTLAs6qtKyrHFhmyHIwfSgBRuU7VpssoiwCeScYqRSinIbdimuI3cFlzz0oAXO7JVsj0xS/MAAxP0NPCxrllGcnAHvQ7Y4IBNACEHgkZ4xnNPCgnjPIxyaYjE4JHNOZg3A60ANxtBB/OkyrHhsEUB9xKgZIpHXdjb0780AOyh9h2NAyAcDPOQTQihQQzBvYdaZIX4OcD8qALMZZkLMACPfrUS7jkEMM96ahYEEE47kUbpFyQdwzxigB0aFVIJ3e3SnZztUHJHBpsbq7llODinBhkbVwaABtwBAIAJ/lUTyIpKspz1GDUoYAncQQPzqu43SFkIHGcGgCxESybiAvv61JhuDu5P6VFBgD5mBJqcMCcrtIxjOaChgDDKjoTTn4wCASO9ICcnPI9RQBkEg8dTmgkUYyWHOMdKSVSUOMHnJ9qQbVU4bGaXDY5OP60FCQ5bjbkdCacgOCWXH1NAztygKkEH60jE7uTxjvQAyXdkbWBHcDijaxwQcn0pSTngf/XpjK/m7i2BjigkcA+ScYPTmnsW2kNjOO1RjbvyzMR6jtTgxJ2g59KAHA7U+YY9O9Gf4iuD2I70pGMZ6UpAJA3ADHAoAbhjz+QzSqrbwWGR9acAN2PQcGkwxyu7FAA4bB78daYAwxg4GMnNPyBn19KPlIORkEUAMfqDgEHnin8ZBYYA9DTVdQ4UrjAwKdkZ5PBPNABskY4YYB5B60BQD6EHFPLHkA5BppHO4jPGBQAFpDhe2cdKSRcIVU5JIpcttODgUuCeh6jGaChpYYw3/wCqgbhnK54pdmCehzjj1pwBwdxyaCSIAcktx79qUAEH0xxTTG29gehHWlIVCFCnIAzzQUOH3NysCcetGTg7sZPSmKDuyvAJzxTioJPJz2NBIkjsuRjqKjeNnwwZsYxyeKlZiDyoOBjNIu7qQAtADESQAbW4z16YqXf0GMAD65pp37wqsCvUZpxUADBBIHSgoaRucsSAKcmFzlh0yBTWAHJwRjpTfMjOePm4/SgkkxwOT60uQuWPWo92SQp4HJ/GkJznjI9aCiTtwaG+VCwyfQe9RJuJOTgDpUyAnjjFBJGJX6kY9fejcWBI5z19qfIBnGDx3pqKSx6YHX3oKAbV+6cClJIGVXcfWlJVTwPrSPu8shGwx6c0pANKsMMRyeop4CsNzcY/SmwGTZtkIJx1p5wAfT0xSAaFYvksSBTueDmkyBjapxnkmlOAS3Y9KAAYORkg+vpTJFKpuDc59alQA5HQnoaZIRuGF5HWgBojXGdxINKF/hzkjkZpX3nG0YBpu1hjdz9KAHbjn5lyB0welDMTlh1oAIH8qOc9MNQBEGzjjAzjNJO3JUgADpmpCu5Rg45pAmc7uSKoBlvgZO7NJtZXLL8wJ4NOPUCNeDx/jSTqDgeYUI6AD+dSA6N8kjbggU4gk9QPWo4BIARIdzE5B9qkAwC20k569qABV3E7c8DmncKCSuTjpmkL7funORzikdhwynBI9aAGIWLEngZ4Gak/4FkUkbDkkZI6Up6g4GcZ4oAPlwSvB96VBnLN07UmQeq8UjPtxnoDkAd6AEnQ9FUnjI56U9MqqgHBxzSFywDL8vtnmlOPXn1FACDO/wCUU5+BuI4FINu4dQfXNI+ckK2RjpQA4EKCBwCODTACVKk4ABIxTuMhTzxzSbsZC9e5/pQBDwOQc81IjZBG2gAYIIAHXNAKjquB6jvQAu/aMZ70UfKScLmigBTg4xkjHak28+p+taG0Y6D8qaAM9B0oAoHdkBh9KcVwMsQKuyqMjgflRgY6CgCjhn5XCgdjTgQuFxn1q2FGOg6Uu0Y6D8qAKROPmY5x7U0tuGduOavhRzwPyoCjngdfSgCgAcZ6Ad6UM3UDir5Vdo4H5U3aM9B+VAFJlY4bOQe//wBakI9Ohq+AOeBSgDHQUAZ6ABhuHHrmnlOdysCcVbdR5R4FMjHSgCiysGJ25B5+lSbjjplqv7RgcClwMngdKAM8bshhwOhodS2HJCkHgEcmtAgYHAprgccDrQBQfhyep64ppySCOD61oso9BSIBjoOtAFHaCCduD9acuCMHqOlXcD0FCAbzwKAKPfJGRSrjPzcCruB6CkZV44HX0oAqP1602c4TlceuPSrxUbjwKcQMdBQBnRq0gDA4xwM96kLFQd209uKugDA4FMZV9B19KAKRJGAo4PU5qNtuTu5HatEKOeB1pGVcD5R+VAGcnzEqqkA9/Snou3OeT61fQD0FLgY6Cr6AUU6knvxmjkknHA4+tXtox0HQ0EDjgVAGcWBG08HPXFDuyY2jJPFXGVfQflSqBnoKAKXmsoPGCeme9MeTcmxjtPU4rQlVd33R+VEijPQflQBRjPlphRjnj+tPGTlhzj361d2rgcDr6UBR83AoAp7gqbmXjqDmojJu9znIrRlA2DgdajCrx8o6elAFSNtxPy4PX/61OPXHQ9auxgY6ClIG/oOlAFE7uM9McU1x0yMg9a0do9BTSo39B+VAGe6s20jt3FOG/O0FQDV8qMjgU3aN/QflQBSEKjOC2evWjYFGR1rSwOOBTGUYPAoAokBkKjj0pojK/dPI54rQKjHQUBRg8D8qpAUeeBSlSQVHHvV0KOOB0p2B6CqAyvs7MS24dOgqVI9kW1uhH45rRAGRwKSUD0HWoYGSVVckruI/SlQqQQuTx07CtFVHPA6U1VXn5R+VIDMcSMFVW4B7VO+FAwueelXQB6CnsowOBVIDOjUbSrcEk/Ue1NGCcc8cfStFlGTwKXaMdB19KAM8BlcEcjighlfc3TOavMq+g6ntSsBnoKAM8scAgc56+1J83JZcjsO9agUc8Cmuo3DgflQBQQYO4Lx2zTjjYF6HOeO9X2AweBTdoyOB19KAKABZ2IGTnnNIfTbg1pYG08DrSBVx0H5UAUApZAG4yMj2qN42UEqeQOOOtacgHoOtN2jngUEmMrOx+YYIGMUoBMg2rnI79q1UUbxwKcVG/oOtAGWIypBzu+lMwST0zn8a1lUZPAprKuPuj8qBoz3jXjPB9qTBjcKOQec1qFR6D8qCq+g6+lAzOGRgYyO1Ku7JJ2gDnjvWntGBwOlMwM9BQJlD5R8yng802QMyZUkAnkVpMowOB37UhA9BQMyJQqkKq89yafu3R7XPtmtTav8AdH5Um1fQflQJmW4wy7Rk46ZpTEzNuBXkelaTKN44HT0pSBg8CgRmIAx2EYAHOKnk24CgduuauRKuTwPyqR1GBwKBoym2l8dDjr60yUMTt4x2rV2r/dH5UbVz0H5UDM7DeX04HWosZcsi4wOhrXKjZ0HX0phUbxwPyoEyhG7FCWUDjg1EWJOQO9amBg8DpSqowOB+VAjOyTwBxjmkKKyEjOc9+CK0lUY6D8qRKAM6NPmJbn0NTN0KquOMCr20ccCldRtXgUAY8SMrkvyT6U0QsJWcDA/hrXVR6DrS4HPAoAyVWTeSDjjjvT0VgD2PsK1I1HHApcDJ4FAGS+c+pFPTOCccnuOKvuBjoOtOZRjoKAMpzJuIA4JwKfMGG1VGAT1rQ2jjgflUkgG1eBQBk45OOe4pHVthwudwrSVRu6CnMo9BQBixxsvDdD0x2pxjycrkGtYqOOB+VPZRjoKAMZA5OBwM8571I6lCNqnJ7dq1FUZ6Dp6UrKM9BQBjt5kkhC5UAZ9c0EheZFbIPbmtZFHHA79qAq4PA7dvrQBkJIrOQrY5/Gn7ZDnPrjPetPav90flTwo44H5UAZfltkEDAPGBUm04wwz2rSCjB4HSlwPQfdoAyY4sEkjI96kEa96v4HoKegHPAoKMshQ+1Tz1NA3cgdM1fcDeeBTto44FBJn7W3bex6GkbcznbwAMfjWlgc8CkwOeB1oAyMFXLSLkGh1ZiAq4HWtR1Geg/KnBV29B19KAMwxt0U5BGM0zawjPyn861yo9BSbVweB+VAGDtYfd656GmHlz1Pbg1vFV/ujp6VGFXI+UflQBkhtqHtx1JpQJHwdvGO1asirn7o6+lSRquwcD8qB9DKiizKTtyAP1p4XY5YdB29a1VUbOg/KmYHoKBGaMFctwM5Ao/wCWmVXOeK0tox0H5U5wMdB1oAzjlhkHpwajlDbcAc+nrWmgGTwOtP2jPQdPSgDHTOwptx3FHlny8jg59K0sDd0HWpQq88Dp6UAYpUxg4XJPT2pIjIHAORx0rZwPQdKYFXf90dfSgDP2sIcdTntSkBsBVzx+Va20YPA6U1FHPAoAxdjDoWJB4qZY2KbiuCe/etRFXH3R+VSbRsHA/KgDJERXnOBjmmspyWA6D861io44H5Um0Z6Dp6UAZO1iAoHJ5JpfLVSeMZGOK1Qq5HA/KkKjPQUAZWxgwyDgdMDrSspznbtrXRRg8DtSED0FAGWFbkbcEdqaVbeD1ArVCjngUADb0FAGOwYbjtyOpNOjIQndyGHGK1SoweBTY1X5vlHUdvrQBmuNmOOT0PpQI8gHJJPoa1Cox0FKijHQUAZhDZ2hcAD8aQq2d25gPpWptHoKVlHoKAMkO6g4XNOjVgRvGR1xnvWoFHoKQKPQdaAMacPv3LwwGOT1qW3kZUO5ecZBrQuFX5flHft9KfGo29B+VAGI8lxK+V5Uc1Ytt5yXXJOO9aRUccDrSqo3dBQBnEfOzKM8UYBwyj5cVo7RjoPypCq46Dp6UAZkpRiNqksOhHapPmCbSuQR1+tXolXd0HT0qQAbDwOtAGcEXhWFIyt97gCtN1HHA6UEDb0FAGO4LEKOR1zQUZiRjBI4rWCru+6PypGUZ6D8qAMiRnVMqMDpTljbdtXnjk1pSqNo4FPRRt6CgDMeFmQfNlgOM0Ro4By2TjjFayKMjgdKQKu7oOnpQBlSLIcZ4pEXueuD0rVIHoKMD0FAGY0bO4CDHAzTguBtVePUnmtLA44FBUYHAoAzlOCFA5xxT0VyfmHXpV8Ac8CnqBg8CgDKfGTtGGzikCHJLc4HStIKOeB19KFAz0FAGVJbiTDBceozUpjAiCsucCtPA+XgdKRwM9BQBkjb1EeQOuKAy4+YY7Zx61qxgZ6CiRVz90flQBnHBQ44A6GmgNxxkkZNaaquw8Dt2pVUbhwKAMqSQxsCi5J6n09qIy0hZjwQOBWk6jPQdaUKNw4FAGcU2gYG3IyT1pV7Y6Y6VoEDJ4FKyjC8CgDNiwXZduGHPWlKs+BuwOpPrV7AyeBUkYG0cDrQBlNtVyqrkY/KkR5Oi8AcGtEqvmH5R19KftXHQflQBmDYsg3KV96QM3mHnI7CtOUDYOB0oUDPQdKAM8DL7sYGPWh4xkMRwK0So9BS7RjoKBoyDjzCWDY7YqZGA+6mB6etaG1eeB+VOjAx0FAyiCxj3dGJ6UuXIO7g9OKubR5jcDpTwoyOB0oAz+uBjI9Kep67jgYq6FHoKbgYPAoJK5/1Q29ajkzwuAfQ+lXkAwOBSBRk8CgCoEOcgZ6c0ENypHGc1Lc/cH4/0qSH/Vj60FFMRr5bBhgk5pUCjoOg5PrV4qPQU7aMdB+VAGeScYHJ4IFMxlwxHzA9K0tq/wB0flQFXcOB37UAUg2XweOM8ClLD0x71c2jHQflSFRk8CgCn2zjv1pRgk8cVdwMHgUADHQUAUH6nA/OlPQEjJq44G8cDvShR6CgCmV45HJ6YpRnoW+lWgBnoKftX+6PyoAz2788U75tmO2OKtgD0FKQNvQUElFRwck59acnUDPJ7mrpUccCmsB8vA60AVztxhvpmmSEYG7rirgA+bgdaQqN44FBRRAx90HGcZoO5QeMmr20Z6DrT8DPQUAUI1ZgC3XtTJMh8KDjv9a0do54FDKMdBQBnoOARnNCDaS3Lc5xV5FHPA60/A9BQBmv5ZxhiST0/pSoowSFHHAPXFW2UccDrT0A9B1pXApHBxxjjp60hRuqjHtV/A9BTsDJ4FMDPT5cg/e7inE45HOavMB6CkwOOBQBVDDGccVGWVScLxV4gegpCBkcDp/hQBVXa4yATx3phQhs9KvAD0FJgegpMCmNuemSRQGXg+nrVzA44FG1cdB+VICm7sTyFA7CkRuCDwe1WwBu6DtS7Ru6Dr6UAVB/tcHtikDEseMAdfer2BnoKayjPQUAUnJxkcHtzTULA88/jWgVGOgpuBk8CgCpljnpj60jbiAWPI9Kuso9B+VG0ccD8qdwKOWJPHGKXrhWPbqKvBRg8Cl2jHQdPSi4FA4VwFOAOlDLzkrnIzkVaVRkcCpcDHQUgKIQg7gxPHeo7gsISV4wc1pAD0HSmuq7DwOvpQBQX7i89ecU4bcnAq0ijPQdKeqjPQUAUgOQccZ6UvGSx6HgVdYDPQUuBzwKAKeQMKTk44qM8uWOBjgjtV/aOeBSFRxwOlAFHbtI+7z2pfbHParoUc8CnKox0H5UAUTngNTMg/dB69a0Noz0H5UhUccD8qAKHJPvmhuBg4zmtHA9B0ppUZPAoAznLKnIyPbrSb2+6FII61p7RxwKSUDf0FAFSAFhz/KirS/dFFAH/9k=">
            <a:extLst>
              <a:ext uri="{FF2B5EF4-FFF2-40B4-BE49-F238E27FC236}">
                <a16:creationId xmlns:a16="http://schemas.microsoft.com/office/drawing/2014/main" id="{079DFC00-925D-4A45-AF20-A019F6FEA3C3}"/>
              </a:ext>
            </a:extLst>
          </p:cNvPr>
          <p:cNvSpPr>
            <a:spLocks noChangeAspect="1" noChangeArrowheads="1"/>
          </p:cNvSpPr>
          <p:nvPr/>
        </p:nvSpPr>
        <p:spPr bwMode="auto">
          <a:xfrm>
            <a:off x="3483342" y="409014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07144BF2-7538-4425-BAAB-FE0E823F259F}"/>
              </a:ext>
            </a:extLst>
          </p:cNvPr>
          <p:cNvSpPr/>
          <p:nvPr/>
        </p:nvSpPr>
        <p:spPr>
          <a:xfrm>
            <a:off x="146818" y="3476848"/>
            <a:ext cx="3187083" cy="2805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7884CCD-9CBF-4117-90A5-DAB5DAFB4DB3}"/>
              </a:ext>
            </a:extLst>
          </p:cNvPr>
          <p:cNvSpPr txBox="1"/>
          <p:nvPr/>
        </p:nvSpPr>
        <p:spPr>
          <a:xfrm>
            <a:off x="350352" y="6356351"/>
            <a:ext cx="2057399" cy="338554"/>
          </a:xfrm>
          <a:prstGeom prst="rect">
            <a:avLst/>
          </a:prstGeom>
          <a:noFill/>
        </p:spPr>
        <p:txBody>
          <a:bodyPr wrap="square" rtlCol="0">
            <a:spAutoFit/>
          </a:bodyPr>
          <a:lstStyle/>
          <a:p>
            <a:r>
              <a:rPr lang="en-US" sz="1600" dirty="0">
                <a:solidFill>
                  <a:srgbClr val="002D73"/>
                </a:solidFill>
                <a:latin typeface="Brandon Grotesque Black" panose="020B0A03020203060202" pitchFamily="34" charset="0"/>
              </a:rPr>
              <a:t>GOODWILL</a:t>
            </a:r>
          </a:p>
        </p:txBody>
      </p:sp>
      <p:sp>
        <p:nvSpPr>
          <p:cNvPr id="15" name="Title 1">
            <a:extLst>
              <a:ext uri="{FF2B5EF4-FFF2-40B4-BE49-F238E27FC236}">
                <a16:creationId xmlns:a16="http://schemas.microsoft.com/office/drawing/2014/main" id="{31543CD0-8EBC-4C27-A856-620F25FCD0CF}"/>
              </a:ext>
            </a:extLst>
          </p:cNvPr>
          <p:cNvSpPr txBox="1">
            <a:spLocks/>
          </p:cNvSpPr>
          <p:nvPr/>
        </p:nvSpPr>
        <p:spPr>
          <a:xfrm>
            <a:off x="6396065" y="312736"/>
            <a:ext cx="2556189" cy="307214"/>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800" dirty="0">
                <a:solidFill>
                  <a:schemeClr val="bg1"/>
                </a:solidFill>
                <a:latin typeface="Brandon Grotesque Bold" panose="020B0803020203060202" pitchFamily="34" charset="0"/>
                <a:ea typeface="Pacifico" charset="0"/>
                <a:cs typeface="Arial" panose="020B0604020202020204" pitchFamily="34" charset="0"/>
              </a:rPr>
              <a:t>Electronics Processor</a:t>
            </a:r>
          </a:p>
        </p:txBody>
      </p:sp>
      <p:graphicFrame>
        <p:nvGraphicFramePr>
          <p:cNvPr id="2" name="Table 1">
            <a:extLst>
              <a:ext uri="{FF2B5EF4-FFF2-40B4-BE49-F238E27FC236}">
                <a16:creationId xmlns:a16="http://schemas.microsoft.com/office/drawing/2014/main" id="{968DE189-C05C-4736-8ADD-FC71EB18FF30}"/>
              </a:ext>
            </a:extLst>
          </p:cNvPr>
          <p:cNvGraphicFramePr>
            <a:graphicFrameLocks noGrp="1"/>
          </p:cNvGraphicFramePr>
          <p:nvPr>
            <p:extLst>
              <p:ext uri="{D42A27DB-BD31-4B8C-83A1-F6EECF244321}">
                <p14:modId xmlns:p14="http://schemas.microsoft.com/office/powerpoint/2010/main" val="1755851414"/>
              </p:ext>
            </p:extLst>
          </p:nvPr>
        </p:nvGraphicFramePr>
        <p:xfrm>
          <a:off x="1618091" y="3164110"/>
          <a:ext cx="5907818" cy="3017520"/>
        </p:xfrm>
        <a:graphic>
          <a:graphicData uri="http://schemas.openxmlformats.org/drawingml/2006/table">
            <a:tbl>
              <a:tblPr firstRow="1" bandRow="1">
                <a:tableStyleId>{5C22544A-7EE6-4342-B048-85BDC9FD1C3A}</a:tableStyleId>
              </a:tblPr>
              <a:tblGrid>
                <a:gridCol w="2953909">
                  <a:extLst>
                    <a:ext uri="{9D8B030D-6E8A-4147-A177-3AD203B41FA5}">
                      <a16:colId xmlns:a16="http://schemas.microsoft.com/office/drawing/2014/main" val="1610707143"/>
                    </a:ext>
                  </a:extLst>
                </a:gridCol>
                <a:gridCol w="2953909">
                  <a:extLst>
                    <a:ext uri="{9D8B030D-6E8A-4147-A177-3AD203B41FA5}">
                      <a16:colId xmlns:a16="http://schemas.microsoft.com/office/drawing/2014/main" val="3712444338"/>
                    </a:ext>
                  </a:extLst>
                </a:gridCol>
              </a:tblGrid>
              <a:tr h="255031">
                <a:tc>
                  <a:txBody>
                    <a:bodyPr/>
                    <a:lstStyle/>
                    <a:p>
                      <a:r>
                        <a:rPr lang="en-US" sz="1200" b="0" dirty="0">
                          <a:solidFill>
                            <a:schemeClr val="tx1"/>
                          </a:solidFill>
                          <a:latin typeface="Arial" panose="020B0604020202020204" pitchFamily="34" charset="0"/>
                          <a:cs typeface="Arial" panose="020B0604020202020204" pitchFamily="34" charset="0"/>
                        </a:rPr>
                        <a:t>Required Tools and Workstation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dirty="0">
                          <a:solidFill>
                            <a:schemeClr val="tx1"/>
                          </a:solidFill>
                          <a:latin typeface="Arial" panose="020B0604020202020204" pitchFamily="34" charset="0"/>
                          <a:cs typeface="Arial" panose="020B0604020202020204" pitchFamily="34"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1032138"/>
                  </a:ext>
                </a:extLst>
              </a:tr>
              <a:tr h="255031">
                <a:tc>
                  <a:txBody>
                    <a:bodyPr/>
                    <a:lstStyle/>
                    <a:p>
                      <a:r>
                        <a:rPr lang="en-US" sz="1200" b="0" dirty="0">
                          <a:solidFill>
                            <a:schemeClr val="tx1"/>
                          </a:solidFill>
                          <a:latin typeface="Arial" panose="020B0604020202020204" pitchFamily="34" charset="0"/>
                          <a:cs typeface="Arial" panose="020B0604020202020204" pitchFamily="34" charset="0"/>
                        </a:rPr>
                        <a:t>Receiving or Manifesting the Product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dirty="0">
                          <a:solidFill>
                            <a:schemeClr val="tx1"/>
                          </a:solidFill>
                          <a:latin typeface="Arial" panose="020B0604020202020204" pitchFamily="34" charset="0"/>
                          <a:cs typeface="Arial" panose="020B0604020202020204" pitchFamily="34" charset="0"/>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670922"/>
                  </a:ext>
                </a:extLst>
              </a:tr>
              <a:tr h="255031">
                <a:tc>
                  <a:txBody>
                    <a:bodyPr/>
                    <a:lstStyle/>
                    <a:p>
                      <a:r>
                        <a:rPr lang="en-US" sz="1200" b="0" dirty="0">
                          <a:solidFill>
                            <a:schemeClr val="tx1"/>
                          </a:solidFill>
                          <a:latin typeface="Arial" panose="020B0604020202020204" pitchFamily="34" charset="0"/>
                          <a:cs typeface="Arial" panose="020B0604020202020204" pitchFamily="34" charset="0"/>
                        </a:rPr>
                        <a:t>Renaming Products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dirty="0">
                          <a:solidFill>
                            <a:schemeClr val="tx1"/>
                          </a:solidFill>
                          <a:latin typeface="Arial" panose="020B0604020202020204" pitchFamily="34" charset="0"/>
                          <a:cs typeface="Arial" panose="020B0604020202020204" pitchFamily="34" charset="0"/>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3847702"/>
                  </a:ext>
                </a:extLst>
              </a:tr>
              <a:tr h="255031">
                <a:tc>
                  <a:txBody>
                    <a:bodyPr/>
                    <a:lstStyle/>
                    <a:p>
                      <a:r>
                        <a:rPr lang="en-US" sz="1200" b="0" dirty="0">
                          <a:solidFill>
                            <a:schemeClr val="tx1"/>
                          </a:solidFill>
                          <a:latin typeface="Arial" panose="020B0604020202020204" pitchFamily="34" charset="0"/>
                          <a:cs typeface="Arial" panose="020B0604020202020204" pitchFamily="34" charset="0"/>
                        </a:rPr>
                        <a:t>Testing the Product’s Power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dirty="0">
                          <a:solidFill>
                            <a:schemeClr val="tx1"/>
                          </a:solidFill>
                          <a:latin typeface="Arial" panose="020B0604020202020204" pitchFamily="34" charset="0"/>
                          <a:cs typeface="Arial" panose="020B0604020202020204" pitchFamily="34" charset="0"/>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5112499"/>
                  </a:ext>
                </a:extLst>
              </a:tr>
              <a:tr h="255031">
                <a:tc>
                  <a:txBody>
                    <a:bodyPr/>
                    <a:lstStyle/>
                    <a:p>
                      <a:r>
                        <a:rPr lang="en-US" sz="1200" b="0" dirty="0">
                          <a:solidFill>
                            <a:schemeClr val="tx1"/>
                          </a:solidFill>
                          <a:latin typeface="Arial" panose="020B0604020202020204" pitchFamily="34" charset="0"/>
                          <a:cs typeface="Arial" panose="020B0604020202020204" pitchFamily="34" charset="0"/>
                        </a:rPr>
                        <a:t>Declining form the Manifest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dirty="0">
                          <a:solidFill>
                            <a:schemeClr val="tx1"/>
                          </a:solidFill>
                          <a:latin typeface="Arial" panose="020B0604020202020204" pitchFamily="34" charset="0"/>
                          <a:cs typeface="Arial" panose="020B0604020202020204" pitchFamily="34" charset="0"/>
                        </a:rPr>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6608059"/>
                  </a:ext>
                </a:extLst>
              </a:tr>
              <a:tr h="255031">
                <a:tc>
                  <a:txBody>
                    <a:bodyPr/>
                    <a:lstStyle/>
                    <a:p>
                      <a:r>
                        <a:rPr lang="en-US" sz="1200" b="0" dirty="0">
                          <a:solidFill>
                            <a:schemeClr val="tx1"/>
                          </a:solidFill>
                          <a:latin typeface="Arial" panose="020B0604020202020204" pitchFamily="34" charset="0"/>
                          <a:cs typeface="Arial" panose="020B0604020202020204" pitchFamily="34" charset="0"/>
                        </a:rPr>
                        <a:t>Wiping Process: Laptops or Desktops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dirty="0">
                          <a:solidFill>
                            <a:schemeClr val="tx1"/>
                          </a:solidFill>
                          <a:latin typeface="Arial" panose="020B0604020202020204" pitchFamily="34" charset="0"/>
                          <a:cs typeface="Arial" panose="020B0604020202020204" pitchFamily="34" charset="0"/>
                        </a:rPr>
                        <a:t>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6287020"/>
                  </a:ext>
                </a:extLst>
              </a:tr>
              <a:tr h="255031">
                <a:tc>
                  <a:txBody>
                    <a:bodyPr/>
                    <a:lstStyle/>
                    <a:p>
                      <a:r>
                        <a:rPr lang="en-US" sz="1200" b="0" dirty="0">
                          <a:solidFill>
                            <a:schemeClr val="tx1"/>
                          </a:solidFill>
                          <a:latin typeface="Arial" panose="020B0604020202020204" pitchFamily="34" charset="0"/>
                          <a:cs typeface="Arial" panose="020B0604020202020204" pitchFamily="34" charset="0"/>
                        </a:rPr>
                        <a:t>Wiping Process: Phones or Tablets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dirty="0">
                          <a:solidFill>
                            <a:schemeClr val="tx1"/>
                          </a:solidFill>
                          <a:latin typeface="Arial" panose="020B0604020202020204" pitchFamily="34" charset="0"/>
                          <a:cs typeface="Arial" panose="020B0604020202020204" pitchFamily="34" charset="0"/>
                        </a:rPr>
                        <a:t>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3374056"/>
                  </a:ext>
                </a:extLst>
              </a:tr>
              <a:tr h="255031">
                <a:tc>
                  <a:txBody>
                    <a:bodyPr/>
                    <a:lstStyle/>
                    <a:p>
                      <a:r>
                        <a:rPr lang="en-US" sz="1200" b="0" dirty="0">
                          <a:solidFill>
                            <a:schemeClr val="tx1"/>
                          </a:solidFill>
                          <a:latin typeface="Arial" panose="020B0604020202020204" pitchFamily="34" charset="0"/>
                          <a:cs typeface="Arial" panose="020B0604020202020204" pitchFamily="34" charset="0"/>
                        </a:rPr>
                        <a:t>Game Consoles or Non-Resettable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dirty="0">
                          <a:solidFill>
                            <a:schemeClr val="tx1"/>
                          </a:solidFill>
                          <a:latin typeface="Arial" panose="020B0604020202020204" pitchFamily="34" charset="0"/>
                          <a:cs typeface="Arial" panose="020B0604020202020204" pitchFamily="34" charset="0"/>
                        </a:rPr>
                        <a:t>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3472591"/>
                  </a:ext>
                </a:extLst>
              </a:tr>
              <a:tr h="255031">
                <a:tc>
                  <a:txBody>
                    <a:bodyPr/>
                    <a:lstStyle/>
                    <a:p>
                      <a:r>
                        <a:rPr lang="en-US" sz="1200" b="0" dirty="0">
                          <a:solidFill>
                            <a:schemeClr val="tx1"/>
                          </a:solidFill>
                          <a:latin typeface="Arial" panose="020B0604020202020204" pitchFamily="34" charset="0"/>
                          <a:cs typeface="Arial" panose="020B0604020202020204" pitchFamily="34" charset="0"/>
                        </a:rPr>
                        <a:t>Digital Cameras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dirty="0">
                          <a:solidFill>
                            <a:schemeClr val="tx1"/>
                          </a:solidFill>
                          <a:latin typeface="Arial" panose="020B0604020202020204" pitchFamily="34" charset="0"/>
                          <a:cs typeface="Arial" panose="020B0604020202020204" pitchFamily="34" charset="0"/>
                        </a:rPr>
                        <a:t>18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0054377"/>
                  </a:ext>
                </a:extLst>
              </a:tr>
              <a:tr h="255031">
                <a:tc>
                  <a:txBody>
                    <a:bodyPr/>
                    <a:lstStyle/>
                    <a:p>
                      <a:r>
                        <a:rPr lang="en-US" sz="1200" b="0" dirty="0">
                          <a:solidFill>
                            <a:schemeClr val="tx1"/>
                          </a:solidFill>
                          <a:latin typeface="Arial" panose="020B0604020202020204" pitchFamily="34" charset="0"/>
                          <a:cs typeface="Arial" panose="020B0604020202020204" pitchFamily="34" charset="0"/>
                        </a:rPr>
                        <a:t>Audio Equipment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dirty="0">
                          <a:solidFill>
                            <a:schemeClr val="tx1"/>
                          </a:solidFill>
                          <a:latin typeface="Arial" panose="020B0604020202020204" pitchFamily="34" charset="0"/>
                          <a:cs typeface="Arial" panose="020B0604020202020204" pitchFamily="34" charset="0"/>
                        </a:rPr>
                        <a:t>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2405896"/>
                  </a:ext>
                </a:extLst>
              </a:tr>
              <a:tr h="255031">
                <a:tc>
                  <a:txBody>
                    <a:bodyPr/>
                    <a:lstStyle/>
                    <a:p>
                      <a:r>
                        <a:rPr lang="en-US" sz="1200" b="0" dirty="0">
                          <a:solidFill>
                            <a:schemeClr val="tx1"/>
                          </a:solidFill>
                          <a:latin typeface="Arial" panose="020B0604020202020204" pitchFamily="34" charset="0"/>
                          <a:cs typeface="Arial" panose="020B0604020202020204" pitchFamily="34" charset="0"/>
                        </a:rPr>
                        <a:t>Video Equipment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dirty="0">
                          <a:solidFill>
                            <a:schemeClr val="tx1"/>
                          </a:solidFill>
                          <a:latin typeface="Arial" panose="020B0604020202020204" pitchFamily="34" charset="0"/>
                          <a:cs typeface="Arial" panose="020B0604020202020204" pitchFamily="34" charset="0"/>
                        </a:rPr>
                        <a:t>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099864"/>
                  </a:ext>
                </a:extLst>
              </a:tr>
            </a:tbl>
          </a:graphicData>
        </a:graphic>
      </p:graphicFrame>
    </p:spTree>
    <p:custDataLst>
      <p:tags r:id="rId1"/>
    </p:custDataLst>
    <p:extLst>
      <p:ext uri="{BB962C8B-B14F-4D97-AF65-F5344CB8AC3E}">
        <p14:creationId xmlns:p14="http://schemas.microsoft.com/office/powerpoint/2010/main" val="3052150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983B71-5785-4271-8290-927CEC493D2E}"/>
              </a:ext>
            </a:extLst>
          </p:cNvPr>
          <p:cNvSpPr/>
          <p:nvPr/>
        </p:nvSpPr>
        <p:spPr>
          <a:xfrm>
            <a:off x="0" y="0"/>
            <a:ext cx="9153216" cy="932688"/>
          </a:xfrm>
          <a:prstGeom prst="rect">
            <a:avLst/>
          </a:prstGeom>
          <a:solidFill>
            <a:srgbClr val="002D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7" name="Slide Number Placeholder 1">
            <a:extLst>
              <a:ext uri="{FF2B5EF4-FFF2-40B4-BE49-F238E27FC236}">
                <a16:creationId xmlns:a16="http://schemas.microsoft.com/office/drawing/2014/main" id="{012B1D1D-681E-4BB2-9B26-DE6EC46B0DC6}"/>
              </a:ext>
            </a:extLst>
          </p:cNvPr>
          <p:cNvSpPr>
            <a:spLocks noGrp="1"/>
          </p:cNvSpPr>
          <p:nvPr>
            <p:ph type="sldNum" sz="quarter" idx="12"/>
          </p:nvPr>
        </p:nvSpPr>
        <p:spPr>
          <a:xfrm>
            <a:off x="6457950" y="6356351"/>
            <a:ext cx="2057400" cy="365125"/>
          </a:xfrm>
        </p:spPr>
        <p:txBody>
          <a:bodyPr/>
          <a:lstStyle/>
          <a:p>
            <a:r>
              <a:rPr lang="en-US" dirty="0">
                <a:latin typeface="Arial" panose="020B0604020202020204" pitchFamily="34" charset="0"/>
                <a:cs typeface="Arial" panose="020B0604020202020204" pitchFamily="34" charset="0"/>
              </a:rPr>
              <a:t>19</a:t>
            </a:r>
          </a:p>
        </p:txBody>
      </p:sp>
      <p:sp>
        <p:nvSpPr>
          <p:cNvPr id="9" name="Title 1">
            <a:extLst>
              <a:ext uri="{FF2B5EF4-FFF2-40B4-BE49-F238E27FC236}">
                <a16:creationId xmlns:a16="http://schemas.microsoft.com/office/drawing/2014/main" id="{64218AF5-F6B2-4030-9284-D72BC304BDD1}"/>
              </a:ext>
            </a:extLst>
          </p:cNvPr>
          <p:cNvSpPr txBox="1">
            <a:spLocks/>
          </p:cNvSpPr>
          <p:nvPr/>
        </p:nvSpPr>
        <p:spPr>
          <a:xfrm>
            <a:off x="191746" y="272177"/>
            <a:ext cx="5979117" cy="508401"/>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dirty="0">
              <a:solidFill>
                <a:schemeClr val="bg1"/>
              </a:solidFill>
              <a:latin typeface="Brandon Grotesque Bold" panose="020B0803020203060202" pitchFamily="34" charset="0"/>
              <a:ea typeface="Pacifico" charset="0"/>
              <a:cs typeface="Arial" panose="020B0604020202020204" pitchFamily="34" charset="0"/>
            </a:endParaRPr>
          </a:p>
        </p:txBody>
      </p:sp>
      <p:sp>
        <p:nvSpPr>
          <p:cNvPr id="19" name="Title 1">
            <a:extLst>
              <a:ext uri="{FF2B5EF4-FFF2-40B4-BE49-F238E27FC236}">
                <a16:creationId xmlns:a16="http://schemas.microsoft.com/office/drawing/2014/main" id="{065695FE-CE5B-4037-B169-A455BCE75D45}"/>
              </a:ext>
            </a:extLst>
          </p:cNvPr>
          <p:cNvSpPr txBox="1">
            <a:spLocks/>
          </p:cNvSpPr>
          <p:nvPr/>
        </p:nvSpPr>
        <p:spPr>
          <a:xfrm>
            <a:off x="6396065" y="312736"/>
            <a:ext cx="2556189" cy="307214"/>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800" dirty="0">
                <a:solidFill>
                  <a:schemeClr val="bg1"/>
                </a:solidFill>
                <a:latin typeface="Brandon Grotesque Bold" panose="020B0803020203060202" pitchFamily="34" charset="0"/>
                <a:ea typeface="Pacifico" charset="0"/>
                <a:cs typeface="Arial" panose="020B0604020202020204" pitchFamily="34" charset="0"/>
              </a:rPr>
              <a:t>Electronics Processor</a:t>
            </a:r>
          </a:p>
        </p:txBody>
      </p:sp>
      <p:sp>
        <p:nvSpPr>
          <p:cNvPr id="3" name="Rectangle 2">
            <a:extLst>
              <a:ext uri="{FF2B5EF4-FFF2-40B4-BE49-F238E27FC236}">
                <a16:creationId xmlns:a16="http://schemas.microsoft.com/office/drawing/2014/main" id="{8066E0CB-2939-401B-9413-F8647CABD6DA}"/>
              </a:ext>
            </a:extLst>
          </p:cNvPr>
          <p:cNvSpPr/>
          <p:nvPr/>
        </p:nvSpPr>
        <p:spPr>
          <a:xfrm>
            <a:off x="4572000" y="1203294"/>
            <a:ext cx="3562885" cy="3936142"/>
          </a:xfrm>
          <a:prstGeom prst="rect">
            <a:avLst/>
          </a:prstGeom>
        </p:spPr>
        <p:txBody>
          <a:bodyPr wrap="square">
            <a:spAutoFit/>
          </a:bodyPr>
          <a:lstStyle/>
          <a:p>
            <a:pPr>
              <a:lnSpc>
                <a:spcPct val="150000"/>
              </a:lnSpc>
            </a:pPr>
            <a:r>
              <a:rPr lang="en-US" sz="1200" b="1" dirty="0">
                <a:latin typeface="Arial" panose="020B0604020202020204" pitchFamily="34" charset="0"/>
                <a:cs typeface="Arial" panose="020B0604020202020204" pitchFamily="34" charset="0"/>
              </a:rPr>
              <a:t>Headphones (Wireless)</a:t>
            </a:r>
          </a:p>
          <a:p>
            <a:pPr marL="228600" indent="-228600">
              <a:lnSpc>
                <a:spcPct val="150000"/>
              </a:lnSpc>
              <a:buFont typeface="+mj-lt"/>
              <a:buAutoNum type="arabicPeriod"/>
            </a:pPr>
            <a:r>
              <a:rPr lang="en-US" sz="1200" dirty="0">
                <a:latin typeface="Arial" panose="020B0604020202020204" pitchFamily="34" charset="0"/>
                <a:cs typeface="Arial" panose="020B0604020202020204" pitchFamily="34" charset="0"/>
              </a:rPr>
              <a:t>Connect headphones to tablet via Bluetooth</a:t>
            </a:r>
          </a:p>
          <a:p>
            <a:pPr marL="228600" indent="-228600">
              <a:lnSpc>
                <a:spcPct val="150000"/>
              </a:lnSpc>
              <a:buFont typeface="+mj-lt"/>
              <a:buAutoNum type="arabicPeriod"/>
            </a:pPr>
            <a:r>
              <a:rPr lang="en-US" sz="1200" dirty="0">
                <a:latin typeface="Arial" panose="020B0604020202020204" pitchFamily="34" charset="0"/>
                <a:cs typeface="Arial" panose="020B0604020202020204" pitchFamily="34" charset="0"/>
              </a:rPr>
              <a:t>Verify audio is played out of each headphone speaker, both left and right</a:t>
            </a:r>
          </a:p>
          <a:p>
            <a:pPr>
              <a:lnSpc>
                <a:spcPct val="150000"/>
              </a:lnSpc>
            </a:pPr>
            <a:endParaRPr lang="en-US" sz="1200" dirty="0">
              <a:latin typeface="Arial" panose="020B0604020202020204" pitchFamily="34" charset="0"/>
              <a:cs typeface="Arial" panose="020B0604020202020204" pitchFamily="34" charset="0"/>
            </a:endParaRPr>
          </a:p>
          <a:p>
            <a:pPr>
              <a:lnSpc>
                <a:spcPct val="150000"/>
              </a:lnSpc>
            </a:pPr>
            <a:r>
              <a:rPr lang="en-US" sz="1200" b="1" dirty="0">
                <a:latin typeface="Arial" panose="020B0604020202020204" pitchFamily="34" charset="0"/>
                <a:cs typeface="Arial" panose="020B0604020202020204" pitchFamily="34" charset="0"/>
              </a:rPr>
              <a:t>Mixing Console</a:t>
            </a:r>
          </a:p>
          <a:p>
            <a:pPr marL="228600" indent="-228600">
              <a:lnSpc>
                <a:spcPct val="150000"/>
              </a:lnSpc>
              <a:buFont typeface="+mj-lt"/>
              <a:buAutoNum type="arabicPeriod"/>
            </a:pPr>
            <a:r>
              <a:rPr lang="en-US" sz="1200" dirty="0">
                <a:latin typeface="Arial" panose="020B0604020202020204" pitchFamily="34" charset="0"/>
                <a:cs typeface="Arial" panose="020B0604020202020204" pitchFamily="34" charset="0"/>
              </a:rPr>
              <a:t>Play audio through each channel input</a:t>
            </a:r>
          </a:p>
          <a:p>
            <a:pPr marL="228600" indent="-228600">
              <a:lnSpc>
                <a:spcPct val="150000"/>
              </a:lnSpc>
              <a:buFont typeface="+mj-lt"/>
              <a:buAutoNum type="arabicPeriod"/>
            </a:pPr>
            <a:r>
              <a:rPr lang="en-US" sz="1200" dirty="0">
                <a:latin typeface="Arial" panose="020B0604020202020204" pitchFamily="34" charset="0"/>
                <a:cs typeface="Arial" panose="020B0604020202020204" pitchFamily="34" charset="0"/>
              </a:rPr>
              <a:t>Connect the speaker to each output channel and verify that audio is played correctly</a:t>
            </a:r>
          </a:p>
          <a:p>
            <a:pPr marL="171450" indent="-171450">
              <a:lnSpc>
                <a:spcPct val="150000"/>
              </a:lnSpc>
              <a:buFont typeface="Arial" panose="020B0604020202020204" pitchFamily="34" charset="0"/>
              <a:buChar char="•"/>
            </a:pPr>
            <a:endParaRPr lang="en-US" sz="1200" b="1" dirty="0">
              <a:latin typeface="Arial" panose="020B0604020202020204" pitchFamily="34" charset="0"/>
              <a:cs typeface="Arial" panose="020B0604020202020204" pitchFamily="34" charset="0"/>
            </a:endParaRPr>
          </a:p>
          <a:p>
            <a:pPr>
              <a:lnSpc>
                <a:spcPct val="150000"/>
              </a:lnSpc>
            </a:pPr>
            <a:r>
              <a:rPr lang="en-US" sz="1200" b="1" dirty="0">
                <a:latin typeface="Arial" panose="020B0604020202020204" pitchFamily="34" charset="0"/>
                <a:cs typeface="Arial" panose="020B0604020202020204" pitchFamily="34" charset="0"/>
              </a:rPr>
              <a:t>Power Amplifier</a:t>
            </a:r>
          </a:p>
          <a:p>
            <a:pPr marL="228600" indent="-228600">
              <a:lnSpc>
                <a:spcPct val="150000"/>
              </a:lnSpc>
              <a:buFont typeface="+mj-lt"/>
              <a:buAutoNum type="arabicPeriod"/>
            </a:pPr>
            <a:r>
              <a:rPr lang="en-US" sz="1200" dirty="0">
                <a:latin typeface="Arial" panose="020B0604020202020204" pitchFamily="34" charset="0"/>
                <a:cs typeface="Arial" panose="020B0604020202020204" pitchFamily="34" charset="0"/>
              </a:rPr>
              <a:t>Play Audio through each channel input</a:t>
            </a:r>
          </a:p>
          <a:p>
            <a:pPr marL="228600" indent="-228600">
              <a:lnSpc>
                <a:spcPct val="150000"/>
              </a:lnSpc>
              <a:buFont typeface="+mj-lt"/>
              <a:buAutoNum type="arabicPeriod"/>
            </a:pPr>
            <a:r>
              <a:rPr lang="en-US" sz="1200" dirty="0">
                <a:latin typeface="Arial" panose="020B0604020202020204" pitchFamily="34" charset="0"/>
                <a:cs typeface="Arial" panose="020B0604020202020204" pitchFamily="34" charset="0"/>
              </a:rPr>
              <a:t>Connect the speaker to each output channel and verify that audio is played correctly</a:t>
            </a:r>
          </a:p>
        </p:txBody>
      </p:sp>
      <p:sp>
        <p:nvSpPr>
          <p:cNvPr id="4" name="Rectangle 3">
            <a:extLst>
              <a:ext uri="{FF2B5EF4-FFF2-40B4-BE49-F238E27FC236}">
                <a16:creationId xmlns:a16="http://schemas.microsoft.com/office/drawing/2014/main" id="{1302034F-64D7-4161-9050-CD309A9EAF72}"/>
              </a:ext>
            </a:extLst>
          </p:cNvPr>
          <p:cNvSpPr/>
          <p:nvPr/>
        </p:nvSpPr>
        <p:spPr>
          <a:xfrm>
            <a:off x="638265" y="1203294"/>
            <a:ext cx="3562885" cy="4213141"/>
          </a:xfrm>
          <a:prstGeom prst="rect">
            <a:avLst/>
          </a:prstGeom>
        </p:spPr>
        <p:txBody>
          <a:bodyPr wrap="square">
            <a:spAutoFit/>
          </a:bodyPr>
          <a:lstStyle/>
          <a:p>
            <a:pPr>
              <a:lnSpc>
                <a:spcPct val="150000"/>
              </a:lnSpc>
            </a:pPr>
            <a:r>
              <a:rPr lang="en-US" sz="1200" b="1" dirty="0">
                <a:latin typeface="Arial" panose="020B0604020202020204" pitchFamily="34" charset="0"/>
                <a:cs typeface="Arial" panose="020B0604020202020204" pitchFamily="34" charset="0"/>
              </a:rPr>
              <a:t>DJ Mixer</a:t>
            </a:r>
          </a:p>
          <a:p>
            <a:pPr marL="228600" indent="-228600">
              <a:lnSpc>
                <a:spcPct val="150000"/>
              </a:lnSpc>
              <a:buFont typeface="+mj-lt"/>
              <a:buAutoNum type="arabicPeriod"/>
            </a:pPr>
            <a:r>
              <a:rPr lang="en-US" sz="1200" dirty="0">
                <a:latin typeface="Arial" panose="020B0604020202020204" pitchFamily="34" charset="0"/>
                <a:cs typeface="Arial" panose="020B0604020202020204" pitchFamily="34" charset="0"/>
              </a:rPr>
              <a:t>Test Power</a:t>
            </a:r>
          </a:p>
          <a:p>
            <a:pPr marL="228600" indent="-228600">
              <a:lnSpc>
                <a:spcPct val="150000"/>
              </a:lnSpc>
              <a:buFont typeface="+mj-lt"/>
              <a:buAutoNum type="arabicPeriod"/>
            </a:pPr>
            <a:r>
              <a:rPr lang="en-US" sz="1200" dirty="0">
                <a:latin typeface="Arial" panose="020B0604020202020204" pitchFamily="34" charset="0"/>
                <a:cs typeface="Arial" panose="020B0604020202020204" pitchFamily="34" charset="0"/>
              </a:rPr>
              <a:t>Connect the speaker to each output channel and verify that audio is played correctly</a:t>
            </a:r>
          </a:p>
          <a:p>
            <a:pPr marL="171450" indent="-171450">
              <a:lnSpc>
                <a:spcPct val="150000"/>
              </a:lnSpc>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a:lnSpc>
                <a:spcPct val="150000"/>
              </a:lnSpc>
            </a:pPr>
            <a:r>
              <a:rPr lang="en-US" sz="1200" b="1" dirty="0">
                <a:latin typeface="Arial" panose="020B0604020202020204" pitchFamily="34" charset="0"/>
                <a:cs typeface="Arial" panose="020B0604020202020204" pitchFamily="34" charset="0"/>
              </a:rPr>
              <a:t>Guitar Amplifier</a:t>
            </a:r>
          </a:p>
          <a:p>
            <a:pPr marL="228600" indent="-228600">
              <a:lnSpc>
                <a:spcPct val="150000"/>
              </a:lnSpc>
              <a:buFont typeface="+mj-lt"/>
              <a:buAutoNum type="arabicPeriod"/>
            </a:pPr>
            <a:r>
              <a:rPr lang="en-US" sz="1200" dirty="0">
                <a:latin typeface="Arial" panose="020B0604020202020204" pitchFamily="34" charset="0"/>
                <a:cs typeface="Arial" panose="020B0604020202020204" pitchFamily="34" charset="0"/>
              </a:rPr>
              <a:t>Plug the guitar into the amplifier input</a:t>
            </a:r>
          </a:p>
          <a:p>
            <a:pPr marL="228600" indent="-228600">
              <a:lnSpc>
                <a:spcPct val="150000"/>
              </a:lnSpc>
              <a:buFont typeface="+mj-lt"/>
              <a:buAutoNum type="arabicPeriod"/>
            </a:pPr>
            <a:r>
              <a:rPr lang="en-US" sz="1200" dirty="0">
                <a:latin typeface="Arial" panose="020B0604020202020204" pitchFamily="34" charset="0"/>
                <a:cs typeface="Arial" panose="020B0604020202020204" pitchFamily="34" charset="0"/>
              </a:rPr>
              <a:t>Play guitar and verify speaker plays with no distortion</a:t>
            </a:r>
            <a:endParaRPr lang="en-US" sz="1200" b="1" dirty="0">
              <a:latin typeface="Arial" panose="020B0604020202020204" pitchFamily="34" charset="0"/>
              <a:cs typeface="Arial" panose="020B0604020202020204" pitchFamily="34" charset="0"/>
            </a:endParaRPr>
          </a:p>
          <a:p>
            <a:pPr>
              <a:lnSpc>
                <a:spcPct val="150000"/>
              </a:lnSpc>
            </a:pPr>
            <a:r>
              <a:rPr lang="en-US" sz="1200" dirty="0">
                <a:latin typeface="Arial" panose="020B0604020202020204" pitchFamily="34" charset="0"/>
                <a:cs typeface="Arial" panose="020B0604020202020204" pitchFamily="34" charset="0"/>
              </a:rPr>
              <a:t> </a:t>
            </a:r>
          </a:p>
          <a:p>
            <a:pPr>
              <a:lnSpc>
                <a:spcPct val="150000"/>
              </a:lnSpc>
            </a:pPr>
            <a:r>
              <a:rPr lang="en-US" sz="1200" b="1" dirty="0">
                <a:latin typeface="Arial" panose="020B0604020202020204" pitchFamily="34" charset="0"/>
                <a:cs typeface="Arial" panose="020B0604020202020204" pitchFamily="34" charset="0"/>
              </a:rPr>
              <a:t>Headphones (Wired)</a:t>
            </a:r>
          </a:p>
          <a:p>
            <a:pPr marL="228600" indent="-228600">
              <a:lnSpc>
                <a:spcPct val="150000"/>
              </a:lnSpc>
              <a:buFont typeface="+mj-lt"/>
              <a:buAutoNum type="arabicPeriod"/>
            </a:pPr>
            <a:r>
              <a:rPr lang="en-US" sz="1200" dirty="0">
                <a:latin typeface="Arial" panose="020B0604020202020204" pitchFamily="34" charset="0"/>
                <a:cs typeface="Arial" panose="020B0604020202020204" pitchFamily="34" charset="0"/>
              </a:rPr>
              <a:t>Plug the headphone cable into the tablet and play audio</a:t>
            </a:r>
          </a:p>
          <a:p>
            <a:pPr marL="228600" indent="-228600">
              <a:lnSpc>
                <a:spcPct val="150000"/>
              </a:lnSpc>
              <a:buFont typeface="+mj-lt"/>
              <a:buAutoNum type="arabicPeriod"/>
            </a:pPr>
            <a:r>
              <a:rPr lang="en-US" sz="1200" dirty="0">
                <a:latin typeface="Arial" panose="020B0604020202020204" pitchFamily="34" charset="0"/>
                <a:cs typeface="Arial" panose="020B0604020202020204" pitchFamily="34" charset="0"/>
              </a:rPr>
              <a:t>Verify audio is played out of each headphone speaker, both left and right</a:t>
            </a:r>
          </a:p>
        </p:txBody>
      </p:sp>
      <p:sp>
        <p:nvSpPr>
          <p:cNvPr id="10" name="TextBox 9">
            <a:extLst>
              <a:ext uri="{FF2B5EF4-FFF2-40B4-BE49-F238E27FC236}">
                <a16:creationId xmlns:a16="http://schemas.microsoft.com/office/drawing/2014/main" id="{1D71EFAF-F6AB-42C6-9ECA-FC741C157DC2}"/>
              </a:ext>
            </a:extLst>
          </p:cNvPr>
          <p:cNvSpPr txBox="1"/>
          <p:nvPr/>
        </p:nvSpPr>
        <p:spPr>
          <a:xfrm>
            <a:off x="350352" y="6356351"/>
            <a:ext cx="2057399" cy="338554"/>
          </a:xfrm>
          <a:prstGeom prst="rect">
            <a:avLst/>
          </a:prstGeom>
          <a:noFill/>
        </p:spPr>
        <p:txBody>
          <a:bodyPr wrap="square" rtlCol="0">
            <a:spAutoFit/>
          </a:bodyPr>
          <a:lstStyle/>
          <a:p>
            <a:r>
              <a:rPr lang="en-US" sz="1600" dirty="0">
                <a:solidFill>
                  <a:srgbClr val="002D73"/>
                </a:solidFill>
                <a:latin typeface="Brandon Grotesque Black" panose="020B0A03020203060202" pitchFamily="34" charset="0"/>
              </a:rPr>
              <a:t>GOODWILL</a:t>
            </a:r>
          </a:p>
        </p:txBody>
      </p:sp>
      <p:sp>
        <p:nvSpPr>
          <p:cNvPr id="13" name="Title 1">
            <a:extLst>
              <a:ext uri="{FF2B5EF4-FFF2-40B4-BE49-F238E27FC236}">
                <a16:creationId xmlns:a16="http://schemas.microsoft.com/office/drawing/2014/main" id="{AEA58790-D41E-42C7-90EF-B14EEF4CA95C}"/>
              </a:ext>
            </a:extLst>
          </p:cNvPr>
          <p:cNvSpPr txBox="1">
            <a:spLocks/>
          </p:cNvSpPr>
          <p:nvPr/>
        </p:nvSpPr>
        <p:spPr>
          <a:xfrm>
            <a:off x="191745" y="217821"/>
            <a:ext cx="6170864" cy="508401"/>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Brandon Grotesque Bold" panose="020B0803020203060202" pitchFamily="34" charset="0"/>
                <a:ea typeface="Pacifico" charset="0"/>
                <a:cs typeface="Arial" panose="020B0604020202020204" pitchFamily="34" charset="0"/>
              </a:rPr>
              <a:t>Audio Equipment</a:t>
            </a:r>
            <a:endParaRPr lang="en-US" sz="2800" i="1" dirty="0">
              <a:solidFill>
                <a:schemeClr val="bg1"/>
              </a:solidFill>
              <a:latin typeface="Brandon Grotesque Bold" panose="020B0803020203060202" pitchFamily="34" charset="0"/>
              <a:ea typeface="Pacifico" charset="0"/>
              <a:cs typeface="Arial" panose="020B0604020202020204" pitchFamily="34" charset="0"/>
            </a:endParaRPr>
          </a:p>
        </p:txBody>
      </p:sp>
    </p:spTree>
    <p:custDataLst>
      <p:tags r:id="rId1"/>
    </p:custDataLst>
    <p:extLst>
      <p:ext uri="{BB962C8B-B14F-4D97-AF65-F5344CB8AC3E}">
        <p14:creationId xmlns:p14="http://schemas.microsoft.com/office/powerpoint/2010/main" val="957512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983B71-5785-4271-8290-927CEC493D2E}"/>
              </a:ext>
            </a:extLst>
          </p:cNvPr>
          <p:cNvSpPr/>
          <p:nvPr/>
        </p:nvSpPr>
        <p:spPr>
          <a:xfrm>
            <a:off x="0" y="0"/>
            <a:ext cx="9153216" cy="932688"/>
          </a:xfrm>
          <a:prstGeom prst="rect">
            <a:avLst/>
          </a:prstGeom>
          <a:solidFill>
            <a:srgbClr val="002D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7" name="Slide Number Placeholder 1">
            <a:extLst>
              <a:ext uri="{FF2B5EF4-FFF2-40B4-BE49-F238E27FC236}">
                <a16:creationId xmlns:a16="http://schemas.microsoft.com/office/drawing/2014/main" id="{012B1D1D-681E-4BB2-9B26-DE6EC46B0DC6}"/>
              </a:ext>
            </a:extLst>
          </p:cNvPr>
          <p:cNvSpPr>
            <a:spLocks noGrp="1"/>
          </p:cNvSpPr>
          <p:nvPr>
            <p:ph type="sldNum" sz="quarter" idx="12"/>
          </p:nvPr>
        </p:nvSpPr>
        <p:spPr>
          <a:xfrm>
            <a:off x="6457950" y="6356351"/>
            <a:ext cx="2057400" cy="365125"/>
          </a:xfrm>
        </p:spPr>
        <p:txBody>
          <a:bodyPr/>
          <a:lstStyle/>
          <a:p>
            <a:r>
              <a:rPr lang="en-US" dirty="0">
                <a:latin typeface="Arial" panose="020B0604020202020204" pitchFamily="34" charset="0"/>
                <a:cs typeface="Arial" panose="020B0604020202020204" pitchFamily="34" charset="0"/>
              </a:rPr>
              <a:t>20</a:t>
            </a:r>
          </a:p>
        </p:txBody>
      </p:sp>
      <p:sp>
        <p:nvSpPr>
          <p:cNvPr id="9" name="Title 1">
            <a:extLst>
              <a:ext uri="{FF2B5EF4-FFF2-40B4-BE49-F238E27FC236}">
                <a16:creationId xmlns:a16="http://schemas.microsoft.com/office/drawing/2014/main" id="{64218AF5-F6B2-4030-9284-D72BC304BDD1}"/>
              </a:ext>
            </a:extLst>
          </p:cNvPr>
          <p:cNvSpPr txBox="1">
            <a:spLocks/>
          </p:cNvSpPr>
          <p:nvPr/>
        </p:nvSpPr>
        <p:spPr>
          <a:xfrm>
            <a:off x="191746" y="272177"/>
            <a:ext cx="5979117" cy="508401"/>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dirty="0">
              <a:solidFill>
                <a:schemeClr val="bg1"/>
              </a:solidFill>
              <a:latin typeface="Brandon Grotesque Bold" panose="020B0803020203060202" pitchFamily="34" charset="0"/>
              <a:ea typeface="Pacifico" charset="0"/>
              <a:cs typeface="Arial" panose="020B0604020202020204" pitchFamily="34" charset="0"/>
            </a:endParaRPr>
          </a:p>
        </p:txBody>
      </p:sp>
      <p:sp>
        <p:nvSpPr>
          <p:cNvPr id="19" name="Title 1">
            <a:extLst>
              <a:ext uri="{FF2B5EF4-FFF2-40B4-BE49-F238E27FC236}">
                <a16:creationId xmlns:a16="http://schemas.microsoft.com/office/drawing/2014/main" id="{065695FE-CE5B-4037-B169-A455BCE75D45}"/>
              </a:ext>
            </a:extLst>
          </p:cNvPr>
          <p:cNvSpPr txBox="1">
            <a:spLocks/>
          </p:cNvSpPr>
          <p:nvPr/>
        </p:nvSpPr>
        <p:spPr>
          <a:xfrm>
            <a:off x="6396065" y="312736"/>
            <a:ext cx="2556189" cy="307214"/>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800" dirty="0">
                <a:solidFill>
                  <a:schemeClr val="bg1"/>
                </a:solidFill>
                <a:latin typeface="Brandon Grotesque Bold" panose="020B0803020203060202" pitchFamily="34" charset="0"/>
                <a:ea typeface="Pacifico" charset="0"/>
                <a:cs typeface="Arial" panose="020B0604020202020204" pitchFamily="34" charset="0"/>
              </a:rPr>
              <a:t>Electronics Processor</a:t>
            </a:r>
          </a:p>
        </p:txBody>
      </p:sp>
      <p:sp>
        <p:nvSpPr>
          <p:cNvPr id="3" name="Rectangle 2">
            <a:extLst>
              <a:ext uri="{FF2B5EF4-FFF2-40B4-BE49-F238E27FC236}">
                <a16:creationId xmlns:a16="http://schemas.microsoft.com/office/drawing/2014/main" id="{8066E0CB-2939-401B-9413-F8647CABD6DA}"/>
              </a:ext>
            </a:extLst>
          </p:cNvPr>
          <p:cNvSpPr/>
          <p:nvPr/>
        </p:nvSpPr>
        <p:spPr>
          <a:xfrm>
            <a:off x="4747426" y="1183930"/>
            <a:ext cx="3956803" cy="4490140"/>
          </a:xfrm>
          <a:prstGeom prst="rect">
            <a:avLst/>
          </a:prstGeom>
        </p:spPr>
        <p:txBody>
          <a:bodyPr wrap="square">
            <a:spAutoFit/>
          </a:bodyPr>
          <a:lstStyle/>
          <a:p>
            <a:pPr>
              <a:lnSpc>
                <a:spcPct val="150000"/>
              </a:lnSpc>
            </a:pPr>
            <a:r>
              <a:rPr lang="en-US" sz="1200" b="1" dirty="0">
                <a:latin typeface="Arial" panose="020B0604020202020204" pitchFamily="34" charset="0"/>
                <a:cs typeface="Arial" panose="020B0604020202020204" pitchFamily="34" charset="0"/>
              </a:rPr>
              <a:t>Stereo Receivers</a:t>
            </a:r>
          </a:p>
          <a:p>
            <a:pPr marL="228600" indent="-228600">
              <a:lnSpc>
                <a:spcPct val="150000"/>
              </a:lnSpc>
              <a:buFont typeface="+mj-lt"/>
              <a:buAutoNum type="arabicPeriod"/>
            </a:pPr>
            <a:r>
              <a:rPr lang="en-US" sz="1200" dirty="0">
                <a:latin typeface="Arial" panose="020B0604020202020204" pitchFamily="34" charset="0"/>
                <a:cs typeface="Arial" panose="020B0604020202020204" pitchFamily="34" charset="0"/>
              </a:rPr>
              <a:t>Play audio through AUX input</a:t>
            </a:r>
          </a:p>
          <a:p>
            <a:pPr marL="228600" indent="-228600">
              <a:lnSpc>
                <a:spcPct val="150000"/>
              </a:lnSpc>
              <a:buFont typeface="+mj-lt"/>
              <a:buAutoNum type="arabicPeriod"/>
            </a:pPr>
            <a:r>
              <a:rPr lang="en-US" sz="1200" dirty="0">
                <a:latin typeface="Arial" panose="020B0604020202020204" pitchFamily="34" charset="0"/>
                <a:cs typeface="Arial" panose="020B0604020202020204" pitchFamily="34" charset="0"/>
              </a:rPr>
              <a:t>Connect the speaker to each output and verify that the audio plays correctly</a:t>
            </a:r>
          </a:p>
          <a:p>
            <a:pPr marL="171450" indent="-171450">
              <a:lnSpc>
                <a:spcPct val="150000"/>
              </a:lnSpc>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a:lnSpc>
                <a:spcPct val="150000"/>
              </a:lnSpc>
            </a:pPr>
            <a:r>
              <a:rPr lang="en-US" sz="1200" b="1" dirty="0">
                <a:latin typeface="Arial" panose="020B0604020202020204" pitchFamily="34" charset="0"/>
                <a:cs typeface="Arial" panose="020B0604020202020204" pitchFamily="34" charset="0"/>
              </a:rPr>
              <a:t>Tape Deck</a:t>
            </a:r>
          </a:p>
          <a:p>
            <a:pPr marL="228600" indent="-228600">
              <a:lnSpc>
                <a:spcPct val="150000"/>
              </a:lnSpc>
              <a:buFont typeface="+mj-lt"/>
              <a:buAutoNum type="arabicPeriod"/>
            </a:pPr>
            <a:r>
              <a:rPr lang="en-US" sz="1200" dirty="0">
                <a:latin typeface="Arial" panose="020B0604020202020204" pitchFamily="34" charset="0"/>
                <a:cs typeface="Arial" panose="020B0604020202020204" pitchFamily="34" charset="0"/>
              </a:rPr>
              <a:t>Connect the output to a speaker</a:t>
            </a:r>
          </a:p>
          <a:p>
            <a:pPr marL="228600" indent="-228600">
              <a:lnSpc>
                <a:spcPct val="150000"/>
              </a:lnSpc>
              <a:buFont typeface="+mj-lt"/>
              <a:buAutoNum type="arabicPeriod"/>
            </a:pPr>
            <a:r>
              <a:rPr lang="en-US" sz="1200" dirty="0">
                <a:latin typeface="Arial" panose="020B0604020202020204" pitchFamily="34" charset="0"/>
                <a:cs typeface="Arial" panose="020B0604020202020204" pitchFamily="34" charset="0"/>
              </a:rPr>
              <a:t>Insert cassette tape and play</a:t>
            </a:r>
          </a:p>
          <a:p>
            <a:pPr marL="228600" indent="-228600">
              <a:lnSpc>
                <a:spcPct val="150000"/>
              </a:lnSpc>
              <a:buFont typeface="+mj-lt"/>
              <a:buAutoNum type="arabicPeriod"/>
            </a:pPr>
            <a:r>
              <a:rPr lang="en-US" sz="1200" dirty="0">
                <a:latin typeface="Arial" panose="020B0604020202020204" pitchFamily="34" charset="0"/>
                <a:cs typeface="Arial" panose="020B0604020202020204" pitchFamily="34" charset="0"/>
              </a:rPr>
              <a:t>Verify audio plays correctly</a:t>
            </a:r>
          </a:p>
          <a:p>
            <a:pPr>
              <a:lnSpc>
                <a:spcPct val="150000"/>
              </a:lnSpc>
            </a:pPr>
            <a:endParaRPr lang="en-US" sz="1200" b="1" dirty="0">
              <a:latin typeface="Arial" panose="020B0604020202020204" pitchFamily="34" charset="0"/>
              <a:cs typeface="Arial" panose="020B0604020202020204" pitchFamily="34" charset="0"/>
            </a:endParaRPr>
          </a:p>
          <a:p>
            <a:pPr>
              <a:lnSpc>
                <a:spcPct val="150000"/>
              </a:lnSpc>
            </a:pPr>
            <a:endParaRPr lang="en-US" sz="1200" b="1" dirty="0">
              <a:latin typeface="Arial" panose="020B0604020202020204" pitchFamily="34" charset="0"/>
              <a:cs typeface="Arial" panose="020B0604020202020204" pitchFamily="34" charset="0"/>
            </a:endParaRPr>
          </a:p>
          <a:p>
            <a:pPr>
              <a:lnSpc>
                <a:spcPct val="150000"/>
              </a:lnSpc>
            </a:pPr>
            <a:r>
              <a:rPr lang="en-US" sz="1200" b="1" dirty="0">
                <a:latin typeface="Arial" panose="020B0604020202020204" pitchFamily="34" charset="0"/>
                <a:cs typeface="Arial" panose="020B0604020202020204" pitchFamily="34" charset="0"/>
              </a:rPr>
              <a:t>Turntable</a:t>
            </a:r>
          </a:p>
          <a:p>
            <a:pPr marL="228600" indent="-228600">
              <a:lnSpc>
                <a:spcPct val="150000"/>
              </a:lnSpc>
              <a:buFont typeface="+mj-lt"/>
              <a:buAutoNum type="arabicPeriod"/>
            </a:pPr>
            <a:r>
              <a:rPr lang="en-US" sz="1200" dirty="0">
                <a:latin typeface="Arial" panose="020B0604020202020204" pitchFamily="34" charset="0"/>
                <a:cs typeface="Arial" panose="020B0604020202020204" pitchFamily="34" charset="0"/>
              </a:rPr>
              <a:t>Connect the turntable to speaker via a receiver</a:t>
            </a:r>
          </a:p>
          <a:p>
            <a:pPr marL="228600" indent="-228600">
              <a:lnSpc>
                <a:spcPct val="150000"/>
              </a:lnSpc>
              <a:buFont typeface="+mj-lt"/>
              <a:buAutoNum type="arabicPeriod"/>
            </a:pPr>
            <a:r>
              <a:rPr lang="en-US" sz="1200" dirty="0">
                <a:latin typeface="Arial" panose="020B0604020202020204" pitchFamily="34" charset="0"/>
                <a:cs typeface="Arial" panose="020B0604020202020204" pitchFamily="34" charset="0"/>
              </a:rPr>
              <a:t>Play record on turntable</a:t>
            </a:r>
          </a:p>
          <a:p>
            <a:pPr marL="228600" indent="-228600">
              <a:lnSpc>
                <a:spcPct val="150000"/>
              </a:lnSpc>
              <a:buFont typeface="+mj-lt"/>
              <a:buAutoNum type="arabicPeriod"/>
            </a:pPr>
            <a:r>
              <a:rPr lang="en-US" sz="1200" dirty="0">
                <a:latin typeface="Arial" panose="020B0604020202020204" pitchFamily="34" charset="0"/>
                <a:cs typeface="Arial" panose="020B0604020202020204" pitchFamily="34" charset="0"/>
              </a:rPr>
              <a:t>Verify that the platter spins</a:t>
            </a:r>
          </a:p>
          <a:p>
            <a:pPr marL="228600" indent="-228600">
              <a:lnSpc>
                <a:spcPct val="150000"/>
              </a:lnSpc>
              <a:buFont typeface="+mj-lt"/>
              <a:buAutoNum type="arabicPeriod"/>
            </a:pPr>
            <a:r>
              <a:rPr lang="en-US" sz="1200" dirty="0">
                <a:latin typeface="Arial" panose="020B0604020202020204" pitchFamily="34" charset="0"/>
                <a:cs typeface="Arial" panose="020B0604020202020204" pitchFamily="34" charset="0"/>
              </a:rPr>
              <a:t>Verify that audio is played correctly</a:t>
            </a:r>
          </a:p>
        </p:txBody>
      </p:sp>
      <p:sp>
        <p:nvSpPr>
          <p:cNvPr id="4" name="Rectangle 3">
            <a:extLst>
              <a:ext uri="{FF2B5EF4-FFF2-40B4-BE49-F238E27FC236}">
                <a16:creationId xmlns:a16="http://schemas.microsoft.com/office/drawing/2014/main" id="{1302034F-64D7-4161-9050-CD309A9EAF72}"/>
              </a:ext>
            </a:extLst>
          </p:cNvPr>
          <p:cNvSpPr/>
          <p:nvPr/>
        </p:nvSpPr>
        <p:spPr>
          <a:xfrm>
            <a:off x="439772" y="1183930"/>
            <a:ext cx="3532105" cy="4490140"/>
          </a:xfrm>
          <a:prstGeom prst="rect">
            <a:avLst/>
          </a:prstGeom>
        </p:spPr>
        <p:txBody>
          <a:bodyPr wrap="square">
            <a:spAutoFit/>
          </a:bodyPr>
          <a:lstStyle/>
          <a:p>
            <a:pPr>
              <a:lnSpc>
                <a:spcPct val="150000"/>
              </a:lnSpc>
            </a:pPr>
            <a:r>
              <a:rPr lang="en-US" sz="1200" b="1" dirty="0">
                <a:latin typeface="Arial" panose="020B0604020202020204" pitchFamily="34" charset="0"/>
                <a:cs typeface="Arial" panose="020B0604020202020204" pitchFamily="34" charset="0"/>
              </a:rPr>
              <a:t>Reel-to-reel</a:t>
            </a:r>
          </a:p>
          <a:p>
            <a:pPr marL="228600" indent="-228600">
              <a:lnSpc>
                <a:spcPct val="150000"/>
              </a:lnSpc>
              <a:buFont typeface="+mj-lt"/>
              <a:buAutoNum type="arabicPeriod"/>
            </a:pPr>
            <a:r>
              <a:rPr lang="en-US" sz="1200" dirty="0">
                <a:latin typeface="Arial" panose="020B0604020202020204" pitchFamily="34" charset="0"/>
                <a:cs typeface="Arial" panose="020B0604020202020204" pitchFamily="34" charset="0"/>
              </a:rPr>
              <a:t>Press the play button on the device</a:t>
            </a:r>
          </a:p>
          <a:p>
            <a:pPr marL="228600" indent="-228600">
              <a:lnSpc>
                <a:spcPct val="150000"/>
              </a:lnSpc>
              <a:buFont typeface="+mj-lt"/>
              <a:buAutoNum type="arabicPeriod"/>
            </a:pPr>
            <a:r>
              <a:rPr lang="en-US" sz="1200" dirty="0">
                <a:latin typeface="Arial" panose="020B0604020202020204" pitchFamily="34" charset="0"/>
                <a:cs typeface="Arial" panose="020B0604020202020204" pitchFamily="34" charset="0"/>
              </a:rPr>
              <a:t>Verify spindle spins</a:t>
            </a:r>
          </a:p>
          <a:p>
            <a:pPr>
              <a:lnSpc>
                <a:spcPct val="150000"/>
              </a:lnSpc>
            </a:pPr>
            <a:endParaRPr lang="en-US" sz="1200" b="1" dirty="0">
              <a:latin typeface="Arial" panose="020B0604020202020204" pitchFamily="34" charset="0"/>
              <a:cs typeface="Arial" panose="020B0604020202020204" pitchFamily="34" charset="0"/>
            </a:endParaRPr>
          </a:p>
          <a:p>
            <a:pPr>
              <a:lnSpc>
                <a:spcPct val="150000"/>
              </a:lnSpc>
            </a:pPr>
            <a:endParaRPr lang="en-US" sz="1200" b="1" dirty="0">
              <a:latin typeface="Arial" panose="020B0604020202020204" pitchFamily="34" charset="0"/>
              <a:cs typeface="Arial" panose="020B0604020202020204" pitchFamily="34" charset="0"/>
            </a:endParaRPr>
          </a:p>
          <a:p>
            <a:pPr>
              <a:lnSpc>
                <a:spcPct val="150000"/>
              </a:lnSpc>
            </a:pPr>
            <a:r>
              <a:rPr lang="en-US" sz="1200" b="1" dirty="0">
                <a:latin typeface="Arial" panose="020B0604020202020204" pitchFamily="34" charset="0"/>
                <a:cs typeface="Arial" panose="020B0604020202020204" pitchFamily="34" charset="0"/>
              </a:rPr>
              <a:t>Speakers (Wired)</a:t>
            </a:r>
          </a:p>
          <a:p>
            <a:pPr marL="228600" indent="-228600">
              <a:lnSpc>
                <a:spcPct val="150000"/>
              </a:lnSpc>
              <a:buFont typeface="+mj-lt"/>
              <a:buAutoNum type="arabicPeriod"/>
            </a:pPr>
            <a:r>
              <a:rPr lang="en-US" sz="1200" dirty="0">
                <a:latin typeface="Arial" panose="020B0604020202020204" pitchFamily="34" charset="0"/>
                <a:cs typeface="Arial" panose="020B0604020202020204" pitchFamily="34" charset="0"/>
              </a:rPr>
              <a:t>Connect the speaker to the amplifier</a:t>
            </a:r>
          </a:p>
          <a:p>
            <a:pPr marL="228600" indent="-228600">
              <a:lnSpc>
                <a:spcPct val="150000"/>
              </a:lnSpc>
              <a:buFont typeface="+mj-lt"/>
              <a:buAutoNum type="arabicPeriod"/>
            </a:pPr>
            <a:r>
              <a:rPr lang="en-US" sz="1200" dirty="0">
                <a:latin typeface="Arial" panose="020B0604020202020204" pitchFamily="34" charset="0"/>
                <a:cs typeface="Arial" panose="020B0604020202020204" pitchFamily="34" charset="0"/>
              </a:rPr>
              <a:t>Play audio through amplifier</a:t>
            </a:r>
          </a:p>
          <a:p>
            <a:pPr marL="228600" indent="-228600">
              <a:lnSpc>
                <a:spcPct val="150000"/>
              </a:lnSpc>
              <a:buFont typeface="+mj-lt"/>
              <a:buAutoNum type="arabicPeriod"/>
            </a:pPr>
            <a:r>
              <a:rPr lang="en-US" sz="1200" dirty="0">
                <a:latin typeface="Arial" panose="020B0604020202020204" pitchFamily="34" charset="0"/>
                <a:cs typeface="Arial" panose="020B0604020202020204" pitchFamily="34" charset="0"/>
              </a:rPr>
              <a:t>Verify speaker plays audio correctly without distortion</a:t>
            </a:r>
          </a:p>
          <a:p>
            <a:pPr>
              <a:lnSpc>
                <a:spcPct val="150000"/>
              </a:lnSpc>
            </a:pPr>
            <a:endParaRPr lang="en-US" sz="1200" dirty="0">
              <a:latin typeface="Arial" panose="020B0604020202020204" pitchFamily="34" charset="0"/>
              <a:cs typeface="Arial" panose="020B0604020202020204" pitchFamily="34" charset="0"/>
            </a:endParaRPr>
          </a:p>
          <a:p>
            <a:pPr>
              <a:lnSpc>
                <a:spcPct val="150000"/>
              </a:lnSpc>
            </a:pPr>
            <a:r>
              <a:rPr lang="en-US" sz="1200" b="1" dirty="0">
                <a:latin typeface="Arial" panose="020B0604020202020204" pitchFamily="34" charset="0"/>
                <a:cs typeface="Arial" panose="020B0604020202020204" pitchFamily="34" charset="0"/>
              </a:rPr>
              <a:t>Speakers (Wireless)</a:t>
            </a:r>
          </a:p>
          <a:p>
            <a:pPr marL="228600" indent="-228600">
              <a:lnSpc>
                <a:spcPct val="150000"/>
              </a:lnSpc>
              <a:buFont typeface="+mj-lt"/>
              <a:buAutoNum type="arabicPeriod"/>
            </a:pPr>
            <a:r>
              <a:rPr lang="en-US" sz="1200" dirty="0">
                <a:latin typeface="Arial" panose="020B0604020202020204" pitchFamily="34" charset="0"/>
                <a:cs typeface="Arial" panose="020B0604020202020204" pitchFamily="34" charset="0"/>
              </a:rPr>
              <a:t>Connect the speaker to the tablet via Bluetooth</a:t>
            </a:r>
          </a:p>
          <a:p>
            <a:pPr marL="228600" indent="-228600">
              <a:lnSpc>
                <a:spcPct val="150000"/>
              </a:lnSpc>
              <a:buFont typeface="+mj-lt"/>
              <a:buAutoNum type="arabicPeriod"/>
            </a:pPr>
            <a:r>
              <a:rPr lang="en-US" sz="1200" dirty="0">
                <a:latin typeface="Arial" panose="020B0604020202020204" pitchFamily="34" charset="0"/>
                <a:cs typeface="Arial" panose="020B0604020202020204" pitchFamily="34" charset="0"/>
              </a:rPr>
              <a:t>Play audio and verify audio plays without distortion</a:t>
            </a:r>
          </a:p>
        </p:txBody>
      </p:sp>
      <p:sp>
        <p:nvSpPr>
          <p:cNvPr id="10" name="TextBox 9">
            <a:extLst>
              <a:ext uri="{FF2B5EF4-FFF2-40B4-BE49-F238E27FC236}">
                <a16:creationId xmlns:a16="http://schemas.microsoft.com/office/drawing/2014/main" id="{C8F5D7EE-2821-4BED-ADA8-4803A9C03358}"/>
              </a:ext>
            </a:extLst>
          </p:cNvPr>
          <p:cNvSpPr txBox="1"/>
          <p:nvPr/>
        </p:nvSpPr>
        <p:spPr>
          <a:xfrm>
            <a:off x="350352" y="6356351"/>
            <a:ext cx="2057399" cy="338554"/>
          </a:xfrm>
          <a:prstGeom prst="rect">
            <a:avLst/>
          </a:prstGeom>
          <a:noFill/>
        </p:spPr>
        <p:txBody>
          <a:bodyPr wrap="square" rtlCol="0">
            <a:spAutoFit/>
          </a:bodyPr>
          <a:lstStyle/>
          <a:p>
            <a:r>
              <a:rPr lang="en-US" sz="1600" dirty="0">
                <a:solidFill>
                  <a:srgbClr val="002D73"/>
                </a:solidFill>
                <a:latin typeface="Brandon Grotesque Black" panose="020B0A03020203060202" pitchFamily="34" charset="0"/>
              </a:rPr>
              <a:t>GOODWILL</a:t>
            </a:r>
          </a:p>
        </p:txBody>
      </p:sp>
      <p:sp>
        <p:nvSpPr>
          <p:cNvPr id="13" name="Title 1">
            <a:extLst>
              <a:ext uri="{FF2B5EF4-FFF2-40B4-BE49-F238E27FC236}">
                <a16:creationId xmlns:a16="http://schemas.microsoft.com/office/drawing/2014/main" id="{791B9FAE-2BE5-4707-BAAF-25A6FEB6CE22}"/>
              </a:ext>
            </a:extLst>
          </p:cNvPr>
          <p:cNvSpPr txBox="1">
            <a:spLocks/>
          </p:cNvSpPr>
          <p:nvPr/>
        </p:nvSpPr>
        <p:spPr>
          <a:xfrm>
            <a:off x="191745" y="217821"/>
            <a:ext cx="6170864" cy="508401"/>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Brandon Grotesque Bold" panose="020B0803020203060202" pitchFamily="34" charset="0"/>
                <a:ea typeface="Pacifico" charset="0"/>
                <a:cs typeface="Arial" panose="020B0604020202020204" pitchFamily="34" charset="0"/>
              </a:rPr>
              <a:t>Audio Equipment </a:t>
            </a:r>
            <a:r>
              <a:rPr lang="en-US" sz="1800" i="1" dirty="0">
                <a:solidFill>
                  <a:schemeClr val="bg1"/>
                </a:solidFill>
                <a:latin typeface="Brandon Grotesque Bold" panose="020B0803020203060202" pitchFamily="34" charset="0"/>
                <a:ea typeface="Pacifico" charset="0"/>
                <a:cs typeface="Arial" panose="020B0604020202020204" pitchFamily="34" charset="0"/>
              </a:rPr>
              <a:t>(</a:t>
            </a:r>
            <a:r>
              <a:rPr lang="en-US" sz="1600" i="1" dirty="0">
                <a:solidFill>
                  <a:schemeClr val="bg1"/>
                </a:solidFill>
                <a:latin typeface="Brandon Grotesque Bold" panose="020B0803020203060202" pitchFamily="34" charset="0"/>
                <a:ea typeface="Pacifico" charset="0"/>
                <a:cs typeface="Arial" panose="020B0604020202020204" pitchFamily="34" charset="0"/>
              </a:rPr>
              <a:t>Continued</a:t>
            </a:r>
            <a:r>
              <a:rPr lang="en-US" sz="1800" i="1" dirty="0">
                <a:solidFill>
                  <a:schemeClr val="bg1"/>
                </a:solidFill>
                <a:latin typeface="Brandon Grotesque Bold" panose="020B0803020203060202" pitchFamily="34" charset="0"/>
                <a:ea typeface="Pacifico" charset="0"/>
                <a:cs typeface="Arial" panose="020B0604020202020204" pitchFamily="34" charset="0"/>
              </a:rPr>
              <a:t>)</a:t>
            </a:r>
          </a:p>
        </p:txBody>
      </p:sp>
    </p:spTree>
    <p:custDataLst>
      <p:tags r:id="rId1"/>
    </p:custDataLst>
    <p:extLst>
      <p:ext uri="{BB962C8B-B14F-4D97-AF65-F5344CB8AC3E}">
        <p14:creationId xmlns:p14="http://schemas.microsoft.com/office/powerpoint/2010/main" val="3275352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983B71-5785-4271-8290-927CEC493D2E}"/>
              </a:ext>
            </a:extLst>
          </p:cNvPr>
          <p:cNvSpPr/>
          <p:nvPr/>
        </p:nvSpPr>
        <p:spPr>
          <a:xfrm>
            <a:off x="0" y="0"/>
            <a:ext cx="9153216" cy="932688"/>
          </a:xfrm>
          <a:prstGeom prst="rect">
            <a:avLst/>
          </a:prstGeom>
          <a:solidFill>
            <a:srgbClr val="002D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7" name="Slide Number Placeholder 1">
            <a:extLst>
              <a:ext uri="{FF2B5EF4-FFF2-40B4-BE49-F238E27FC236}">
                <a16:creationId xmlns:a16="http://schemas.microsoft.com/office/drawing/2014/main" id="{012B1D1D-681E-4BB2-9B26-DE6EC46B0DC6}"/>
              </a:ext>
            </a:extLst>
          </p:cNvPr>
          <p:cNvSpPr>
            <a:spLocks noGrp="1"/>
          </p:cNvSpPr>
          <p:nvPr>
            <p:ph type="sldNum" sz="quarter" idx="12"/>
          </p:nvPr>
        </p:nvSpPr>
        <p:spPr>
          <a:xfrm>
            <a:off x="6457950" y="6356351"/>
            <a:ext cx="2057400" cy="365125"/>
          </a:xfrm>
        </p:spPr>
        <p:txBody>
          <a:bodyPr/>
          <a:lstStyle/>
          <a:p>
            <a:r>
              <a:rPr lang="en-US" dirty="0">
                <a:latin typeface="Arial" panose="020B0604020202020204" pitchFamily="34" charset="0"/>
                <a:cs typeface="Arial" panose="020B0604020202020204" pitchFamily="34" charset="0"/>
              </a:rPr>
              <a:t>21</a:t>
            </a:r>
          </a:p>
        </p:txBody>
      </p:sp>
      <p:sp>
        <p:nvSpPr>
          <p:cNvPr id="9" name="Title 1">
            <a:extLst>
              <a:ext uri="{FF2B5EF4-FFF2-40B4-BE49-F238E27FC236}">
                <a16:creationId xmlns:a16="http://schemas.microsoft.com/office/drawing/2014/main" id="{64218AF5-F6B2-4030-9284-D72BC304BDD1}"/>
              </a:ext>
            </a:extLst>
          </p:cNvPr>
          <p:cNvSpPr txBox="1">
            <a:spLocks/>
          </p:cNvSpPr>
          <p:nvPr/>
        </p:nvSpPr>
        <p:spPr>
          <a:xfrm>
            <a:off x="191746" y="272177"/>
            <a:ext cx="5979117" cy="508401"/>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dirty="0">
              <a:solidFill>
                <a:schemeClr val="bg1"/>
              </a:solidFill>
              <a:latin typeface="Brandon Grotesque Bold" panose="020B0803020203060202" pitchFamily="34" charset="0"/>
              <a:ea typeface="Pacifico" charset="0"/>
              <a:cs typeface="Arial" panose="020B0604020202020204" pitchFamily="34" charset="0"/>
            </a:endParaRPr>
          </a:p>
        </p:txBody>
      </p:sp>
      <p:sp>
        <p:nvSpPr>
          <p:cNvPr id="19" name="Title 1">
            <a:extLst>
              <a:ext uri="{FF2B5EF4-FFF2-40B4-BE49-F238E27FC236}">
                <a16:creationId xmlns:a16="http://schemas.microsoft.com/office/drawing/2014/main" id="{065695FE-CE5B-4037-B169-A455BCE75D45}"/>
              </a:ext>
            </a:extLst>
          </p:cNvPr>
          <p:cNvSpPr txBox="1">
            <a:spLocks/>
          </p:cNvSpPr>
          <p:nvPr/>
        </p:nvSpPr>
        <p:spPr>
          <a:xfrm>
            <a:off x="6396065" y="312736"/>
            <a:ext cx="2556189" cy="307214"/>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800" dirty="0">
                <a:solidFill>
                  <a:schemeClr val="bg1"/>
                </a:solidFill>
                <a:latin typeface="Brandon Grotesque Bold" panose="020B0803020203060202" pitchFamily="34" charset="0"/>
                <a:ea typeface="Pacifico" charset="0"/>
                <a:cs typeface="Arial" panose="020B0604020202020204" pitchFamily="34" charset="0"/>
              </a:rPr>
              <a:t>Electronics Processor</a:t>
            </a:r>
          </a:p>
        </p:txBody>
      </p:sp>
      <p:sp>
        <p:nvSpPr>
          <p:cNvPr id="13" name="Rectangle 12">
            <a:extLst>
              <a:ext uri="{FF2B5EF4-FFF2-40B4-BE49-F238E27FC236}">
                <a16:creationId xmlns:a16="http://schemas.microsoft.com/office/drawing/2014/main" id="{0464BBAC-0C21-4B2B-A584-35E5EFB3AE85}"/>
              </a:ext>
            </a:extLst>
          </p:cNvPr>
          <p:cNvSpPr/>
          <p:nvPr/>
        </p:nvSpPr>
        <p:spPr>
          <a:xfrm>
            <a:off x="362309" y="2321781"/>
            <a:ext cx="4416425" cy="3761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nSpc>
                <a:spcPct val="150000"/>
              </a:lnSpc>
              <a:buFont typeface="Arial" panose="020B0604020202020204" pitchFamily="34" charset="0"/>
              <a:buChar char="•"/>
            </a:pPr>
            <a:endParaRPr lang="en-US" sz="1200" dirty="0">
              <a:solidFill>
                <a:schemeClr val="tx1"/>
              </a:solidFill>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pPr>
            <a:endParaRPr lang="en-US" sz="1200" dirty="0">
              <a:solidFill>
                <a:schemeClr val="tx1"/>
              </a:solidFill>
              <a:latin typeface="Arial" panose="020B0604020202020204" pitchFamily="34" charset="0"/>
              <a:cs typeface="Arial" panose="020B0604020202020204" pitchFamily="34" charset="0"/>
            </a:endParaRPr>
          </a:p>
          <a:p>
            <a:pPr>
              <a:lnSpc>
                <a:spcPct val="150000"/>
              </a:lnSpc>
            </a:pPr>
            <a:endParaRPr lang="en-US" sz="1200" dirty="0">
              <a:solidFill>
                <a:schemeClr val="tx1"/>
              </a:solidFill>
              <a:latin typeface="Arial" panose="020B0604020202020204" pitchFamily="34" charset="0"/>
              <a:cs typeface="Arial" panose="020B0604020202020204" pitchFamily="34" charset="0"/>
            </a:endParaRPr>
          </a:p>
          <a:p>
            <a:pPr>
              <a:lnSpc>
                <a:spcPct val="150000"/>
              </a:lnSpc>
            </a:pPr>
            <a:endParaRPr lang="en-US" sz="1200" dirty="0">
              <a:solidFill>
                <a:schemeClr val="tx1"/>
              </a:solidFill>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pPr>
            <a:endParaRPr lang="en-US" sz="1200" dirty="0">
              <a:solidFill>
                <a:schemeClr val="tx1"/>
              </a:solidFill>
              <a:latin typeface="Arial" panose="020B0604020202020204" pitchFamily="34" charset="0"/>
              <a:cs typeface="Arial" panose="020B0604020202020204" pitchFamily="34" charset="0"/>
            </a:endParaRPr>
          </a:p>
          <a:p>
            <a:pPr>
              <a:lnSpc>
                <a:spcPct val="150000"/>
              </a:lnSpc>
            </a:pPr>
            <a:endParaRPr lang="en-US" sz="1200" dirty="0">
              <a:solidFill>
                <a:schemeClr val="tx1"/>
              </a:solidFill>
              <a:latin typeface="Arial" panose="020B0604020202020204" pitchFamily="34" charset="0"/>
              <a:cs typeface="Arial" panose="020B0604020202020204" pitchFamily="34" charset="0"/>
            </a:endParaRPr>
          </a:p>
          <a:p>
            <a:pPr>
              <a:lnSpc>
                <a:spcPct val="150000"/>
              </a:lnSpc>
            </a:pPr>
            <a:endParaRPr lang="en-US" sz="1200" b="1" dirty="0">
              <a:solidFill>
                <a:schemeClr val="tx1"/>
              </a:solidFill>
              <a:latin typeface="Arial" panose="020B0604020202020204" pitchFamily="34" charset="0"/>
              <a:cs typeface="Arial" panose="020B0604020202020204" pitchFamily="34" charset="0"/>
            </a:endParaRPr>
          </a:p>
          <a:p>
            <a:pPr>
              <a:lnSpc>
                <a:spcPct val="150000"/>
              </a:lnSpc>
            </a:pPr>
            <a:endParaRPr lang="en-US" dirty="0">
              <a:solidFill>
                <a:schemeClr val="tx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C29EEA62-319D-42CC-8865-9445262BF6A4}"/>
              </a:ext>
            </a:extLst>
          </p:cNvPr>
          <p:cNvSpPr/>
          <p:nvPr/>
        </p:nvSpPr>
        <p:spPr>
          <a:xfrm>
            <a:off x="542016" y="1110284"/>
            <a:ext cx="4029984" cy="5053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en-US" sz="1200" b="1" dirty="0">
                <a:solidFill>
                  <a:schemeClr val="tx1"/>
                </a:solidFill>
                <a:latin typeface="Arial" panose="020B0604020202020204" pitchFamily="34" charset="0"/>
                <a:cs typeface="Arial" panose="020B0604020202020204" pitchFamily="34" charset="0"/>
              </a:rPr>
              <a:t>Blu-ray/DVD Player</a:t>
            </a:r>
          </a:p>
          <a:p>
            <a:pPr marL="228600" indent="-228600">
              <a:lnSpc>
                <a:spcPct val="150000"/>
              </a:lnSpc>
              <a:buFont typeface="+mj-lt"/>
              <a:buAutoNum type="arabicPeriod"/>
            </a:pPr>
            <a:r>
              <a:rPr lang="en-US" sz="1200" dirty="0">
                <a:solidFill>
                  <a:schemeClr val="tx1"/>
                </a:solidFill>
                <a:latin typeface="Arial" panose="020B0604020202020204" pitchFamily="34" charset="0"/>
                <a:cs typeface="Arial" panose="020B0604020202020204" pitchFamily="34" charset="0"/>
              </a:rPr>
              <a:t>Connect output to a television</a:t>
            </a:r>
          </a:p>
          <a:p>
            <a:pPr marL="228600" indent="-228600">
              <a:lnSpc>
                <a:spcPct val="150000"/>
              </a:lnSpc>
              <a:buFont typeface="+mj-lt"/>
              <a:buAutoNum type="arabicPeriod"/>
            </a:pPr>
            <a:r>
              <a:rPr lang="en-US" sz="1200" dirty="0">
                <a:solidFill>
                  <a:schemeClr val="tx1"/>
                </a:solidFill>
                <a:latin typeface="Arial" panose="020B0604020202020204" pitchFamily="34" charset="0"/>
                <a:cs typeface="Arial" panose="020B0604020202020204" pitchFamily="34" charset="0"/>
              </a:rPr>
              <a:t>Verify video is displayed on the screen</a:t>
            </a:r>
          </a:p>
          <a:p>
            <a:pPr marL="228600" indent="-228600">
              <a:lnSpc>
                <a:spcPct val="150000"/>
              </a:lnSpc>
              <a:buFont typeface="+mj-lt"/>
              <a:buAutoNum type="arabicPeriod"/>
            </a:pPr>
            <a:r>
              <a:rPr lang="en-US" sz="1200" dirty="0">
                <a:solidFill>
                  <a:schemeClr val="tx1"/>
                </a:solidFill>
                <a:latin typeface="Arial" panose="020B0604020202020204" pitchFamily="34" charset="0"/>
                <a:cs typeface="Arial" panose="020B0604020202020204" pitchFamily="34" charset="0"/>
              </a:rPr>
              <a:t>Take a photo of the main interface screen</a:t>
            </a:r>
          </a:p>
          <a:p>
            <a:pPr marL="228600" indent="-228600">
              <a:lnSpc>
                <a:spcPct val="150000"/>
              </a:lnSpc>
              <a:buFont typeface="+mj-lt"/>
              <a:buAutoNum type="arabicPeriod"/>
            </a:pPr>
            <a:r>
              <a:rPr lang="en-US" sz="1200" dirty="0">
                <a:solidFill>
                  <a:schemeClr val="tx1"/>
                </a:solidFill>
                <a:latin typeface="Arial" panose="020B0604020202020204" pitchFamily="34" charset="0"/>
                <a:cs typeface="Arial" panose="020B0604020202020204" pitchFamily="34" charset="0"/>
              </a:rPr>
              <a:t>Insert disc</a:t>
            </a:r>
          </a:p>
          <a:p>
            <a:pPr marL="228600" indent="-228600">
              <a:lnSpc>
                <a:spcPct val="150000"/>
              </a:lnSpc>
              <a:buFont typeface="+mj-lt"/>
              <a:buAutoNum type="arabicPeriod"/>
            </a:pPr>
            <a:r>
              <a:rPr lang="en-US" sz="1200" dirty="0">
                <a:solidFill>
                  <a:schemeClr val="tx1"/>
                </a:solidFill>
                <a:latin typeface="Arial" panose="020B0604020202020204" pitchFamily="34" charset="0"/>
                <a:cs typeface="Arial" panose="020B0604020202020204" pitchFamily="34" charset="0"/>
              </a:rPr>
              <a:t>Play disc and verify disc drive works</a:t>
            </a:r>
          </a:p>
          <a:p>
            <a:pPr marL="171450" indent="-171450">
              <a:lnSpc>
                <a:spcPct val="150000"/>
              </a:lnSpc>
              <a:buFont typeface="Arial" panose="020B0604020202020204" pitchFamily="34" charset="0"/>
              <a:buChar char="•"/>
            </a:pPr>
            <a:endParaRPr lang="en-US" sz="1200" dirty="0">
              <a:solidFill>
                <a:schemeClr val="tx1"/>
              </a:solidFill>
              <a:latin typeface="Arial" panose="020B0604020202020204" pitchFamily="34" charset="0"/>
              <a:cs typeface="Arial" panose="020B0604020202020204" pitchFamily="34" charset="0"/>
            </a:endParaRPr>
          </a:p>
          <a:p>
            <a:pPr>
              <a:lnSpc>
                <a:spcPct val="150000"/>
              </a:lnSpc>
            </a:pPr>
            <a:r>
              <a:rPr lang="en-US" sz="1200" b="1" dirty="0">
                <a:solidFill>
                  <a:schemeClr val="tx1"/>
                </a:solidFill>
                <a:latin typeface="Arial" panose="020B0604020202020204" pitchFamily="34" charset="0"/>
                <a:cs typeface="Arial" panose="020B0604020202020204" pitchFamily="34" charset="0"/>
              </a:rPr>
              <a:t>Media Streamer</a:t>
            </a:r>
          </a:p>
          <a:p>
            <a:pPr marL="228600" indent="-228600">
              <a:lnSpc>
                <a:spcPct val="150000"/>
              </a:lnSpc>
              <a:buFont typeface="+mj-lt"/>
              <a:buAutoNum type="arabicPeriod"/>
            </a:pPr>
            <a:r>
              <a:rPr lang="en-US" sz="1200" dirty="0">
                <a:solidFill>
                  <a:schemeClr val="tx1"/>
                </a:solidFill>
                <a:latin typeface="Arial" panose="020B0604020202020204" pitchFamily="34" charset="0"/>
                <a:cs typeface="Arial" panose="020B0604020202020204" pitchFamily="34" charset="0"/>
              </a:rPr>
              <a:t>Connect the output to a television</a:t>
            </a:r>
          </a:p>
          <a:p>
            <a:pPr marL="228600" indent="-228600">
              <a:lnSpc>
                <a:spcPct val="150000"/>
              </a:lnSpc>
              <a:buFont typeface="+mj-lt"/>
              <a:buAutoNum type="arabicPeriod"/>
            </a:pPr>
            <a:r>
              <a:rPr lang="en-US" sz="1200" dirty="0">
                <a:solidFill>
                  <a:schemeClr val="tx1"/>
                </a:solidFill>
                <a:latin typeface="Arial" panose="020B0604020202020204" pitchFamily="34" charset="0"/>
                <a:cs typeface="Arial" panose="020B0604020202020204" pitchFamily="34" charset="0"/>
              </a:rPr>
              <a:t>Factory reset device</a:t>
            </a:r>
          </a:p>
          <a:p>
            <a:pPr marL="228600" indent="-228600">
              <a:lnSpc>
                <a:spcPct val="150000"/>
              </a:lnSpc>
              <a:buFont typeface="+mj-lt"/>
              <a:buAutoNum type="arabicPeriod"/>
            </a:pPr>
            <a:r>
              <a:rPr lang="en-US" sz="1200" dirty="0">
                <a:solidFill>
                  <a:schemeClr val="tx1"/>
                </a:solidFill>
                <a:latin typeface="Arial" panose="020B0604020202020204" pitchFamily="34" charset="0"/>
                <a:cs typeface="Arial" panose="020B0604020202020204" pitchFamily="34" charset="0"/>
              </a:rPr>
              <a:t>Take a photo of the welcome screen</a:t>
            </a:r>
          </a:p>
          <a:p>
            <a:pPr>
              <a:lnSpc>
                <a:spcPct val="150000"/>
              </a:lnSpc>
            </a:pPr>
            <a:r>
              <a:rPr lang="en-US" sz="1200" dirty="0">
                <a:solidFill>
                  <a:schemeClr val="tx1"/>
                </a:solidFill>
                <a:latin typeface="Arial" panose="020B0604020202020204" pitchFamily="34" charset="0"/>
                <a:cs typeface="Arial" panose="020B0604020202020204" pitchFamily="34" charset="0"/>
              </a:rPr>
              <a:t> </a:t>
            </a:r>
          </a:p>
          <a:p>
            <a:pPr>
              <a:lnSpc>
                <a:spcPct val="150000"/>
              </a:lnSpc>
            </a:pPr>
            <a:r>
              <a:rPr lang="en-US" sz="1200" b="1" dirty="0">
                <a:solidFill>
                  <a:schemeClr val="tx1"/>
                </a:solidFill>
                <a:latin typeface="Arial" panose="020B0604020202020204" pitchFamily="34" charset="0"/>
                <a:cs typeface="Arial" panose="020B0604020202020204" pitchFamily="34" charset="0"/>
              </a:rPr>
              <a:t>Reel-to-reel film Projector</a:t>
            </a:r>
          </a:p>
          <a:p>
            <a:pPr marL="228600" indent="-228600">
              <a:lnSpc>
                <a:spcPct val="150000"/>
              </a:lnSpc>
              <a:buFont typeface="+mj-lt"/>
              <a:buAutoNum type="arabicPeriod"/>
            </a:pPr>
            <a:r>
              <a:rPr lang="en-US" sz="1200" dirty="0">
                <a:solidFill>
                  <a:schemeClr val="tx1"/>
                </a:solidFill>
                <a:latin typeface="Arial" panose="020B0604020202020204" pitchFamily="34" charset="0"/>
                <a:cs typeface="Arial" panose="020B0604020202020204" pitchFamily="34" charset="0"/>
              </a:rPr>
              <a:t>Press play on the device and verify spindle spins</a:t>
            </a:r>
          </a:p>
          <a:p>
            <a:pPr marL="228600" indent="-228600">
              <a:lnSpc>
                <a:spcPct val="150000"/>
              </a:lnSpc>
              <a:buFont typeface="+mj-lt"/>
              <a:buAutoNum type="arabicPeriod"/>
            </a:pPr>
            <a:r>
              <a:rPr lang="en-US" sz="1200" dirty="0">
                <a:solidFill>
                  <a:schemeClr val="tx1"/>
                </a:solidFill>
                <a:latin typeface="Arial" panose="020B0604020202020204" pitchFamily="34" charset="0"/>
                <a:cs typeface="Arial" panose="020B0604020202020204" pitchFamily="34" charset="0"/>
              </a:rPr>
              <a:t>Check if the lamp lights up</a:t>
            </a:r>
          </a:p>
          <a:p>
            <a:pPr>
              <a:lnSpc>
                <a:spcPct val="150000"/>
              </a:lnSpc>
            </a:pPr>
            <a:endParaRPr lang="en-US" sz="1200" b="1" dirty="0">
              <a:solidFill>
                <a:schemeClr val="tx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DD3FBCD8-188B-4B1B-801E-C92874D7F8B4}"/>
              </a:ext>
            </a:extLst>
          </p:cNvPr>
          <p:cNvSpPr/>
          <p:nvPr/>
        </p:nvSpPr>
        <p:spPr>
          <a:xfrm>
            <a:off x="4572000" y="1110284"/>
            <a:ext cx="4029984" cy="50939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en-US" sz="1200" b="1" dirty="0">
                <a:solidFill>
                  <a:schemeClr val="tx1"/>
                </a:solidFill>
                <a:latin typeface="Arial" panose="020B0604020202020204" pitchFamily="34" charset="0"/>
                <a:cs typeface="Arial" panose="020B0604020202020204" pitchFamily="34" charset="0"/>
              </a:rPr>
              <a:t>Television</a:t>
            </a:r>
          </a:p>
          <a:p>
            <a:pPr marL="228600" indent="-228600">
              <a:lnSpc>
                <a:spcPct val="150000"/>
              </a:lnSpc>
              <a:buFont typeface="+mj-lt"/>
              <a:buAutoNum type="arabicPeriod"/>
            </a:pPr>
            <a:r>
              <a:rPr lang="en-US" sz="1200" dirty="0">
                <a:solidFill>
                  <a:schemeClr val="tx1"/>
                </a:solidFill>
                <a:latin typeface="Arial" panose="020B0604020202020204" pitchFamily="34" charset="0"/>
                <a:cs typeface="Arial" panose="020B0604020202020204" pitchFamily="34" charset="0"/>
              </a:rPr>
              <a:t>Connect video player testing device</a:t>
            </a:r>
          </a:p>
          <a:p>
            <a:pPr marL="228600" indent="-228600">
              <a:lnSpc>
                <a:spcPct val="150000"/>
              </a:lnSpc>
              <a:buFont typeface="+mj-lt"/>
              <a:buAutoNum type="arabicPeriod"/>
            </a:pPr>
            <a:r>
              <a:rPr lang="en-US" sz="1200" dirty="0">
                <a:solidFill>
                  <a:schemeClr val="tx1"/>
                </a:solidFill>
                <a:latin typeface="Arial" panose="020B0604020202020204" pitchFamily="34" charset="0"/>
                <a:cs typeface="Arial" panose="020B0604020202020204" pitchFamily="34" charset="0"/>
              </a:rPr>
              <a:t>Verify display shows video without issue</a:t>
            </a:r>
          </a:p>
          <a:p>
            <a:pPr marL="228600" indent="-228600">
              <a:lnSpc>
                <a:spcPct val="150000"/>
              </a:lnSpc>
              <a:buFont typeface="+mj-lt"/>
              <a:buAutoNum type="arabicPeriod"/>
            </a:pPr>
            <a:r>
              <a:rPr lang="en-US" sz="1200" dirty="0">
                <a:solidFill>
                  <a:schemeClr val="tx1"/>
                </a:solidFill>
                <a:latin typeface="Arial" panose="020B0604020202020204" pitchFamily="34" charset="0"/>
                <a:cs typeface="Arial" panose="020B0604020202020204" pitchFamily="34" charset="0"/>
              </a:rPr>
              <a:t>Take a photo of the screen</a:t>
            </a:r>
          </a:p>
          <a:p>
            <a:pPr>
              <a:lnSpc>
                <a:spcPct val="150000"/>
              </a:lnSpc>
            </a:pPr>
            <a:endParaRPr lang="en-US" sz="1200" b="1" dirty="0">
              <a:solidFill>
                <a:schemeClr val="tx1"/>
              </a:solidFill>
              <a:latin typeface="Arial" panose="020B0604020202020204" pitchFamily="34" charset="0"/>
              <a:cs typeface="Arial" panose="020B0604020202020204" pitchFamily="34" charset="0"/>
            </a:endParaRPr>
          </a:p>
          <a:p>
            <a:pPr>
              <a:lnSpc>
                <a:spcPct val="150000"/>
              </a:lnSpc>
            </a:pPr>
            <a:r>
              <a:rPr lang="en-US" sz="1200" b="1" dirty="0">
                <a:solidFill>
                  <a:schemeClr val="tx1"/>
                </a:solidFill>
                <a:latin typeface="Arial" panose="020B0604020202020204" pitchFamily="34" charset="0"/>
                <a:cs typeface="Arial" panose="020B0604020202020204" pitchFamily="34" charset="0"/>
              </a:rPr>
              <a:t>VHS Player</a:t>
            </a:r>
          </a:p>
          <a:p>
            <a:pPr marL="228600" indent="-228600">
              <a:lnSpc>
                <a:spcPct val="150000"/>
              </a:lnSpc>
              <a:buFont typeface="+mj-lt"/>
              <a:buAutoNum type="arabicPeriod"/>
            </a:pPr>
            <a:r>
              <a:rPr lang="en-US" sz="1200" dirty="0">
                <a:solidFill>
                  <a:schemeClr val="tx1"/>
                </a:solidFill>
                <a:latin typeface="Arial" panose="020B0604020202020204" pitchFamily="34" charset="0"/>
                <a:cs typeface="Arial" panose="020B0604020202020204" pitchFamily="34" charset="0"/>
              </a:rPr>
              <a:t>Connect the output to a television</a:t>
            </a:r>
          </a:p>
          <a:p>
            <a:pPr marL="228600" indent="-228600">
              <a:lnSpc>
                <a:spcPct val="150000"/>
              </a:lnSpc>
              <a:buFont typeface="+mj-lt"/>
              <a:buAutoNum type="arabicPeriod"/>
            </a:pPr>
            <a:r>
              <a:rPr lang="en-US" sz="1200" dirty="0">
                <a:solidFill>
                  <a:schemeClr val="tx1"/>
                </a:solidFill>
                <a:latin typeface="Arial" panose="020B0604020202020204" pitchFamily="34" charset="0"/>
                <a:cs typeface="Arial" panose="020B0604020202020204" pitchFamily="34" charset="0"/>
              </a:rPr>
              <a:t>Take a photo of the main interface screen</a:t>
            </a:r>
          </a:p>
          <a:p>
            <a:pPr marL="228600" indent="-228600">
              <a:lnSpc>
                <a:spcPct val="150000"/>
              </a:lnSpc>
              <a:buFont typeface="+mj-lt"/>
              <a:buAutoNum type="arabicPeriod"/>
            </a:pPr>
            <a:r>
              <a:rPr lang="en-US" sz="1200" dirty="0">
                <a:solidFill>
                  <a:schemeClr val="tx1"/>
                </a:solidFill>
                <a:latin typeface="Arial" panose="020B0604020202020204" pitchFamily="34" charset="0"/>
                <a:cs typeface="Arial" panose="020B0604020202020204" pitchFamily="34" charset="0"/>
              </a:rPr>
              <a:t>Insert VHS tape and check that the tape plays without issue</a:t>
            </a:r>
          </a:p>
          <a:p>
            <a:pPr>
              <a:lnSpc>
                <a:spcPct val="150000"/>
              </a:lnSpc>
            </a:pPr>
            <a:endParaRPr lang="en-US" sz="1200" dirty="0">
              <a:solidFill>
                <a:schemeClr val="tx1"/>
              </a:solidFill>
              <a:latin typeface="Arial" panose="020B0604020202020204" pitchFamily="34" charset="0"/>
              <a:cs typeface="Arial" panose="020B0604020202020204" pitchFamily="34" charset="0"/>
            </a:endParaRPr>
          </a:p>
          <a:p>
            <a:pPr>
              <a:lnSpc>
                <a:spcPct val="150000"/>
              </a:lnSpc>
            </a:pPr>
            <a:r>
              <a:rPr lang="en-US" sz="1200" b="1" dirty="0">
                <a:solidFill>
                  <a:schemeClr val="tx1"/>
                </a:solidFill>
                <a:latin typeface="Arial" panose="020B0604020202020204" pitchFamily="34" charset="0"/>
                <a:cs typeface="Arial" panose="020B0604020202020204" pitchFamily="34" charset="0"/>
              </a:rPr>
              <a:t>Video Projector</a:t>
            </a:r>
          </a:p>
          <a:p>
            <a:pPr marL="228600" indent="-228600">
              <a:lnSpc>
                <a:spcPct val="150000"/>
              </a:lnSpc>
              <a:buFont typeface="+mj-lt"/>
              <a:buAutoNum type="arabicPeriod"/>
            </a:pPr>
            <a:r>
              <a:rPr lang="en-US" sz="1200" dirty="0">
                <a:solidFill>
                  <a:schemeClr val="tx1"/>
                </a:solidFill>
                <a:latin typeface="Arial" panose="020B0604020202020204" pitchFamily="34" charset="0"/>
                <a:cs typeface="Arial" panose="020B0604020202020204" pitchFamily="34" charset="0"/>
              </a:rPr>
              <a:t>Go to the menu and locate the lamp hours screen</a:t>
            </a:r>
          </a:p>
          <a:p>
            <a:pPr marL="228600" indent="-228600">
              <a:lnSpc>
                <a:spcPct val="150000"/>
              </a:lnSpc>
              <a:buFont typeface="+mj-lt"/>
              <a:buAutoNum type="arabicPeriod"/>
            </a:pPr>
            <a:r>
              <a:rPr lang="en-US" sz="1200" dirty="0">
                <a:solidFill>
                  <a:schemeClr val="tx1"/>
                </a:solidFill>
                <a:latin typeface="Arial" panose="020B0604020202020204" pitchFamily="34" charset="0"/>
                <a:cs typeface="Arial" panose="020B0604020202020204" pitchFamily="34" charset="0"/>
              </a:rPr>
              <a:t>Take a photo of the lamp hours menu screen</a:t>
            </a:r>
          </a:p>
          <a:p>
            <a:pPr marL="171450" indent="-171450">
              <a:lnSpc>
                <a:spcPct val="150000"/>
              </a:lnSpc>
              <a:buFont typeface="Arial" panose="020B0604020202020204" pitchFamily="34" charset="0"/>
              <a:buChar char="•"/>
            </a:pPr>
            <a:endParaRPr lang="en-US" sz="1200" dirty="0">
              <a:solidFill>
                <a:schemeClr val="tx1"/>
              </a:solidFill>
              <a:latin typeface="Arial" panose="020B0604020202020204" pitchFamily="34" charset="0"/>
              <a:cs typeface="Arial" panose="020B0604020202020204" pitchFamily="34" charset="0"/>
            </a:endParaRPr>
          </a:p>
          <a:p>
            <a:pPr>
              <a:lnSpc>
                <a:spcPct val="150000"/>
              </a:lnSpc>
            </a:pPr>
            <a:r>
              <a:rPr lang="en-US" sz="1200" b="1" dirty="0">
                <a:solidFill>
                  <a:schemeClr val="tx1"/>
                </a:solidFill>
                <a:latin typeface="Arial" panose="020B0604020202020204" pitchFamily="34" charset="0"/>
                <a:cs typeface="Arial" panose="020B0604020202020204" pitchFamily="34" charset="0"/>
              </a:rPr>
              <a:t>Slide Projector</a:t>
            </a:r>
          </a:p>
          <a:p>
            <a:pPr marL="228600" indent="-228600">
              <a:lnSpc>
                <a:spcPct val="150000"/>
              </a:lnSpc>
              <a:buFont typeface="+mj-lt"/>
              <a:buAutoNum type="arabicPeriod"/>
            </a:pPr>
            <a:r>
              <a:rPr lang="en-US" sz="1200" dirty="0">
                <a:solidFill>
                  <a:schemeClr val="tx1"/>
                </a:solidFill>
                <a:latin typeface="Arial" panose="020B0604020202020204" pitchFamily="34" charset="0"/>
                <a:cs typeface="Arial" panose="020B0604020202020204" pitchFamily="34" charset="0"/>
              </a:rPr>
              <a:t>Check if the lamp lights up</a:t>
            </a:r>
          </a:p>
          <a:p>
            <a:pPr marL="228600" indent="-228600">
              <a:lnSpc>
                <a:spcPct val="150000"/>
              </a:lnSpc>
              <a:buFont typeface="+mj-lt"/>
              <a:buAutoNum type="arabicPeriod"/>
            </a:pPr>
            <a:r>
              <a:rPr lang="en-US" sz="1200" dirty="0">
                <a:solidFill>
                  <a:schemeClr val="tx1"/>
                </a:solidFill>
                <a:latin typeface="Arial" panose="020B0604020202020204" pitchFamily="34" charset="0"/>
                <a:cs typeface="Arial" panose="020B0604020202020204" pitchFamily="34" charset="0"/>
              </a:rPr>
              <a:t>Test if the carousel spins if applicable</a:t>
            </a:r>
            <a:endParaRPr lang="en-US" dirty="0">
              <a:solidFill>
                <a:schemeClr val="tx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F54590D2-E02A-46EB-BFDA-A9971255DB6F}"/>
              </a:ext>
            </a:extLst>
          </p:cNvPr>
          <p:cNvSpPr txBox="1"/>
          <p:nvPr/>
        </p:nvSpPr>
        <p:spPr>
          <a:xfrm>
            <a:off x="350352" y="6356351"/>
            <a:ext cx="2057399" cy="338554"/>
          </a:xfrm>
          <a:prstGeom prst="rect">
            <a:avLst/>
          </a:prstGeom>
          <a:noFill/>
        </p:spPr>
        <p:txBody>
          <a:bodyPr wrap="square" rtlCol="0">
            <a:spAutoFit/>
          </a:bodyPr>
          <a:lstStyle/>
          <a:p>
            <a:r>
              <a:rPr lang="en-US" sz="1600" dirty="0">
                <a:solidFill>
                  <a:srgbClr val="002D73"/>
                </a:solidFill>
                <a:latin typeface="Brandon Grotesque Black" panose="020B0A03020203060202" pitchFamily="34" charset="0"/>
              </a:rPr>
              <a:t>GOODWILL</a:t>
            </a:r>
          </a:p>
        </p:txBody>
      </p:sp>
      <p:sp>
        <p:nvSpPr>
          <p:cNvPr id="18" name="Title 1">
            <a:extLst>
              <a:ext uri="{FF2B5EF4-FFF2-40B4-BE49-F238E27FC236}">
                <a16:creationId xmlns:a16="http://schemas.microsoft.com/office/drawing/2014/main" id="{48BCDAD5-E0C7-478E-B2F5-FF38E4262017}"/>
              </a:ext>
            </a:extLst>
          </p:cNvPr>
          <p:cNvSpPr txBox="1">
            <a:spLocks/>
          </p:cNvSpPr>
          <p:nvPr/>
        </p:nvSpPr>
        <p:spPr>
          <a:xfrm>
            <a:off x="191745" y="217821"/>
            <a:ext cx="6170864" cy="508401"/>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Brandon Grotesque Bold" panose="020B0803020203060202" pitchFamily="34" charset="0"/>
                <a:ea typeface="Pacifico" charset="0"/>
                <a:cs typeface="Arial" panose="020B0604020202020204" pitchFamily="34" charset="0"/>
              </a:rPr>
              <a:t>Video Equipment</a:t>
            </a:r>
          </a:p>
        </p:txBody>
      </p:sp>
    </p:spTree>
    <p:custDataLst>
      <p:tags r:id="rId1"/>
    </p:custDataLst>
    <p:extLst>
      <p:ext uri="{BB962C8B-B14F-4D97-AF65-F5344CB8AC3E}">
        <p14:creationId xmlns:p14="http://schemas.microsoft.com/office/powerpoint/2010/main" val="2701370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983B71-5785-4271-8290-927CEC493D2E}"/>
              </a:ext>
            </a:extLst>
          </p:cNvPr>
          <p:cNvSpPr/>
          <p:nvPr/>
        </p:nvSpPr>
        <p:spPr>
          <a:xfrm>
            <a:off x="0" y="0"/>
            <a:ext cx="9153216" cy="932688"/>
          </a:xfrm>
          <a:prstGeom prst="rect">
            <a:avLst/>
          </a:prstGeom>
          <a:solidFill>
            <a:srgbClr val="002D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7" name="Slide Number Placeholder 1">
            <a:extLst>
              <a:ext uri="{FF2B5EF4-FFF2-40B4-BE49-F238E27FC236}">
                <a16:creationId xmlns:a16="http://schemas.microsoft.com/office/drawing/2014/main" id="{012B1D1D-681E-4BB2-9B26-DE6EC46B0DC6}"/>
              </a:ext>
            </a:extLst>
          </p:cNvPr>
          <p:cNvSpPr>
            <a:spLocks noGrp="1"/>
          </p:cNvSpPr>
          <p:nvPr>
            <p:ph type="sldNum" sz="quarter" idx="12"/>
          </p:nvPr>
        </p:nvSpPr>
        <p:spPr>
          <a:xfrm>
            <a:off x="6457950" y="6356351"/>
            <a:ext cx="2057400" cy="365125"/>
          </a:xfrm>
        </p:spPr>
        <p:txBody>
          <a:bodyPr/>
          <a:lstStyle/>
          <a:p>
            <a:r>
              <a:rPr lang="en-US" dirty="0">
                <a:latin typeface="Arial" panose="020B0604020202020204" pitchFamily="34" charset="0"/>
                <a:cs typeface="Arial" panose="020B0604020202020204" pitchFamily="34" charset="0"/>
              </a:rPr>
              <a:t>2</a:t>
            </a:r>
          </a:p>
        </p:txBody>
      </p:sp>
      <p:sp>
        <p:nvSpPr>
          <p:cNvPr id="9" name="Title 1">
            <a:extLst>
              <a:ext uri="{FF2B5EF4-FFF2-40B4-BE49-F238E27FC236}">
                <a16:creationId xmlns:a16="http://schemas.microsoft.com/office/drawing/2014/main" id="{64218AF5-F6B2-4030-9284-D72BC304BDD1}"/>
              </a:ext>
            </a:extLst>
          </p:cNvPr>
          <p:cNvSpPr txBox="1">
            <a:spLocks/>
          </p:cNvSpPr>
          <p:nvPr/>
        </p:nvSpPr>
        <p:spPr>
          <a:xfrm>
            <a:off x="191746" y="243602"/>
            <a:ext cx="5979117" cy="508401"/>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dirty="0">
              <a:solidFill>
                <a:schemeClr val="bg1"/>
              </a:solidFill>
              <a:latin typeface="Brandon Grotesque Bold" panose="020B0803020203060202" pitchFamily="34" charset="0"/>
              <a:ea typeface="Pacifico" charset="0"/>
              <a:cs typeface="Arial" panose="020B0604020202020204" pitchFamily="34" charset="0"/>
            </a:endParaRPr>
          </a:p>
        </p:txBody>
      </p:sp>
      <p:sp>
        <p:nvSpPr>
          <p:cNvPr id="38" name="Title 1">
            <a:extLst>
              <a:ext uri="{FF2B5EF4-FFF2-40B4-BE49-F238E27FC236}">
                <a16:creationId xmlns:a16="http://schemas.microsoft.com/office/drawing/2014/main" id="{BC466F65-09C4-4986-9871-3A340325D39E}"/>
              </a:ext>
            </a:extLst>
          </p:cNvPr>
          <p:cNvSpPr txBox="1">
            <a:spLocks/>
          </p:cNvSpPr>
          <p:nvPr/>
        </p:nvSpPr>
        <p:spPr>
          <a:xfrm>
            <a:off x="6457950" y="316747"/>
            <a:ext cx="2556189" cy="307214"/>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800" dirty="0">
                <a:solidFill>
                  <a:schemeClr val="bg1"/>
                </a:solidFill>
                <a:latin typeface="Brandon Grotesque Bold" panose="020B0803020203060202" pitchFamily="34" charset="0"/>
                <a:ea typeface="Pacifico" charset="0"/>
                <a:cs typeface="Arial" panose="020B0604020202020204" pitchFamily="34" charset="0"/>
              </a:rPr>
              <a:t>Electronics Processor</a:t>
            </a:r>
          </a:p>
        </p:txBody>
      </p:sp>
      <p:sp>
        <p:nvSpPr>
          <p:cNvPr id="53" name="Content Placeholder 2">
            <a:extLst>
              <a:ext uri="{FF2B5EF4-FFF2-40B4-BE49-F238E27FC236}">
                <a16:creationId xmlns:a16="http://schemas.microsoft.com/office/drawing/2014/main" id="{E1439E6D-E959-4799-9D0C-4F54C5385974}"/>
              </a:ext>
            </a:extLst>
          </p:cNvPr>
          <p:cNvSpPr txBox="1">
            <a:spLocks/>
          </p:cNvSpPr>
          <p:nvPr/>
        </p:nvSpPr>
        <p:spPr>
          <a:xfrm>
            <a:off x="195082" y="1050805"/>
            <a:ext cx="8741884" cy="202629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200" dirty="0">
                <a:latin typeface="Arial" panose="020B0604020202020204" pitchFamily="34" charset="0"/>
                <a:cs typeface="Arial" panose="020B0604020202020204" pitchFamily="34" charset="0"/>
              </a:rPr>
              <a:t>The </a:t>
            </a:r>
            <a:r>
              <a:rPr lang="en-US" sz="1200" b="1" dirty="0">
                <a:latin typeface="Arial" panose="020B0604020202020204" pitchFamily="34" charset="0"/>
                <a:cs typeface="Arial" panose="020B0604020202020204" pitchFamily="34" charset="0"/>
              </a:rPr>
              <a:t>E-Commerce</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Electronics Processor</a:t>
            </a:r>
            <a:r>
              <a:rPr lang="en-US" sz="1200" dirty="0">
                <a:latin typeface="Arial" panose="020B0604020202020204" pitchFamily="34" charset="0"/>
                <a:cs typeface="Arial" panose="020B0604020202020204" pitchFamily="34" charset="0"/>
              </a:rPr>
              <a:t>'s</a:t>
            </a: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job is to identify the make and model of each product, check if it works, and see if the user data can be erased. If the product works and data can be removed, they start processing and listing it for sale. If the product doesn’t work or the data can’t be removed, the processor decides whether any parts can be sold or if the whole product needs to be disposed of through Dell or other appropriate methods.</a:t>
            </a:r>
          </a:p>
        </p:txBody>
      </p:sp>
      <p:grpSp>
        <p:nvGrpSpPr>
          <p:cNvPr id="2" name="Group 1">
            <a:extLst>
              <a:ext uri="{FF2B5EF4-FFF2-40B4-BE49-F238E27FC236}">
                <a16:creationId xmlns:a16="http://schemas.microsoft.com/office/drawing/2014/main" id="{F69C3361-25A7-4EC7-A38A-0CF1AFF81718}"/>
              </a:ext>
            </a:extLst>
          </p:cNvPr>
          <p:cNvGrpSpPr/>
          <p:nvPr/>
        </p:nvGrpSpPr>
        <p:grpSpPr>
          <a:xfrm>
            <a:off x="384171" y="2450536"/>
            <a:ext cx="8363704" cy="2912513"/>
            <a:chOff x="332223" y="3179344"/>
            <a:chExt cx="8337871" cy="2903517"/>
          </a:xfrm>
        </p:grpSpPr>
        <p:grpSp>
          <p:nvGrpSpPr>
            <p:cNvPr id="47" name="Group 46">
              <a:extLst>
                <a:ext uri="{FF2B5EF4-FFF2-40B4-BE49-F238E27FC236}">
                  <a16:creationId xmlns:a16="http://schemas.microsoft.com/office/drawing/2014/main" id="{F8E8E1D4-A07D-4E13-8076-375557B773BD}"/>
                </a:ext>
              </a:extLst>
            </p:cNvPr>
            <p:cNvGrpSpPr/>
            <p:nvPr/>
          </p:nvGrpSpPr>
          <p:grpSpPr>
            <a:xfrm>
              <a:off x="3507878" y="3179344"/>
              <a:ext cx="3187191" cy="2757319"/>
              <a:chOff x="925259" y="683928"/>
              <a:chExt cx="4115915" cy="2926015"/>
            </a:xfrm>
          </p:grpSpPr>
          <p:sp>
            <p:nvSpPr>
              <p:cNvPr id="49" name="Text Placeholder 5">
                <a:extLst>
                  <a:ext uri="{FF2B5EF4-FFF2-40B4-BE49-F238E27FC236}">
                    <a16:creationId xmlns:a16="http://schemas.microsoft.com/office/drawing/2014/main" id="{BEEE8454-FC09-4A73-B16B-70E46453821D}"/>
                  </a:ext>
                </a:extLst>
              </p:cNvPr>
              <p:cNvSpPr txBox="1">
                <a:spLocks/>
              </p:cNvSpPr>
              <p:nvPr/>
            </p:nvSpPr>
            <p:spPr>
              <a:xfrm>
                <a:off x="925259" y="1129170"/>
                <a:ext cx="4115915" cy="2480773"/>
              </a:xfrm>
              <a:prstGeom prst="rect">
                <a:avLst/>
              </a:prstGeom>
              <a:ln w="12700"/>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p>
                <a:pPr marL="233363" lvl="0" indent="-233363">
                  <a:spcBef>
                    <a:spcPct val="20000"/>
                  </a:spcBef>
                  <a:buFont typeface="Wingdings" pitchFamily="2" charset="2"/>
                  <a:buChar char="q"/>
                  <a:defRPr/>
                </a:pPr>
                <a:r>
                  <a:rPr lang="en-US" sz="1100" dirty="0">
                    <a:solidFill>
                      <a:schemeClr val="tx1"/>
                    </a:solidFill>
                    <a:latin typeface="Arial" panose="020B0604020202020204" pitchFamily="34" charset="0"/>
                    <a:cs typeface="Arial" panose="020B0604020202020204" pitchFamily="34" charset="0"/>
                  </a:rPr>
                  <a:t>Box cutter</a:t>
                </a:r>
              </a:p>
              <a:p>
                <a:pPr marL="233363" lvl="0" indent="-233363">
                  <a:spcBef>
                    <a:spcPct val="20000"/>
                  </a:spcBef>
                  <a:buFont typeface="Wingdings" pitchFamily="2" charset="2"/>
                  <a:buChar char="q"/>
                  <a:defRPr/>
                </a:pPr>
                <a:r>
                  <a:rPr lang="en-US" sz="1100" dirty="0">
                    <a:latin typeface="Arial" panose="020B0604020202020204" pitchFamily="34" charset="0"/>
                    <a:cs typeface="Arial" panose="020B0604020202020204" pitchFamily="34" charset="0"/>
                  </a:rPr>
                  <a:t>Screwdrivers</a:t>
                </a:r>
              </a:p>
              <a:p>
                <a:pPr marL="233363" lvl="0" indent="-233363">
                  <a:spcBef>
                    <a:spcPct val="20000"/>
                  </a:spcBef>
                  <a:buFont typeface="Wingdings" pitchFamily="2" charset="2"/>
                  <a:buChar char="q"/>
                  <a:defRPr/>
                </a:pPr>
                <a:r>
                  <a:rPr lang="en-US" sz="1100" dirty="0">
                    <a:latin typeface="Arial" panose="020B0604020202020204" pitchFamily="34" charset="0"/>
                    <a:cs typeface="Arial" panose="020B0604020202020204" pitchFamily="34" charset="0"/>
                  </a:rPr>
                  <a:t>Rubber bands</a:t>
                </a:r>
              </a:p>
              <a:p>
                <a:pPr marL="233363" lvl="0" indent="-233363">
                  <a:spcBef>
                    <a:spcPct val="20000"/>
                  </a:spcBef>
                  <a:buFont typeface="Wingdings" pitchFamily="2" charset="2"/>
                  <a:buChar char="q"/>
                  <a:defRPr/>
                </a:pPr>
                <a:r>
                  <a:rPr lang="en-US" sz="1100" dirty="0">
                    <a:latin typeface="Arial" panose="020B0604020202020204" pitchFamily="34" charset="0"/>
                    <a:cs typeface="Arial" panose="020B0604020202020204" pitchFamily="34" charset="0"/>
                  </a:rPr>
                  <a:t>Zip ties</a:t>
                </a:r>
              </a:p>
              <a:p>
                <a:pPr marL="233363" lvl="0" indent="-233363">
                  <a:spcBef>
                    <a:spcPct val="20000"/>
                  </a:spcBef>
                  <a:buFont typeface="Wingdings" pitchFamily="2" charset="2"/>
                  <a:buChar char="q"/>
                  <a:defRPr/>
                </a:pPr>
                <a:r>
                  <a:rPr lang="en-US" sz="1100" dirty="0">
                    <a:latin typeface="Arial" panose="020B0604020202020204" pitchFamily="34" charset="0"/>
                    <a:cs typeface="Arial" panose="020B0604020202020204" pitchFamily="34" charset="0"/>
                  </a:rPr>
                  <a:t>Poly bags</a:t>
                </a:r>
              </a:p>
              <a:p>
                <a:pPr marL="233363" lvl="0" indent="-233363">
                  <a:spcBef>
                    <a:spcPct val="20000"/>
                  </a:spcBef>
                  <a:buFont typeface="Wingdings" pitchFamily="2" charset="2"/>
                  <a:buChar char="q"/>
                  <a:defRPr/>
                </a:pPr>
                <a:r>
                  <a:rPr lang="en-US" sz="1100" dirty="0">
                    <a:latin typeface="Arial" panose="020B0604020202020204" pitchFamily="34" charset="0"/>
                    <a:cs typeface="Arial" panose="020B0604020202020204" pitchFamily="34" charset="0"/>
                  </a:rPr>
                  <a:t>Stapler</a:t>
                </a:r>
              </a:p>
              <a:p>
                <a:pPr marL="233363" lvl="0" indent="-233363">
                  <a:spcBef>
                    <a:spcPct val="20000"/>
                  </a:spcBef>
                  <a:buFont typeface="Wingdings" pitchFamily="2" charset="2"/>
                  <a:buChar char="q"/>
                  <a:defRPr/>
                </a:pPr>
                <a:r>
                  <a:rPr lang="en-US" sz="1100" dirty="0">
                    <a:latin typeface="Arial" panose="020B0604020202020204" pitchFamily="34" charset="0"/>
                    <a:cs typeface="Arial" panose="020B0604020202020204" pitchFamily="34" charset="0"/>
                  </a:rPr>
                  <a:t>Tape</a:t>
                </a:r>
              </a:p>
              <a:p>
                <a:pPr marL="233363" lvl="0" indent="-233363">
                  <a:spcBef>
                    <a:spcPct val="20000"/>
                  </a:spcBef>
                  <a:buFont typeface="Wingdings" pitchFamily="2" charset="2"/>
                  <a:buChar char="q"/>
                  <a:defRPr/>
                </a:pPr>
                <a:r>
                  <a:rPr lang="en-US" sz="1100" dirty="0">
                    <a:latin typeface="Arial" panose="020B0604020202020204" pitchFamily="34" charset="0"/>
                    <a:cs typeface="Arial" panose="020B0604020202020204" pitchFamily="34" charset="0"/>
                  </a:rPr>
                  <a:t>Pen</a:t>
                </a:r>
              </a:p>
              <a:p>
                <a:pPr marL="233363" lvl="0" indent="-233363">
                  <a:spcBef>
                    <a:spcPct val="20000"/>
                  </a:spcBef>
                  <a:buFont typeface="Wingdings" pitchFamily="2" charset="2"/>
                  <a:buChar char="q"/>
                  <a:defRPr/>
                </a:pPr>
                <a:r>
                  <a:rPr lang="en-US" sz="1100" dirty="0">
                    <a:latin typeface="Arial" panose="020B0604020202020204" pitchFamily="34" charset="0"/>
                    <a:cs typeface="Arial" panose="020B0604020202020204" pitchFamily="34" charset="0"/>
                  </a:rPr>
                  <a:t>Marker</a:t>
                </a:r>
              </a:p>
              <a:p>
                <a:pPr marL="233363" lvl="0" indent="-233363">
                  <a:spcBef>
                    <a:spcPct val="20000"/>
                  </a:spcBef>
                  <a:buFont typeface="Wingdings" pitchFamily="2" charset="2"/>
                  <a:buChar char="q"/>
                  <a:defRPr/>
                </a:pPr>
                <a:r>
                  <a:rPr lang="en-US" sz="1100" dirty="0">
                    <a:latin typeface="Arial" panose="020B0604020202020204" pitchFamily="34" charset="0"/>
                    <a:cs typeface="Arial" panose="020B0604020202020204" pitchFamily="34" charset="0"/>
                  </a:rPr>
                  <a:t>Scissors</a:t>
                </a:r>
                <a:endParaRPr lang="en-US" sz="1100" dirty="0">
                  <a:solidFill>
                    <a:srgbClr val="FF0000"/>
                  </a:solidFill>
                  <a:latin typeface="Arial" panose="020B0604020202020204" pitchFamily="34" charset="0"/>
                  <a:cs typeface="Arial" panose="020B0604020202020204" pitchFamily="34" charset="0"/>
                </a:endParaRPr>
              </a:p>
              <a:p>
                <a:pPr marL="233363" lvl="0" indent="-233363">
                  <a:spcBef>
                    <a:spcPct val="20000"/>
                  </a:spcBef>
                  <a:buFont typeface="Wingdings" pitchFamily="2" charset="2"/>
                  <a:buChar char="q"/>
                  <a:defRPr/>
                </a:pPr>
                <a:r>
                  <a:rPr lang="en-US" sz="1100" dirty="0">
                    <a:latin typeface="Arial" panose="020B0604020202020204" pitchFamily="34" charset="0"/>
                    <a:cs typeface="Arial" panose="020B0604020202020204" pitchFamily="34" charset="0"/>
                  </a:rPr>
                  <a:t>Gloves</a:t>
                </a:r>
                <a:endParaRPr lang="en-US" sz="1200" dirty="0">
                  <a:cs typeface="Arial" panose="020B0604020202020204" pitchFamily="34" charset="0"/>
                </a:endParaRPr>
              </a:p>
              <a:p>
                <a:pPr marL="533400" marR="0" lvl="0" indent="-533400" defTabSz="914400" rtl="0" eaLnBrk="1" fontAlgn="auto" latinLnBrk="0" hangingPunct="1">
                  <a:lnSpc>
                    <a:spcPct val="100000"/>
                  </a:lnSpc>
                  <a:spcBef>
                    <a:spcPct val="20000"/>
                  </a:spcBef>
                  <a:spcAft>
                    <a:spcPts val="0"/>
                  </a:spcAft>
                  <a:buClrTx/>
                  <a:buSzTx/>
                  <a:tabLst/>
                  <a:defRPr/>
                </a:pPr>
                <a:endParaRPr lang="en-US" sz="1400" b="1" u="sng" dirty="0">
                  <a:latin typeface="Arial" panose="020B0604020202020204" pitchFamily="34" charset="0"/>
                  <a:cs typeface="Arial" panose="020B0604020202020204" pitchFamily="34" charset="0"/>
                </a:endParaRPr>
              </a:p>
            </p:txBody>
          </p:sp>
          <p:sp>
            <p:nvSpPr>
              <p:cNvPr id="50" name="Title 3">
                <a:extLst>
                  <a:ext uri="{FF2B5EF4-FFF2-40B4-BE49-F238E27FC236}">
                    <a16:creationId xmlns:a16="http://schemas.microsoft.com/office/drawing/2014/main" id="{FF5604F7-FA64-4CAA-BAB2-F66249E5BAC5}"/>
                  </a:ext>
                </a:extLst>
              </p:cNvPr>
              <p:cNvSpPr txBox="1">
                <a:spLocks/>
              </p:cNvSpPr>
              <p:nvPr/>
            </p:nvSpPr>
            <p:spPr>
              <a:xfrm>
                <a:off x="925260" y="683928"/>
                <a:ext cx="4115912" cy="445242"/>
              </a:xfrm>
              <a:prstGeom prst="rect">
                <a:avLst/>
              </a:prstGeom>
              <a:noFill/>
              <a:ln w="12700">
                <a:solidFill>
                  <a:schemeClr val="tx1"/>
                </a:solidFill>
              </a:ln>
            </p:spPr>
            <p:txBody>
              <a:bodyPr vert="horz" lIns="91440" tIns="45720" rIns="91440" bIns="45720" rtlCol="0" anchor="b">
                <a:normAutofit fontScale="97500"/>
              </a:bodyP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lang="en-US" sz="1100" b="1" dirty="0">
                    <a:latin typeface="Arial" panose="020B0604020202020204" pitchFamily="34" charset="0"/>
                    <a:ea typeface="+mj-ea"/>
                    <a:cs typeface="Arial" panose="020B0604020202020204" pitchFamily="34" charset="0"/>
                  </a:rPr>
                  <a:t>Required Tools and Materials</a:t>
                </a:r>
                <a:endParaRPr kumimoji="0" lang="en-US" sz="11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grpSp>
        <p:grpSp>
          <p:nvGrpSpPr>
            <p:cNvPr id="54" name="Group 53">
              <a:extLst>
                <a:ext uri="{FF2B5EF4-FFF2-40B4-BE49-F238E27FC236}">
                  <a16:creationId xmlns:a16="http://schemas.microsoft.com/office/drawing/2014/main" id="{E8C2010A-2C24-41C9-A2C6-99ABEB4E14C7}"/>
                </a:ext>
              </a:extLst>
            </p:cNvPr>
            <p:cNvGrpSpPr/>
            <p:nvPr/>
          </p:nvGrpSpPr>
          <p:grpSpPr>
            <a:xfrm>
              <a:off x="6775646" y="3183747"/>
              <a:ext cx="1894448" cy="2073535"/>
              <a:chOff x="916077" y="664989"/>
              <a:chExt cx="4281675" cy="1698242"/>
            </a:xfrm>
          </p:grpSpPr>
          <p:sp>
            <p:nvSpPr>
              <p:cNvPr id="55" name="Text Placeholder 5">
                <a:extLst>
                  <a:ext uri="{FF2B5EF4-FFF2-40B4-BE49-F238E27FC236}">
                    <a16:creationId xmlns:a16="http://schemas.microsoft.com/office/drawing/2014/main" id="{E804D4DA-2802-4560-8D87-8A1276FB3843}"/>
                  </a:ext>
                </a:extLst>
              </p:cNvPr>
              <p:cNvSpPr txBox="1">
                <a:spLocks/>
              </p:cNvSpPr>
              <p:nvPr/>
            </p:nvSpPr>
            <p:spPr>
              <a:xfrm>
                <a:off x="916077" y="1005015"/>
                <a:ext cx="4281675" cy="1358216"/>
              </a:xfrm>
              <a:prstGeom prst="rect">
                <a:avLst/>
              </a:prstGeom>
              <a:ln w="12700"/>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p>
                <a:pPr marL="533400" lvl="0" indent="-533400">
                  <a:spcBef>
                    <a:spcPct val="20000"/>
                  </a:spcBef>
                  <a:buFont typeface="Wingdings" pitchFamily="2" charset="2"/>
                  <a:buChar char="q"/>
                  <a:defRPr/>
                </a:pPr>
                <a:r>
                  <a:rPr lang="en-US" sz="1100" dirty="0">
                    <a:latin typeface="Arial" panose="020B0604020202020204" pitchFamily="34" charset="0"/>
                    <a:cs typeface="Arial" panose="020B0604020202020204" pitchFamily="34" charset="0"/>
                  </a:rPr>
                  <a:t>Two screens</a:t>
                </a:r>
              </a:p>
              <a:p>
                <a:pPr marL="533400" lvl="0" indent="-533400">
                  <a:spcBef>
                    <a:spcPct val="20000"/>
                  </a:spcBef>
                  <a:buFont typeface="Wingdings" pitchFamily="2" charset="2"/>
                  <a:buChar char="q"/>
                  <a:defRPr/>
                </a:pPr>
                <a:r>
                  <a:rPr lang="en-US" sz="1100" dirty="0">
                    <a:latin typeface="Arial" panose="020B0604020202020204" pitchFamily="34" charset="0"/>
                    <a:cs typeface="Arial" panose="020B0604020202020204" pitchFamily="34" charset="0"/>
                  </a:rPr>
                  <a:t>Computer</a:t>
                </a:r>
              </a:p>
              <a:p>
                <a:pPr marL="533400" indent="-533400">
                  <a:spcBef>
                    <a:spcPct val="20000"/>
                  </a:spcBef>
                  <a:buFont typeface="Wingdings" pitchFamily="2" charset="2"/>
                  <a:buChar char="q"/>
                  <a:defRPr/>
                </a:pPr>
                <a:r>
                  <a:rPr lang="en-US" sz="1100" dirty="0">
                    <a:latin typeface="Arial" panose="020B0604020202020204" pitchFamily="34" charset="0"/>
                    <a:cs typeface="Arial" panose="020B0604020202020204" pitchFamily="34" charset="0"/>
                  </a:rPr>
                  <a:t>Zebra printer</a:t>
                </a:r>
              </a:p>
              <a:p>
                <a:pPr marL="533400" indent="-533400">
                  <a:spcBef>
                    <a:spcPct val="20000"/>
                  </a:spcBef>
                  <a:buFont typeface="Wingdings" pitchFamily="2" charset="2"/>
                  <a:buChar char="q"/>
                  <a:defRPr/>
                </a:pPr>
                <a:r>
                  <a:rPr lang="en-US" sz="1100" dirty="0">
                    <a:latin typeface="Arial" panose="020B0604020202020204" pitchFamily="34" charset="0"/>
                    <a:cs typeface="Arial" panose="020B0604020202020204" pitchFamily="34" charset="0"/>
                  </a:rPr>
                  <a:t>Scanner</a:t>
                </a:r>
              </a:p>
              <a:p>
                <a:pPr marL="533400" lvl="0" indent="-533400">
                  <a:spcBef>
                    <a:spcPct val="20000"/>
                  </a:spcBef>
                  <a:buFont typeface="Wingdings" pitchFamily="2" charset="2"/>
                  <a:buChar char="q"/>
                  <a:defRPr/>
                </a:pPr>
                <a:r>
                  <a:rPr lang="en-US" sz="1100" dirty="0">
                    <a:latin typeface="Arial" panose="020B0604020202020204" pitchFamily="34" charset="0"/>
                    <a:cs typeface="Arial" panose="020B0604020202020204" pitchFamily="34" charset="0"/>
                  </a:rPr>
                  <a:t>Keyboard</a:t>
                </a:r>
              </a:p>
              <a:p>
                <a:pPr marL="533400" lvl="0" indent="-533400">
                  <a:spcBef>
                    <a:spcPct val="20000"/>
                  </a:spcBef>
                  <a:buFont typeface="Wingdings" pitchFamily="2" charset="2"/>
                  <a:buChar char="q"/>
                  <a:defRPr/>
                </a:pPr>
                <a:r>
                  <a:rPr lang="en-US" sz="1100" dirty="0">
                    <a:latin typeface="Arial" panose="020B0604020202020204" pitchFamily="34" charset="0"/>
                    <a:cs typeface="Arial" panose="020B0604020202020204" pitchFamily="34" charset="0"/>
                  </a:rPr>
                  <a:t>Mouse</a:t>
                </a:r>
              </a:p>
              <a:p>
                <a:pPr marL="533400" lvl="0" indent="-533400">
                  <a:spcBef>
                    <a:spcPct val="20000"/>
                  </a:spcBef>
                  <a:buFont typeface="Wingdings" pitchFamily="2" charset="2"/>
                  <a:buChar char="q"/>
                  <a:defRPr/>
                </a:pPr>
                <a:r>
                  <a:rPr lang="en-US" sz="1100" dirty="0">
                    <a:latin typeface="Arial" panose="020B0604020202020204" pitchFamily="34" charset="0"/>
                    <a:cs typeface="Arial" panose="020B0604020202020204" pitchFamily="34" charset="0"/>
                  </a:rPr>
                  <a:t>Three Grey Totes (Reroutes)</a:t>
                </a:r>
              </a:p>
            </p:txBody>
          </p:sp>
          <p:sp>
            <p:nvSpPr>
              <p:cNvPr id="56" name="Title 3">
                <a:extLst>
                  <a:ext uri="{FF2B5EF4-FFF2-40B4-BE49-F238E27FC236}">
                    <a16:creationId xmlns:a16="http://schemas.microsoft.com/office/drawing/2014/main" id="{C7FA17D5-89FA-4B39-AE93-A1074FB25197}"/>
                  </a:ext>
                </a:extLst>
              </p:cNvPr>
              <p:cNvSpPr txBox="1">
                <a:spLocks/>
              </p:cNvSpPr>
              <p:nvPr/>
            </p:nvSpPr>
            <p:spPr>
              <a:xfrm>
                <a:off x="916077" y="664989"/>
                <a:ext cx="4281673" cy="340026"/>
              </a:xfrm>
              <a:prstGeom prst="rect">
                <a:avLst/>
              </a:prstGeom>
              <a:noFill/>
              <a:ln w="12700">
                <a:solidFill>
                  <a:schemeClr val="tx1"/>
                </a:solidFill>
              </a:ln>
            </p:spPr>
            <p:txBody>
              <a:bodyPr vert="horz" lIns="91440" tIns="45720" rIns="91440" bIns="45720" rtlCol="0" anchor="b">
                <a:normAutofit fontScale="97500"/>
              </a:bodyP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lang="en-US" sz="1100" b="1" dirty="0">
                    <a:latin typeface="Arial" panose="020B0604020202020204" pitchFamily="34" charset="0"/>
                    <a:ea typeface="+mj-ea"/>
                    <a:cs typeface="Arial" panose="020B0604020202020204" pitchFamily="34" charset="0"/>
                  </a:rPr>
                  <a:t>Workstation</a:t>
                </a:r>
                <a:endParaRPr kumimoji="0" lang="en-US" sz="11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grpSp>
        <p:grpSp>
          <p:nvGrpSpPr>
            <p:cNvPr id="60" name="Group 59">
              <a:extLst>
                <a:ext uri="{FF2B5EF4-FFF2-40B4-BE49-F238E27FC236}">
                  <a16:creationId xmlns:a16="http://schemas.microsoft.com/office/drawing/2014/main" id="{627F20DC-871A-4605-8BAD-790F89D8B57C}"/>
                </a:ext>
              </a:extLst>
            </p:cNvPr>
            <p:cNvGrpSpPr/>
            <p:nvPr/>
          </p:nvGrpSpPr>
          <p:grpSpPr>
            <a:xfrm>
              <a:off x="332223" y="3179344"/>
              <a:ext cx="3095078" cy="2903517"/>
              <a:chOff x="925259" y="644489"/>
              <a:chExt cx="4115917" cy="1204123"/>
            </a:xfrm>
          </p:grpSpPr>
          <p:sp>
            <p:nvSpPr>
              <p:cNvPr id="61" name="Text Placeholder 5">
                <a:extLst>
                  <a:ext uri="{FF2B5EF4-FFF2-40B4-BE49-F238E27FC236}">
                    <a16:creationId xmlns:a16="http://schemas.microsoft.com/office/drawing/2014/main" id="{870125B1-699B-41E2-B102-013829CEF31A}"/>
                  </a:ext>
                </a:extLst>
              </p:cNvPr>
              <p:cNvSpPr txBox="1">
                <a:spLocks/>
              </p:cNvSpPr>
              <p:nvPr/>
            </p:nvSpPr>
            <p:spPr>
              <a:xfrm>
                <a:off x="925259" y="818490"/>
                <a:ext cx="4115917" cy="1030122"/>
              </a:xfrm>
              <a:prstGeom prst="rect">
                <a:avLst/>
              </a:prstGeom>
              <a:ln w="12700"/>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p>
                <a:pPr marL="233363" lvl="0" indent="-233363">
                  <a:spcBef>
                    <a:spcPct val="20000"/>
                  </a:spcBef>
                  <a:buFont typeface="Wingdings" pitchFamily="2" charset="2"/>
                  <a:buChar char="q"/>
                  <a:defRPr/>
                </a:pPr>
                <a:r>
                  <a:rPr lang="en-US" sz="1100" dirty="0">
                    <a:latin typeface="Arial" panose="020B0604020202020204" pitchFamily="34" charset="0"/>
                    <a:cs typeface="Arial" panose="020B0604020202020204" pitchFamily="34" charset="0"/>
                  </a:rPr>
                  <a:t>Desktop computers</a:t>
                </a:r>
              </a:p>
              <a:p>
                <a:pPr marL="233363" lvl="0" indent="-233363">
                  <a:spcBef>
                    <a:spcPct val="20000"/>
                  </a:spcBef>
                  <a:buFont typeface="Wingdings" pitchFamily="2" charset="2"/>
                  <a:buChar char="q"/>
                  <a:defRPr/>
                </a:pPr>
                <a:r>
                  <a:rPr lang="en-US" sz="1100" dirty="0">
                    <a:latin typeface="Arial" panose="020B0604020202020204" pitchFamily="34" charset="0"/>
                    <a:cs typeface="Arial" panose="020B0604020202020204" pitchFamily="34" charset="0"/>
                  </a:rPr>
                  <a:t>Laptops</a:t>
                </a:r>
              </a:p>
              <a:p>
                <a:pPr marL="233363" indent="-233363">
                  <a:spcBef>
                    <a:spcPct val="20000"/>
                  </a:spcBef>
                  <a:buFont typeface="Wingdings" pitchFamily="2" charset="2"/>
                  <a:buChar char="q"/>
                  <a:defRPr/>
                </a:pPr>
                <a:r>
                  <a:rPr lang="en-US" sz="1100" dirty="0">
                    <a:latin typeface="Arial" panose="020B0604020202020204" pitchFamily="34" charset="0"/>
                    <a:cs typeface="Arial" panose="020B0604020202020204" pitchFamily="34" charset="0"/>
                  </a:rPr>
                  <a:t>Tablets</a:t>
                </a:r>
              </a:p>
              <a:p>
                <a:pPr marL="233363" indent="-233363">
                  <a:spcBef>
                    <a:spcPct val="20000"/>
                  </a:spcBef>
                  <a:buFont typeface="Wingdings" pitchFamily="2" charset="2"/>
                  <a:buChar char="q"/>
                  <a:defRPr/>
                </a:pPr>
                <a:r>
                  <a:rPr lang="en-US" sz="1100" dirty="0">
                    <a:latin typeface="Arial" panose="020B0604020202020204" pitchFamily="34" charset="0"/>
                    <a:cs typeface="Arial" panose="020B0604020202020204" pitchFamily="34" charset="0"/>
                  </a:rPr>
                  <a:t>Phones</a:t>
                </a:r>
              </a:p>
              <a:p>
                <a:pPr marL="233363" lvl="0" indent="-233363">
                  <a:spcBef>
                    <a:spcPct val="20000"/>
                  </a:spcBef>
                  <a:buFont typeface="Wingdings" pitchFamily="2" charset="2"/>
                  <a:buChar char="q"/>
                  <a:defRPr/>
                </a:pPr>
                <a:r>
                  <a:rPr lang="en-US" sz="1100" dirty="0">
                    <a:latin typeface="Arial" panose="020B0604020202020204" pitchFamily="34" charset="0"/>
                    <a:cs typeface="Arial" panose="020B0604020202020204" pitchFamily="34" charset="0"/>
                  </a:rPr>
                  <a:t>Smart watches</a:t>
                </a:r>
              </a:p>
              <a:p>
                <a:pPr marL="233363" lvl="0" indent="-233363">
                  <a:spcBef>
                    <a:spcPct val="20000"/>
                  </a:spcBef>
                  <a:buFont typeface="Wingdings" pitchFamily="2" charset="2"/>
                  <a:buChar char="q"/>
                  <a:defRPr/>
                </a:pPr>
                <a:r>
                  <a:rPr lang="en-US" sz="1100" dirty="0">
                    <a:latin typeface="Arial" panose="020B0604020202020204" pitchFamily="34" charset="0"/>
                    <a:cs typeface="Arial" panose="020B0604020202020204" pitchFamily="34" charset="0"/>
                  </a:rPr>
                  <a:t>Smart health devices (some)</a:t>
                </a:r>
              </a:p>
              <a:p>
                <a:pPr marL="233363" lvl="0" indent="-233363">
                  <a:spcBef>
                    <a:spcPct val="20000"/>
                  </a:spcBef>
                  <a:buFont typeface="Wingdings" pitchFamily="2" charset="2"/>
                  <a:buChar char="q"/>
                  <a:defRPr/>
                </a:pPr>
                <a:r>
                  <a:rPr lang="en-US" sz="1100" dirty="0">
                    <a:latin typeface="Arial" panose="020B0604020202020204" pitchFamily="34" charset="0"/>
                    <a:cs typeface="Arial" panose="020B0604020202020204" pitchFamily="34" charset="0"/>
                  </a:rPr>
                  <a:t>Game consoles:</a:t>
                </a:r>
              </a:p>
              <a:p>
                <a:pPr marL="233363" lvl="1" indent="223838">
                  <a:buFont typeface="Arial" panose="020B0604020202020204" pitchFamily="34" charset="0"/>
                  <a:buChar char="•"/>
                </a:pPr>
                <a:r>
                  <a:rPr lang="en-US" sz="1100" dirty="0">
                    <a:latin typeface="Arial" panose="020B0604020202020204" pitchFamily="34" charset="0"/>
                    <a:cs typeface="Arial" panose="020B0604020202020204" pitchFamily="34" charset="0"/>
                  </a:rPr>
                  <a:t>Series X</a:t>
                </a:r>
              </a:p>
              <a:p>
                <a:pPr marL="233363" lvl="1" indent="223838">
                  <a:buFont typeface="Arial" panose="020B0604020202020204" pitchFamily="34" charset="0"/>
                  <a:buChar char="•"/>
                </a:pPr>
                <a:r>
                  <a:rPr lang="en-US" sz="1100" dirty="0">
                    <a:latin typeface="Arial" panose="020B0604020202020204" pitchFamily="34" charset="0"/>
                    <a:cs typeface="Arial" panose="020B0604020202020204" pitchFamily="34" charset="0"/>
                  </a:rPr>
                  <a:t>PlayStation 3, 4, 5</a:t>
                </a:r>
              </a:p>
              <a:p>
                <a:pPr marL="233363" lvl="1" indent="223838">
                  <a:buFont typeface="Arial" panose="020B0604020202020204" pitchFamily="34" charset="0"/>
                  <a:buChar char="•"/>
                </a:pPr>
                <a:r>
                  <a:rPr lang="en-US" sz="1100" dirty="0">
                    <a:latin typeface="Arial" panose="020B0604020202020204" pitchFamily="34" charset="0"/>
                    <a:cs typeface="Arial" panose="020B0604020202020204" pitchFamily="34" charset="0"/>
                  </a:rPr>
                  <a:t>PSP</a:t>
                </a:r>
              </a:p>
              <a:p>
                <a:pPr marL="233363" lvl="1" indent="223838">
                  <a:buFont typeface="Arial" panose="020B0604020202020204" pitchFamily="34" charset="0"/>
                  <a:buChar char="•"/>
                </a:pPr>
                <a:r>
                  <a:rPr lang="en-US" sz="1100" dirty="0">
                    <a:latin typeface="Arial" panose="020B0604020202020204" pitchFamily="34" charset="0"/>
                    <a:cs typeface="Arial" panose="020B0604020202020204" pitchFamily="34" charset="0"/>
                  </a:rPr>
                  <a:t>PS Vita</a:t>
                </a:r>
              </a:p>
              <a:p>
                <a:pPr marL="233363" lvl="1" indent="223838">
                  <a:buFont typeface="Arial" panose="020B0604020202020204" pitchFamily="34" charset="0"/>
                  <a:buChar char="•"/>
                </a:pPr>
                <a:r>
                  <a:rPr lang="en-US" sz="1100" dirty="0">
                    <a:latin typeface="Arial" panose="020B0604020202020204" pitchFamily="34" charset="0"/>
                    <a:cs typeface="Arial" panose="020B0604020202020204" pitchFamily="34" charset="0"/>
                  </a:rPr>
                  <a:t>Nintendo Switch, Wii, Wii U</a:t>
                </a:r>
              </a:p>
              <a:p>
                <a:pPr marL="233363" lvl="1" indent="223838">
                  <a:buFont typeface="Arial" panose="020B0604020202020204" pitchFamily="34" charset="0"/>
                  <a:buChar char="•"/>
                </a:pPr>
                <a:r>
                  <a:rPr lang="en-US" sz="1100" dirty="0">
                    <a:latin typeface="Arial" panose="020B0604020202020204" pitchFamily="34" charset="0"/>
                    <a:cs typeface="Arial" panose="020B0604020202020204" pitchFamily="34" charset="0"/>
                  </a:rPr>
                  <a:t>Nintendo DS, 3DS, </a:t>
                </a:r>
                <a:r>
                  <a:rPr lang="en-US" sz="1100" dirty="0" err="1">
                    <a:latin typeface="Arial" panose="020B0604020202020204" pitchFamily="34" charset="0"/>
                    <a:cs typeface="Arial" panose="020B0604020202020204" pitchFamily="34" charset="0"/>
                  </a:rPr>
                  <a:t>DSi</a:t>
                </a:r>
                <a:r>
                  <a:rPr lang="en-US" sz="1100" dirty="0">
                    <a:latin typeface="Arial" panose="020B0604020202020204" pitchFamily="34" charset="0"/>
                    <a:cs typeface="Arial" panose="020B0604020202020204" pitchFamily="34" charset="0"/>
                  </a:rPr>
                  <a:t>, DS Lite</a:t>
                </a:r>
              </a:p>
            </p:txBody>
          </p:sp>
          <p:sp>
            <p:nvSpPr>
              <p:cNvPr id="63" name="Title 3">
                <a:extLst>
                  <a:ext uri="{FF2B5EF4-FFF2-40B4-BE49-F238E27FC236}">
                    <a16:creationId xmlns:a16="http://schemas.microsoft.com/office/drawing/2014/main" id="{7F3CF180-613E-45EB-AF20-ACD96DA0B913}"/>
                  </a:ext>
                </a:extLst>
              </p:cNvPr>
              <p:cNvSpPr txBox="1">
                <a:spLocks/>
              </p:cNvSpPr>
              <p:nvPr/>
            </p:nvSpPr>
            <p:spPr>
              <a:xfrm>
                <a:off x="925260" y="644489"/>
                <a:ext cx="4115913" cy="174002"/>
              </a:xfrm>
              <a:prstGeom prst="rect">
                <a:avLst/>
              </a:prstGeom>
              <a:noFill/>
              <a:ln w="12700">
                <a:solidFill>
                  <a:schemeClr val="tx1"/>
                </a:solidFill>
              </a:ln>
            </p:spPr>
            <p:txBody>
              <a:bodyPr vert="horz" lIns="91440" tIns="45720" rIns="91440" bIns="45720" rtlCol="0" anchor="b">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a:latin typeface="Arial" panose="020B0604020202020204" pitchFamily="34" charset="0"/>
                    <a:ea typeface="+mj-ea"/>
                    <a:cs typeface="Arial" panose="020B0604020202020204" pitchFamily="34" charset="0"/>
                  </a:rPr>
                  <a:t>Products That Contain User Data</a:t>
                </a:r>
                <a:endParaRPr kumimoji="0" lang="en-US" sz="11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grpSp>
        <p:sp>
          <p:nvSpPr>
            <p:cNvPr id="64" name="Text Placeholder 5">
              <a:extLst>
                <a:ext uri="{FF2B5EF4-FFF2-40B4-BE49-F238E27FC236}">
                  <a16:creationId xmlns:a16="http://schemas.microsoft.com/office/drawing/2014/main" id="{9FCD0E88-CC24-4D54-97FD-99622544FF3C}"/>
                </a:ext>
              </a:extLst>
            </p:cNvPr>
            <p:cNvSpPr txBox="1">
              <a:spLocks/>
            </p:cNvSpPr>
            <p:nvPr/>
          </p:nvSpPr>
          <p:spPr>
            <a:xfrm>
              <a:off x="5145717" y="3618081"/>
              <a:ext cx="1356667" cy="1508835"/>
            </a:xfrm>
            <a:prstGeom prst="rect">
              <a:avLst/>
            </a:prstGeom>
            <a:ln w="12700">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p>
              <a:pPr marL="233363" lvl="0" indent="-233363">
                <a:spcBef>
                  <a:spcPct val="20000"/>
                </a:spcBef>
                <a:buFont typeface="Wingdings" pitchFamily="2" charset="2"/>
                <a:buChar char="q"/>
                <a:defRPr/>
              </a:pPr>
              <a:r>
                <a:rPr lang="en-US" sz="1100" dirty="0">
                  <a:latin typeface="Arial" panose="020B0604020202020204" pitchFamily="34" charset="0"/>
                  <a:cs typeface="Arial" panose="020B0604020202020204" pitchFamily="34" charset="0"/>
                </a:rPr>
                <a:t>Trash can</a:t>
              </a:r>
            </a:p>
            <a:p>
              <a:pPr marL="233363" lvl="0" indent="-233363">
                <a:spcBef>
                  <a:spcPct val="20000"/>
                </a:spcBef>
                <a:buFont typeface="Wingdings" pitchFamily="2" charset="2"/>
                <a:buChar char="q"/>
                <a:defRPr/>
              </a:pPr>
              <a:r>
                <a:rPr lang="en-US" sz="1100" dirty="0">
                  <a:latin typeface="Arial" panose="020B0604020202020204" pitchFamily="34" charset="0"/>
                  <a:cs typeface="Arial" panose="020B0604020202020204" pitchFamily="34" charset="0"/>
                </a:rPr>
                <a:t>Green dots</a:t>
              </a:r>
            </a:p>
            <a:p>
              <a:pPr marL="233363" indent="-233363">
                <a:spcBef>
                  <a:spcPct val="20000"/>
                </a:spcBef>
                <a:buFont typeface="Wingdings" pitchFamily="2" charset="2"/>
                <a:buChar char="q"/>
                <a:defRPr/>
              </a:pPr>
              <a:r>
                <a:rPr lang="en-US" sz="1100" dirty="0">
                  <a:latin typeface="Arial" panose="020B0604020202020204" pitchFamily="34" charset="0"/>
                  <a:cs typeface="Arial" panose="020B0604020202020204" pitchFamily="34" charset="0"/>
                </a:rPr>
                <a:t>Orange dots</a:t>
              </a:r>
            </a:p>
            <a:p>
              <a:pPr marL="233363" indent="-233363">
                <a:spcBef>
                  <a:spcPct val="20000"/>
                </a:spcBef>
                <a:buFont typeface="Wingdings" pitchFamily="2" charset="2"/>
                <a:buChar char="q"/>
                <a:defRPr/>
              </a:pPr>
              <a:r>
                <a:rPr lang="en-US" sz="1100" dirty="0">
                  <a:latin typeface="Arial" panose="020B0604020202020204" pitchFamily="34" charset="0"/>
                  <a:cs typeface="Arial" panose="020B0604020202020204" pitchFamily="34" charset="0"/>
                </a:rPr>
                <a:t>Pink dots</a:t>
              </a:r>
            </a:p>
            <a:p>
              <a:pPr marL="533400" lvl="0" indent="-533400">
                <a:spcBef>
                  <a:spcPct val="20000"/>
                </a:spcBef>
                <a:buFont typeface="Wingdings" pitchFamily="2" charset="2"/>
                <a:buChar char="q"/>
                <a:defRPr/>
              </a:pPr>
              <a:endParaRPr lang="en-US" sz="1200" dirty="0">
                <a:cs typeface="Arial" panose="020B0604020202020204" pitchFamily="34" charset="0"/>
              </a:endParaRPr>
            </a:p>
            <a:p>
              <a:pPr marL="533400" marR="0" lvl="0" indent="-533400" defTabSz="914400" rtl="0" eaLnBrk="1" fontAlgn="auto" latinLnBrk="0" hangingPunct="1">
                <a:lnSpc>
                  <a:spcPct val="100000"/>
                </a:lnSpc>
                <a:spcBef>
                  <a:spcPct val="20000"/>
                </a:spcBef>
                <a:spcAft>
                  <a:spcPts val="0"/>
                </a:spcAft>
                <a:buClrTx/>
                <a:buSzTx/>
                <a:tabLst/>
                <a:defRPr/>
              </a:pPr>
              <a:endParaRPr lang="en-US" sz="1400" b="1" u="sng" dirty="0">
                <a:latin typeface="Arial" panose="020B0604020202020204" pitchFamily="34" charset="0"/>
                <a:cs typeface="Arial" panose="020B0604020202020204" pitchFamily="34" charset="0"/>
              </a:endParaRPr>
            </a:p>
          </p:txBody>
        </p:sp>
      </p:grpSp>
      <p:sp>
        <p:nvSpPr>
          <p:cNvPr id="23" name="TextBox 22">
            <a:extLst>
              <a:ext uri="{FF2B5EF4-FFF2-40B4-BE49-F238E27FC236}">
                <a16:creationId xmlns:a16="http://schemas.microsoft.com/office/drawing/2014/main" id="{C0A7C398-60F1-43B2-957F-CF1F03F25BF2}"/>
              </a:ext>
            </a:extLst>
          </p:cNvPr>
          <p:cNvSpPr txBox="1"/>
          <p:nvPr/>
        </p:nvSpPr>
        <p:spPr>
          <a:xfrm>
            <a:off x="350352" y="6356351"/>
            <a:ext cx="2057399" cy="338554"/>
          </a:xfrm>
          <a:prstGeom prst="rect">
            <a:avLst/>
          </a:prstGeom>
          <a:noFill/>
        </p:spPr>
        <p:txBody>
          <a:bodyPr wrap="square" rtlCol="0">
            <a:spAutoFit/>
          </a:bodyPr>
          <a:lstStyle/>
          <a:p>
            <a:r>
              <a:rPr lang="en-US" sz="1600" dirty="0">
                <a:solidFill>
                  <a:srgbClr val="002D73"/>
                </a:solidFill>
                <a:latin typeface="Brandon Grotesque Black" panose="020B0A03020203060202" pitchFamily="34" charset="0"/>
              </a:rPr>
              <a:t>GOODWILL</a:t>
            </a:r>
          </a:p>
        </p:txBody>
      </p:sp>
      <p:sp>
        <p:nvSpPr>
          <p:cNvPr id="25" name="Title 1">
            <a:extLst>
              <a:ext uri="{FF2B5EF4-FFF2-40B4-BE49-F238E27FC236}">
                <a16:creationId xmlns:a16="http://schemas.microsoft.com/office/drawing/2014/main" id="{E401732D-32C8-402C-BB4E-6D4B28E7D34B}"/>
              </a:ext>
            </a:extLst>
          </p:cNvPr>
          <p:cNvSpPr txBox="1">
            <a:spLocks/>
          </p:cNvSpPr>
          <p:nvPr/>
        </p:nvSpPr>
        <p:spPr>
          <a:xfrm>
            <a:off x="191745" y="217821"/>
            <a:ext cx="5979117" cy="508401"/>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Brandon Grotesque Bold" panose="020B0803020203060202" pitchFamily="34" charset="0"/>
                <a:ea typeface="Pacifico" charset="0"/>
                <a:cs typeface="Arial" panose="020B0604020202020204" pitchFamily="34" charset="0"/>
              </a:rPr>
              <a:t>Required Tools and Workstation</a:t>
            </a:r>
          </a:p>
        </p:txBody>
      </p:sp>
      <p:sp>
        <p:nvSpPr>
          <p:cNvPr id="77" name="Title 3">
            <a:extLst>
              <a:ext uri="{FF2B5EF4-FFF2-40B4-BE49-F238E27FC236}">
                <a16:creationId xmlns:a16="http://schemas.microsoft.com/office/drawing/2014/main" id="{56C897A9-E3DF-4BCF-988B-0FCC3D508DFA}"/>
              </a:ext>
            </a:extLst>
          </p:cNvPr>
          <p:cNvSpPr txBox="1">
            <a:spLocks/>
          </p:cNvSpPr>
          <p:nvPr/>
        </p:nvSpPr>
        <p:spPr>
          <a:xfrm>
            <a:off x="6030553" y="5518231"/>
            <a:ext cx="2717321" cy="632206"/>
          </a:xfrm>
          <a:prstGeom prst="rect">
            <a:avLst/>
          </a:prstGeom>
          <a:solidFill>
            <a:srgbClr val="002D73"/>
          </a:solidFill>
          <a:ln w="12700">
            <a:solidFill>
              <a:schemeClr val="tx1"/>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lang="en-US" sz="1200" dirty="0">
                <a:solidFill>
                  <a:schemeClr val="bg1"/>
                </a:solidFill>
                <a:latin typeface="Arial" panose="020B0604020202020204" pitchFamily="34" charset="0"/>
                <a:ea typeface="+mj-ea"/>
                <a:cs typeface="Arial" panose="020B0604020202020204" pitchFamily="34" charset="0"/>
              </a:rPr>
              <a:t>An image of the processing station is shown on the next page. </a:t>
            </a:r>
            <a:endParaRPr kumimoji="0" lang="en-US" sz="1200"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sp>
        <p:nvSpPr>
          <p:cNvPr id="3" name="Arrow: Right 2">
            <a:extLst>
              <a:ext uri="{FF2B5EF4-FFF2-40B4-BE49-F238E27FC236}">
                <a16:creationId xmlns:a16="http://schemas.microsoft.com/office/drawing/2014/main" id="{519D5C47-1605-484C-866E-AC14D3512489}"/>
              </a:ext>
            </a:extLst>
          </p:cNvPr>
          <p:cNvSpPr/>
          <p:nvPr/>
        </p:nvSpPr>
        <p:spPr>
          <a:xfrm>
            <a:off x="8319524" y="5846367"/>
            <a:ext cx="288139" cy="241531"/>
          </a:xfrm>
          <a:prstGeom prst="rightArrow">
            <a:avLst/>
          </a:prstGeom>
          <a:solidFill>
            <a:srgbClr val="00C18C"/>
          </a:solidFill>
          <a:ln>
            <a:solidFill>
              <a:srgbClr val="002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03110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983B71-5785-4271-8290-927CEC493D2E}"/>
              </a:ext>
            </a:extLst>
          </p:cNvPr>
          <p:cNvSpPr/>
          <p:nvPr/>
        </p:nvSpPr>
        <p:spPr>
          <a:xfrm>
            <a:off x="0" y="0"/>
            <a:ext cx="9153216" cy="932688"/>
          </a:xfrm>
          <a:prstGeom prst="rect">
            <a:avLst/>
          </a:prstGeom>
          <a:solidFill>
            <a:srgbClr val="002D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7" name="Slide Number Placeholder 1">
            <a:extLst>
              <a:ext uri="{FF2B5EF4-FFF2-40B4-BE49-F238E27FC236}">
                <a16:creationId xmlns:a16="http://schemas.microsoft.com/office/drawing/2014/main" id="{012B1D1D-681E-4BB2-9B26-DE6EC46B0DC6}"/>
              </a:ext>
            </a:extLst>
          </p:cNvPr>
          <p:cNvSpPr>
            <a:spLocks noGrp="1"/>
          </p:cNvSpPr>
          <p:nvPr>
            <p:ph type="sldNum" sz="quarter" idx="12"/>
          </p:nvPr>
        </p:nvSpPr>
        <p:spPr>
          <a:xfrm>
            <a:off x="6457950" y="6356351"/>
            <a:ext cx="2057400" cy="365125"/>
          </a:xfrm>
        </p:spPr>
        <p:txBody>
          <a:bodyPr/>
          <a:lstStyle/>
          <a:p>
            <a:r>
              <a:rPr lang="en-US" dirty="0">
                <a:latin typeface="Arial" panose="020B0604020202020204" pitchFamily="34" charset="0"/>
                <a:cs typeface="Arial" panose="020B0604020202020204" pitchFamily="34" charset="0"/>
              </a:rPr>
              <a:t>3</a:t>
            </a:r>
          </a:p>
        </p:txBody>
      </p:sp>
      <p:sp>
        <p:nvSpPr>
          <p:cNvPr id="9" name="Title 1">
            <a:extLst>
              <a:ext uri="{FF2B5EF4-FFF2-40B4-BE49-F238E27FC236}">
                <a16:creationId xmlns:a16="http://schemas.microsoft.com/office/drawing/2014/main" id="{64218AF5-F6B2-4030-9284-D72BC304BDD1}"/>
              </a:ext>
            </a:extLst>
          </p:cNvPr>
          <p:cNvSpPr txBox="1">
            <a:spLocks/>
          </p:cNvSpPr>
          <p:nvPr/>
        </p:nvSpPr>
        <p:spPr>
          <a:xfrm>
            <a:off x="191746" y="243602"/>
            <a:ext cx="5979117" cy="508401"/>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dirty="0">
              <a:solidFill>
                <a:schemeClr val="bg1"/>
              </a:solidFill>
              <a:latin typeface="Brandon Grotesque Bold" panose="020B0803020203060202" pitchFamily="34" charset="0"/>
              <a:ea typeface="Pacifico" charset="0"/>
              <a:cs typeface="Arial" panose="020B0604020202020204" pitchFamily="34" charset="0"/>
            </a:endParaRPr>
          </a:p>
        </p:txBody>
      </p:sp>
      <p:sp>
        <p:nvSpPr>
          <p:cNvPr id="38" name="Title 1">
            <a:extLst>
              <a:ext uri="{FF2B5EF4-FFF2-40B4-BE49-F238E27FC236}">
                <a16:creationId xmlns:a16="http://schemas.microsoft.com/office/drawing/2014/main" id="{BC466F65-09C4-4986-9871-3A340325D39E}"/>
              </a:ext>
            </a:extLst>
          </p:cNvPr>
          <p:cNvSpPr txBox="1">
            <a:spLocks/>
          </p:cNvSpPr>
          <p:nvPr/>
        </p:nvSpPr>
        <p:spPr>
          <a:xfrm>
            <a:off x="6457950" y="316747"/>
            <a:ext cx="2556189" cy="307214"/>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800" dirty="0">
                <a:solidFill>
                  <a:schemeClr val="bg1"/>
                </a:solidFill>
                <a:latin typeface="Brandon Grotesque Bold" panose="020B0803020203060202" pitchFamily="34" charset="0"/>
                <a:ea typeface="Pacifico" charset="0"/>
                <a:cs typeface="Arial" panose="020B0604020202020204" pitchFamily="34" charset="0"/>
              </a:rPr>
              <a:t>Electronics Processor</a:t>
            </a:r>
          </a:p>
        </p:txBody>
      </p:sp>
      <p:sp>
        <p:nvSpPr>
          <p:cNvPr id="23" name="TextBox 22">
            <a:extLst>
              <a:ext uri="{FF2B5EF4-FFF2-40B4-BE49-F238E27FC236}">
                <a16:creationId xmlns:a16="http://schemas.microsoft.com/office/drawing/2014/main" id="{C0A7C398-60F1-43B2-957F-CF1F03F25BF2}"/>
              </a:ext>
            </a:extLst>
          </p:cNvPr>
          <p:cNvSpPr txBox="1"/>
          <p:nvPr/>
        </p:nvSpPr>
        <p:spPr>
          <a:xfrm>
            <a:off x="350352" y="6356351"/>
            <a:ext cx="2057399" cy="338554"/>
          </a:xfrm>
          <a:prstGeom prst="rect">
            <a:avLst/>
          </a:prstGeom>
          <a:noFill/>
        </p:spPr>
        <p:txBody>
          <a:bodyPr wrap="square" rtlCol="0">
            <a:spAutoFit/>
          </a:bodyPr>
          <a:lstStyle/>
          <a:p>
            <a:r>
              <a:rPr lang="en-US" sz="1600" dirty="0">
                <a:solidFill>
                  <a:srgbClr val="002D73"/>
                </a:solidFill>
                <a:latin typeface="Brandon Grotesque Black" panose="020B0A03020203060202" pitchFamily="34" charset="0"/>
              </a:rPr>
              <a:t>GOODWILL</a:t>
            </a:r>
          </a:p>
        </p:txBody>
      </p:sp>
      <p:sp>
        <p:nvSpPr>
          <p:cNvPr id="25" name="Title 1">
            <a:extLst>
              <a:ext uri="{FF2B5EF4-FFF2-40B4-BE49-F238E27FC236}">
                <a16:creationId xmlns:a16="http://schemas.microsoft.com/office/drawing/2014/main" id="{E401732D-32C8-402C-BB4E-6D4B28E7D34B}"/>
              </a:ext>
            </a:extLst>
          </p:cNvPr>
          <p:cNvSpPr txBox="1">
            <a:spLocks/>
          </p:cNvSpPr>
          <p:nvPr/>
        </p:nvSpPr>
        <p:spPr>
          <a:xfrm>
            <a:off x="191745" y="217821"/>
            <a:ext cx="5979117" cy="508401"/>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Brandon Grotesque Bold" panose="020B0803020203060202" pitchFamily="34" charset="0"/>
                <a:ea typeface="Pacifico" charset="0"/>
                <a:cs typeface="Arial" panose="020B0604020202020204" pitchFamily="34" charset="0"/>
              </a:rPr>
              <a:t>Required Tools and Workstation </a:t>
            </a:r>
            <a:r>
              <a:rPr lang="en-US" sz="1600" dirty="0">
                <a:solidFill>
                  <a:schemeClr val="bg1"/>
                </a:solidFill>
                <a:latin typeface="Brandon Grotesque Bold" panose="020B0803020203060202" pitchFamily="34" charset="0"/>
                <a:ea typeface="Pacifico" charset="0"/>
                <a:cs typeface="Arial" panose="020B0604020202020204" pitchFamily="34" charset="0"/>
              </a:rPr>
              <a:t>(</a:t>
            </a:r>
            <a:r>
              <a:rPr lang="en-US" sz="1600" i="1" dirty="0">
                <a:solidFill>
                  <a:schemeClr val="bg1"/>
                </a:solidFill>
                <a:latin typeface="Brandon Grotesque Bold" panose="020B0803020203060202" pitchFamily="34" charset="0"/>
                <a:ea typeface="Pacifico" charset="0"/>
                <a:cs typeface="Arial" panose="020B0604020202020204" pitchFamily="34" charset="0"/>
              </a:rPr>
              <a:t>Continued)</a:t>
            </a:r>
            <a:endParaRPr lang="en-US" sz="2800" dirty="0">
              <a:solidFill>
                <a:schemeClr val="bg1"/>
              </a:solidFill>
              <a:latin typeface="Brandon Grotesque Bold" panose="020B0803020203060202" pitchFamily="34" charset="0"/>
              <a:ea typeface="Pacifico" charset="0"/>
              <a:cs typeface="Arial" panose="020B0604020202020204" pitchFamily="34" charset="0"/>
            </a:endParaRPr>
          </a:p>
        </p:txBody>
      </p:sp>
      <p:grpSp>
        <p:nvGrpSpPr>
          <p:cNvPr id="51" name="Group 50">
            <a:extLst>
              <a:ext uri="{FF2B5EF4-FFF2-40B4-BE49-F238E27FC236}">
                <a16:creationId xmlns:a16="http://schemas.microsoft.com/office/drawing/2014/main" id="{EC005D2C-6DCF-4D06-A1FB-F61F6A602E5C}"/>
              </a:ext>
            </a:extLst>
          </p:cNvPr>
          <p:cNvGrpSpPr/>
          <p:nvPr/>
        </p:nvGrpSpPr>
        <p:grpSpPr>
          <a:xfrm>
            <a:off x="2102509" y="1536420"/>
            <a:ext cx="4660684" cy="4613465"/>
            <a:chOff x="2519467" y="2572434"/>
            <a:chExt cx="3938483" cy="3898581"/>
          </a:xfrm>
        </p:grpSpPr>
        <p:sp>
          <p:nvSpPr>
            <p:cNvPr id="52" name="Rectangle 51">
              <a:extLst>
                <a:ext uri="{FF2B5EF4-FFF2-40B4-BE49-F238E27FC236}">
                  <a16:creationId xmlns:a16="http://schemas.microsoft.com/office/drawing/2014/main" id="{54096C48-3A31-45BA-B892-DC147FBDAFDC}"/>
                </a:ext>
              </a:extLst>
            </p:cNvPr>
            <p:cNvSpPr/>
            <p:nvPr/>
          </p:nvSpPr>
          <p:spPr>
            <a:xfrm>
              <a:off x="2519467" y="2572434"/>
              <a:ext cx="3938483" cy="12122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7" name="Rectangle 56">
              <a:extLst>
                <a:ext uri="{FF2B5EF4-FFF2-40B4-BE49-F238E27FC236}">
                  <a16:creationId xmlns:a16="http://schemas.microsoft.com/office/drawing/2014/main" id="{319B741C-5806-4559-A2E2-3C5257FDB993}"/>
                </a:ext>
              </a:extLst>
            </p:cNvPr>
            <p:cNvSpPr/>
            <p:nvPr/>
          </p:nvSpPr>
          <p:spPr>
            <a:xfrm rot="16200000">
              <a:off x="2066648" y="4237463"/>
              <a:ext cx="2117849" cy="12122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8" name="Rectangle 57">
              <a:extLst>
                <a:ext uri="{FF2B5EF4-FFF2-40B4-BE49-F238E27FC236}">
                  <a16:creationId xmlns:a16="http://schemas.microsoft.com/office/drawing/2014/main" id="{B7FBCA2E-6C8E-4C1B-BF52-62B3B560C245}"/>
                </a:ext>
              </a:extLst>
            </p:cNvPr>
            <p:cNvSpPr/>
            <p:nvPr/>
          </p:nvSpPr>
          <p:spPr>
            <a:xfrm>
              <a:off x="5642493" y="3869181"/>
              <a:ext cx="815457" cy="815457"/>
            </a:xfrm>
            <a:prstGeom prst="rect">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Broken Tablets</a:t>
              </a:r>
            </a:p>
          </p:txBody>
        </p:sp>
        <p:sp>
          <p:nvSpPr>
            <p:cNvPr id="59" name="Rectangle 58">
              <a:extLst>
                <a:ext uri="{FF2B5EF4-FFF2-40B4-BE49-F238E27FC236}">
                  <a16:creationId xmlns:a16="http://schemas.microsoft.com/office/drawing/2014/main" id="{DCFE5BDB-430E-4E3B-8B51-3824C3C73489}"/>
                </a:ext>
              </a:extLst>
            </p:cNvPr>
            <p:cNvSpPr/>
            <p:nvPr/>
          </p:nvSpPr>
          <p:spPr>
            <a:xfrm>
              <a:off x="5642493" y="4760551"/>
              <a:ext cx="815457" cy="815457"/>
            </a:xfrm>
            <a:prstGeom prst="rect">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Dell</a:t>
              </a:r>
            </a:p>
          </p:txBody>
        </p:sp>
        <p:sp>
          <p:nvSpPr>
            <p:cNvPr id="62" name="Rectangle 61">
              <a:extLst>
                <a:ext uri="{FF2B5EF4-FFF2-40B4-BE49-F238E27FC236}">
                  <a16:creationId xmlns:a16="http://schemas.microsoft.com/office/drawing/2014/main" id="{1C15D642-9960-40B8-8737-07CBE1118DF5}"/>
                </a:ext>
              </a:extLst>
            </p:cNvPr>
            <p:cNvSpPr/>
            <p:nvPr/>
          </p:nvSpPr>
          <p:spPr>
            <a:xfrm>
              <a:off x="3731678" y="2808736"/>
              <a:ext cx="815457" cy="247650"/>
            </a:xfrm>
            <a:prstGeom prst="rect">
              <a:avLst/>
            </a:prstGeom>
            <a:solidFill>
              <a:srgbClr val="D9D9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Screen</a:t>
              </a:r>
            </a:p>
          </p:txBody>
        </p:sp>
        <p:sp>
          <p:nvSpPr>
            <p:cNvPr id="65" name="Rectangle 64">
              <a:extLst>
                <a:ext uri="{FF2B5EF4-FFF2-40B4-BE49-F238E27FC236}">
                  <a16:creationId xmlns:a16="http://schemas.microsoft.com/office/drawing/2014/main" id="{5DAC1B30-3C84-403C-99AC-835EB02F5858}"/>
                </a:ext>
              </a:extLst>
            </p:cNvPr>
            <p:cNvSpPr/>
            <p:nvPr/>
          </p:nvSpPr>
          <p:spPr>
            <a:xfrm>
              <a:off x="4911143" y="2808736"/>
              <a:ext cx="815457" cy="247649"/>
            </a:xfrm>
            <a:prstGeom prst="rect">
              <a:avLst/>
            </a:prstGeom>
            <a:solidFill>
              <a:srgbClr val="D9D9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Screen</a:t>
              </a:r>
            </a:p>
          </p:txBody>
        </p:sp>
        <p:sp>
          <p:nvSpPr>
            <p:cNvPr id="66" name="Rectangle 65">
              <a:extLst>
                <a:ext uri="{FF2B5EF4-FFF2-40B4-BE49-F238E27FC236}">
                  <a16:creationId xmlns:a16="http://schemas.microsoft.com/office/drawing/2014/main" id="{BDA5690C-160B-42A0-9682-E03E5BE32519}"/>
                </a:ext>
              </a:extLst>
            </p:cNvPr>
            <p:cNvSpPr/>
            <p:nvPr/>
          </p:nvSpPr>
          <p:spPr>
            <a:xfrm>
              <a:off x="4350070" y="3296688"/>
              <a:ext cx="815457" cy="247650"/>
            </a:xfrm>
            <a:prstGeom prst="rect">
              <a:avLst/>
            </a:prstGeom>
            <a:solidFill>
              <a:srgbClr val="D9D9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Keyboard</a:t>
              </a:r>
            </a:p>
          </p:txBody>
        </p:sp>
        <p:sp>
          <p:nvSpPr>
            <p:cNvPr id="67" name="Oval 66">
              <a:extLst>
                <a:ext uri="{FF2B5EF4-FFF2-40B4-BE49-F238E27FC236}">
                  <a16:creationId xmlns:a16="http://schemas.microsoft.com/office/drawing/2014/main" id="{34291386-DC58-4147-9973-282B5AD8E7D8}"/>
                </a:ext>
              </a:extLst>
            </p:cNvPr>
            <p:cNvSpPr/>
            <p:nvPr/>
          </p:nvSpPr>
          <p:spPr>
            <a:xfrm>
              <a:off x="2763481" y="2965033"/>
              <a:ext cx="724182" cy="724182"/>
            </a:xfrm>
            <a:prstGeom prst="ellipse">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Tools</a:t>
              </a:r>
            </a:p>
          </p:txBody>
        </p:sp>
        <p:pic>
          <p:nvPicPr>
            <p:cNvPr id="68" name="Picture 67">
              <a:extLst>
                <a:ext uri="{FF2B5EF4-FFF2-40B4-BE49-F238E27FC236}">
                  <a16:creationId xmlns:a16="http://schemas.microsoft.com/office/drawing/2014/main" id="{8F1EE3AD-B6AA-4C76-A837-3B2613B3BD4D}"/>
                </a:ext>
              </a:extLst>
            </p:cNvPr>
            <p:cNvPicPr>
              <a:picLocks noChangeAspect="1"/>
            </p:cNvPicPr>
            <p:nvPr/>
          </p:nvPicPr>
          <p:blipFill>
            <a:blip r:embed="rId3"/>
            <a:stretch>
              <a:fillRect/>
            </a:stretch>
          </p:blipFill>
          <p:spPr>
            <a:xfrm>
              <a:off x="5929734" y="2862801"/>
              <a:ext cx="400050" cy="361950"/>
            </a:xfrm>
            <a:prstGeom prst="rect">
              <a:avLst/>
            </a:prstGeom>
          </p:spPr>
        </p:pic>
        <p:sp>
          <p:nvSpPr>
            <p:cNvPr id="69" name="Rectangle 68">
              <a:extLst>
                <a:ext uri="{FF2B5EF4-FFF2-40B4-BE49-F238E27FC236}">
                  <a16:creationId xmlns:a16="http://schemas.microsoft.com/office/drawing/2014/main" id="{DAD5E44B-AB7B-41D6-AFC8-3B0E5A19E026}"/>
                </a:ext>
              </a:extLst>
            </p:cNvPr>
            <p:cNvSpPr/>
            <p:nvPr/>
          </p:nvSpPr>
          <p:spPr>
            <a:xfrm>
              <a:off x="5868465" y="3207167"/>
              <a:ext cx="522588" cy="522588"/>
            </a:xfrm>
            <a:prstGeom prst="rect">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Zebra</a:t>
              </a:r>
            </a:p>
          </p:txBody>
        </p:sp>
        <p:pic>
          <p:nvPicPr>
            <p:cNvPr id="70" name="Picture 69">
              <a:extLst>
                <a:ext uri="{FF2B5EF4-FFF2-40B4-BE49-F238E27FC236}">
                  <a16:creationId xmlns:a16="http://schemas.microsoft.com/office/drawing/2014/main" id="{D3A076FF-15AA-4446-A40F-A05EE08C79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7845" y="3439866"/>
              <a:ext cx="1489361" cy="1188597"/>
            </a:xfrm>
            <a:prstGeom prst="rect">
              <a:avLst/>
            </a:prstGeom>
          </p:spPr>
        </p:pic>
        <p:sp>
          <p:nvSpPr>
            <p:cNvPr id="71" name="Rectangle 70">
              <a:extLst>
                <a:ext uri="{FF2B5EF4-FFF2-40B4-BE49-F238E27FC236}">
                  <a16:creationId xmlns:a16="http://schemas.microsoft.com/office/drawing/2014/main" id="{7BB04049-1829-4162-B013-A82305AB16DC}"/>
                </a:ext>
              </a:extLst>
            </p:cNvPr>
            <p:cNvSpPr/>
            <p:nvPr/>
          </p:nvSpPr>
          <p:spPr>
            <a:xfrm>
              <a:off x="2591136" y="4019276"/>
              <a:ext cx="815457" cy="480019"/>
            </a:xfrm>
            <a:prstGeom prst="rect">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Reroutes</a:t>
              </a:r>
            </a:p>
          </p:txBody>
        </p:sp>
        <p:sp>
          <p:nvSpPr>
            <p:cNvPr id="72" name="Rectangle 71">
              <a:extLst>
                <a:ext uri="{FF2B5EF4-FFF2-40B4-BE49-F238E27FC236}">
                  <a16:creationId xmlns:a16="http://schemas.microsoft.com/office/drawing/2014/main" id="{8506E5CE-75D7-47F8-ADB4-9CEB8451810B}"/>
                </a:ext>
              </a:extLst>
            </p:cNvPr>
            <p:cNvSpPr/>
            <p:nvPr/>
          </p:nvSpPr>
          <p:spPr>
            <a:xfrm>
              <a:off x="2591136" y="4594723"/>
              <a:ext cx="815457" cy="480019"/>
            </a:xfrm>
            <a:prstGeom prst="rect">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Reroutes</a:t>
              </a:r>
            </a:p>
          </p:txBody>
        </p:sp>
        <p:sp>
          <p:nvSpPr>
            <p:cNvPr id="73" name="Rectangle 72">
              <a:extLst>
                <a:ext uri="{FF2B5EF4-FFF2-40B4-BE49-F238E27FC236}">
                  <a16:creationId xmlns:a16="http://schemas.microsoft.com/office/drawing/2014/main" id="{78407FE7-FCC6-4582-AAF5-0DE7E3D881BB}"/>
                </a:ext>
              </a:extLst>
            </p:cNvPr>
            <p:cNvSpPr/>
            <p:nvPr/>
          </p:nvSpPr>
          <p:spPr>
            <a:xfrm>
              <a:off x="2591136" y="5168279"/>
              <a:ext cx="815457" cy="480019"/>
            </a:xfrm>
            <a:prstGeom prst="rect">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Reroutes</a:t>
              </a:r>
            </a:p>
          </p:txBody>
        </p:sp>
        <p:sp>
          <p:nvSpPr>
            <p:cNvPr id="74" name="Rectangle 73">
              <a:extLst>
                <a:ext uri="{FF2B5EF4-FFF2-40B4-BE49-F238E27FC236}">
                  <a16:creationId xmlns:a16="http://schemas.microsoft.com/office/drawing/2014/main" id="{AD6FEA6A-8D38-44DC-AB5E-2875C23ADC78}"/>
                </a:ext>
              </a:extLst>
            </p:cNvPr>
            <p:cNvSpPr/>
            <p:nvPr/>
          </p:nvSpPr>
          <p:spPr>
            <a:xfrm>
              <a:off x="5642493" y="5655558"/>
              <a:ext cx="815457" cy="815457"/>
            </a:xfrm>
            <a:prstGeom prst="rect">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Laptops</a:t>
              </a:r>
            </a:p>
          </p:txBody>
        </p:sp>
      </p:grpSp>
    </p:spTree>
    <p:custDataLst>
      <p:tags r:id="rId1"/>
    </p:custDataLst>
    <p:extLst>
      <p:ext uri="{BB962C8B-B14F-4D97-AF65-F5344CB8AC3E}">
        <p14:creationId xmlns:p14="http://schemas.microsoft.com/office/powerpoint/2010/main" val="2042741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F2BF7D55-63E8-4468-B36E-8C97C155950E}"/>
              </a:ext>
            </a:extLst>
          </p:cNvPr>
          <p:cNvSpPr txBox="1">
            <a:spLocks/>
          </p:cNvSpPr>
          <p:nvPr/>
        </p:nvSpPr>
        <p:spPr>
          <a:xfrm>
            <a:off x="473943" y="1150509"/>
            <a:ext cx="8041407" cy="51556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mj-lt"/>
              <a:buAutoNum type="arabicPeriod"/>
            </a:pPr>
            <a:r>
              <a:rPr lang="en-US" sz="1200" dirty="0">
                <a:latin typeface="Arial" panose="020B0604020202020204" pitchFamily="34" charset="0"/>
                <a:cs typeface="Arial" panose="020B0604020202020204" pitchFamily="34" charset="0"/>
              </a:rPr>
              <a:t>Sign in to Upright. Click on the “Clipboard” icon on the homepage to update your Manifest.</a:t>
            </a:r>
          </a:p>
          <a:p>
            <a:pPr marL="0" indent="0">
              <a:lnSpc>
                <a:spcPct val="150000"/>
              </a:lnSpc>
              <a:buNone/>
            </a:pPr>
            <a:endParaRPr lang="en-US" sz="1200" dirty="0">
              <a:latin typeface="Arial" panose="020B0604020202020204" pitchFamily="34" charset="0"/>
              <a:cs typeface="Arial" panose="020B0604020202020204" pitchFamily="34" charset="0"/>
            </a:endParaRPr>
          </a:p>
          <a:p>
            <a:pPr marL="0" indent="0">
              <a:lnSpc>
                <a:spcPct val="150000"/>
              </a:lnSpc>
              <a:buNone/>
            </a:pPr>
            <a:endParaRPr lang="en-US" sz="1200" dirty="0">
              <a:latin typeface="Arial" panose="020B0604020202020204" pitchFamily="34" charset="0"/>
              <a:cs typeface="Arial" panose="020B0604020202020204" pitchFamily="34" charset="0"/>
            </a:endParaRPr>
          </a:p>
          <a:p>
            <a:pPr>
              <a:buFont typeface="+mj-lt"/>
              <a:buAutoNum type="arabicPeriod" startAt="2"/>
            </a:pPr>
            <a:r>
              <a:rPr lang="en-US" sz="1200" dirty="0">
                <a:latin typeface="Arial" panose="020B0604020202020204" pitchFamily="34" charset="0"/>
                <a:cs typeface="Arial" panose="020B0604020202020204" pitchFamily="34" charset="0"/>
              </a:rPr>
              <a:t>On the Manifest page, click on the space labeled “Barcode ID” underneath “Lookup Manifest.”</a:t>
            </a:r>
          </a:p>
          <a:p>
            <a:pPr>
              <a:buFont typeface="+mj-lt"/>
              <a:buAutoNum type="arabicPeriod" startAt="2"/>
            </a:pPr>
            <a:endParaRPr lang="en-US" sz="1200" dirty="0">
              <a:latin typeface="Arial" panose="020B0604020202020204" pitchFamily="34" charset="0"/>
              <a:cs typeface="Arial" panose="020B0604020202020204" pitchFamily="34" charset="0"/>
            </a:endParaRPr>
          </a:p>
          <a:p>
            <a:pPr>
              <a:buFont typeface="+mj-lt"/>
              <a:buAutoNum type="arabicPeriod" startAt="2"/>
            </a:pPr>
            <a:endParaRPr lang="en-US" sz="1200" dirty="0">
              <a:latin typeface="Arial" panose="020B0604020202020204" pitchFamily="34" charset="0"/>
              <a:cs typeface="Arial" panose="020B0604020202020204" pitchFamily="34" charset="0"/>
            </a:endParaRPr>
          </a:p>
          <a:p>
            <a:pPr>
              <a:buFont typeface="+mj-lt"/>
              <a:buAutoNum type="arabicPeriod" startAt="2"/>
            </a:pPr>
            <a:endParaRPr lang="en-US" sz="1200" dirty="0">
              <a:latin typeface="Arial" panose="020B0604020202020204" pitchFamily="34" charset="0"/>
              <a:cs typeface="Arial" panose="020B0604020202020204" pitchFamily="34" charset="0"/>
            </a:endParaRPr>
          </a:p>
          <a:p>
            <a:pPr>
              <a:buFont typeface="+mj-lt"/>
              <a:buAutoNum type="arabicPeriod" startAt="2"/>
            </a:pPr>
            <a:endParaRPr lang="en-US" sz="1200" dirty="0">
              <a:latin typeface="Arial" panose="020B0604020202020204" pitchFamily="34" charset="0"/>
              <a:cs typeface="Arial" panose="020B0604020202020204" pitchFamily="34" charset="0"/>
            </a:endParaRPr>
          </a:p>
          <a:p>
            <a:pPr>
              <a:buFont typeface="+mj-lt"/>
              <a:buAutoNum type="arabicPeriod" startAt="2"/>
            </a:pPr>
            <a:endParaRPr lang="en-US" sz="1200" dirty="0">
              <a:latin typeface="Arial" panose="020B0604020202020204" pitchFamily="34" charset="0"/>
              <a:cs typeface="Arial" panose="020B0604020202020204" pitchFamily="34" charset="0"/>
            </a:endParaRPr>
          </a:p>
          <a:p>
            <a:pPr>
              <a:buFont typeface="+mj-lt"/>
              <a:buAutoNum type="arabicPeriod" startAt="2"/>
            </a:pPr>
            <a:endParaRPr lang="en-US" sz="1200" dirty="0">
              <a:latin typeface="Arial" panose="020B0604020202020204" pitchFamily="34" charset="0"/>
              <a:cs typeface="Arial" panose="020B0604020202020204" pitchFamily="34" charset="0"/>
            </a:endParaRPr>
          </a:p>
          <a:p>
            <a:pPr>
              <a:buFont typeface="+mj-lt"/>
              <a:buAutoNum type="arabicPeriod" startAt="2"/>
            </a:pPr>
            <a:r>
              <a:rPr lang="en-US" sz="1200" dirty="0">
                <a:latin typeface="Arial" panose="020B0604020202020204" pitchFamily="34" charset="0"/>
                <a:cs typeface="Arial" panose="020B0604020202020204" pitchFamily="34" charset="0"/>
              </a:rPr>
              <a:t>Using your scanner, scan the barcode at the top of the manifest that you received with the product.</a:t>
            </a:r>
          </a:p>
          <a:p>
            <a:pPr>
              <a:buFont typeface="+mj-lt"/>
              <a:buAutoNum type="arabicPeriod" startAt="2"/>
            </a:pPr>
            <a:endParaRPr lang="en-US" sz="1200" dirty="0">
              <a:latin typeface="Arial" panose="020B0604020202020204" pitchFamily="34" charset="0"/>
              <a:cs typeface="Arial" panose="020B0604020202020204" pitchFamily="34" charset="0"/>
            </a:endParaRPr>
          </a:p>
          <a:p>
            <a:pPr>
              <a:lnSpc>
                <a:spcPct val="150000"/>
              </a:lnSpc>
              <a:buFont typeface="+mj-lt"/>
              <a:buAutoNum type="arabicPeriod"/>
            </a:pPr>
            <a:endParaRPr lang="en-US" sz="1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5983B71-5785-4271-8290-927CEC493D2E}"/>
              </a:ext>
            </a:extLst>
          </p:cNvPr>
          <p:cNvSpPr/>
          <p:nvPr/>
        </p:nvSpPr>
        <p:spPr>
          <a:xfrm>
            <a:off x="0" y="0"/>
            <a:ext cx="9153216" cy="932688"/>
          </a:xfrm>
          <a:prstGeom prst="rect">
            <a:avLst/>
          </a:prstGeom>
          <a:solidFill>
            <a:srgbClr val="002D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7" name="Slide Number Placeholder 1">
            <a:extLst>
              <a:ext uri="{FF2B5EF4-FFF2-40B4-BE49-F238E27FC236}">
                <a16:creationId xmlns:a16="http://schemas.microsoft.com/office/drawing/2014/main" id="{012B1D1D-681E-4BB2-9B26-DE6EC46B0DC6}"/>
              </a:ext>
            </a:extLst>
          </p:cNvPr>
          <p:cNvSpPr>
            <a:spLocks noGrp="1"/>
          </p:cNvSpPr>
          <p:nvPr>
            <p:ph type="sldNum" sz="quarter" idx="12"/>
          </p:nvPr>
        </p:nvSpPr>
        <p:spPr>
          <a:xfrm>
            <a:off x="6457950" y="6356351"/>
            <a:ext cx="2057400" cy="365125"/>
          </a:xfrm>
        </p:spPr>
        <p:txBody>
          <a:bodyPr/>
          <a:lstStyle/>
          <a:p>
            <a:r>
              <a:rPr lang="en-US" dirty="0">
                <a:latin typeface="Arial" panose="020B0604020202020204" pitchFamily="34" charset="0"/>
                <a:cs typeface="Arial" panose="020B0604020202020204" pitchFamily="34" charset="0"/>
              </a:rPr>
              <a:t>4</a:t>
            </a:r>
          </a:p>
        </p:txBody>
      </p:sp>
      <p:sp>
        <p:nvSpPr>
          <p:cNvPr id="9" name="Title 1">
            <a:extLst>
              <a:ext uri="{FF2B5EF4-FFF2-40B4-BE49-F238E27FC236}">
                <a16:creationId xmlns:a16="http://schemas.microsoft.com/office/drawing/2014/main" id="{64218AF5-F6B2-4030-9284-D72BC304BDD1}"/>
              </a:ext>
            </a:extLst>
          </p:cNvPr>
          <p:cNvSpPr txBox="1">
            <a:spLocks/>
          </p:cNvSpPr>
          <p:nvPr/>
        </p:nvSpPr>
        <p:spPr>
          <a:xfrm>
            <a:off x="191746" y="272177"/>
            <a:ext cx="5979117" cy="508401"/>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dirty="0">
              <a:solidFill>
                <a:schemeClr val="bg1"/>
              </a:solidFill>
              <a:latin typeface="Brandon Grotesque Bold" panose="020B0803020203060202" pitchFamily="34" charset="0"/>
              <a:ea typeface="Pacifico" charset="0"/>
              <a:cs typeface="Arial" panose="020B0604020202020204" pitchFamily="34" charset="0"/>
            </a:endParaRPr>
          </a:p>
        </p:txBody>
      </p:sp>
      <p:sp>
        <p:nvSpPr>
          <p:cNvPr id="20" name="Title 1">
            <a:extLst>
              <a:ext uri="{FF2B5EF4-FFF2-40B4-BE49-F238E27FC236}">
                <a16:creationId xmlns:a16="http://schemas.microsoft.com/office/drawing/2014/main" id="{452D4BD2-2937-45F7-B775-C4CCA6A3AFC9}"/>
              </a:ext>
            </a:extLst>
          </p:cNvPr>
          <p:cNvSpPr txBox="1">
            <a:spLocks/>
          </p:cNvSpPr>
          <p:nvPr/>
        </p:nvSpPr>
        <p:spPr>
          <a:xfrm>
            <a:off x="6457950" y="312735"/>
            <a:ext cx="2556189" cy="307214"/>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800" dirty="0">
                <a:solidFill>
                  <a:schemeClr val="bg1"/>
                </a:solidFill>
                <a:latin typeface="Brandon Grotesque Bold" panose="020B0803020203060202" pitchFamily="34" charset="0"/>
                <a:ea typeface="Pacifico" charset="0"/>
                <a:cs typeface="Arial" panose="020B0604020202020204" pitchFamily="34" charset="0"/>
              </a:rPr>
              <a:t>Electronics Processor</a:t>
            </a:r>
          </a:p>
        </p:txBody>
      </p:sp>
      <p:grpSp>
        <p:nvGrpSpPr>
          <p:cNvPr id="4" name="Group 3">
            <a:extLst>
              <a:ext uri="{FF2B5EF4-FFF2-40B4-BE49-F238E27FC236}">
                <a16:creationId xmlns:a16="http://schemas.microsoft.com/office/drawing/2014/main" id="{5E493BAA-8660-42FC-9890-727E5879E6C2}"/>
              </a:ext>
            </a:extLst>
          </p:cNvPr>
          <p:cNvGrpSpPr/>
          <p:nvPr/>
        </p:nvGrpSpPr>
        <p:grpSpPr>
          <a:xfrm>
            <a:off x="1332737" y="1687708"/>
            <a:ext cx="6655594" cy="414338"/>
            <a:chOff x="1245394" y="1826419"/>
            <a:chExt cx="6655594" cy="414338"/>
          </a:xfrm>
        </p:grpSpPr>
        <p:pic>
          <p:nvPicPr>
            <p:cNvPr id="21" name="Picture 20">
              <a:extLst>
                <a:ext uri="{FF2B5EF4-FFF2-40B4-BE49-F238E27FC236}">
                  <a16:creationId xmlns:a16="http://schemas.microsoft.com/office/drawing/2014/main" id="{7A401888-CDD9-41CF-9BD1-2ABEE303BF10}"/>
                </a:ext>
              </a:extLst>
            </p:cNvPr>
            <p:cNvPicPr>
              <a:picLocks noChangeAspect="1"/>
            </p:cNvPicPr>
            <p:nvPr/>
          </p:nvPicPr>
          <p:blipFill rotWithShape="1">
            <a:blip r:embed="rId3"/>
            <a:srcRect l="1020" t="13201" r="987" b="6487"/>
            <a:stretch/>
          </p:blipFill>
          <p:spPr>
            <a:xfrm>
              <a:off x="1245394" y="1826419"/>
              <a:ext cx="6655594" cy="414338"/>
            </a:xfrm>
            <a:prstGeom prst="rect">
              <a:avLst/>
            </a:prstGeom>
            <a:ln>
              <a:solidFill>
                <a:schemeClr val="tx1"/>
              </a:solidFill>
            </a:ln>
          </p:spPr>
        </p:pic>
        <p:sp>
          <p:nvSpPr>
            <p:cNvPr id="22" name="Oval 21">
              <a:extLst>
                <a:ext uri="{FF2B5EF4-FFF2-40B4-BE49-F238E27FC236}">
                  <a16:creationId xmlns:a16="http://schemas.microsoft.com/office/drawing/2014/main" id="{968FD7BE-D5D0-463F-8E32-4F553A4B308B}"/>
                </a:ext>
              </a:extLst>
            </p:cNvPr>
            <p:cNvSpPr/>
            <p:nvPr/>
          </p:nvSpPr>
          <p:spPr>
            <a:xfrm>
              <a:off x="6045607" y="1899595"/>
              <a:ext cx="287707" cy="276225"/>
            </a:xfrm>
            <a:prstGeom prst="ellipse">
              <a:avLst/>
            </a:prstGeom>
            <a:noFill/>
            <a:ln w="25400">
              <a:solidFill>
                <a:srgbClr val="D02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AF34E7F2-6010-419B-8593-0FC217DB3367}"/>
              </a:ext>
            </a:extLst>
          </p:cNvPr>
          <p:cNvGrpSpPr/>
          <p:nvPr/>
        </p:nvGrpSpPr>
        <p:grpSpPr>
          <a:xfrm>
            <a:off x="2361291" y="2805728"/>
            <a:ext cx="4596104" cy="1445316"/>
            <a:chOff x="2130726" y="2944439"/>
            <a:chExt cx="4596104" cy="1445316"/>
          </a:xfrm>
        </p:grpSpPr>
        <p:pic>
          <p:nvPicPr>
            <p:cNvPr id="23" name="Picture 22">
              <a:extLst>
                <a:ext uri="{FF2B5EF4-FFF2-40B4-BE49-F238E27FC236}">
                  <a16:creationId xmlns:a16="http://schemas.microsoft.com/office/drawing/2014/main" id="{EA31E2A6-26F2-4BC3-944F-7142F3FD2181}"/>
                </a:ext>
              </a:extLst>
            </p:cNvPr>
            <p:cNvPicPr>
              <a:picLocks noChangeAspect="1"/>
            </p:cNvPicPr>
            <p:nvPr/>
          </p:nvPicPr>
          <p:blipFill>
            <a:blip r:embed="rId4"/>
            <a:stretch>
              <a:fillRect/>
            </a:stretch>
          </p:blipFill>
          <p:spPr>
            <a:xfrm>
              <a:off x="2130726" y="2944439"/>
              <a:ext cx="4596104" cy="1445316"/>
            </a:xfrm>
            <a:prstGeom prst="rect">
              <a:avLst/>
            </a:prstGeom>
            <a:ln w="12700">
              <a:solidFill>
                <a:schemeClr val="tx1"/>
              </a:solidFill>
            </a:ln>
          </p:spPr>
        </p:pic>
        <p:sp>
          <p:nvSpPr>
            <p:cNvPr id="24" name="Oval 23">
              <a:extLst>
                <a:ext uri="{FF2B5EF4-FFF2-40B4-BE49-F238E27FC236}">
                  <a16:creationId xmlns:a16="http://schemas.microsoft.com/office/drawing/2014/main" id="{24BC687F-13B5-44B2-A7D0-D12742143FB5}"/>
                </a:ext>
              </a:extLst>
            </p:cNvPr>
            <p:cNvSpPr/>
            <p:nvPr/>
          </p:nvSpPr>
          <p:spPr>
            <a:xfrm flipV="1">
              <a:off x="2218156" y="3667097"/>
              <a:ext cx="848816" cy="531357"/>
            </a:xfrm>
            <a:prstGeom prst="ellipse">
              <a:avLst/>
            </a:prstGeom>
            <a:noFill/>
            <a:ln w="25400">
              <a:solidFill>
                <a:srgbClr val="D02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82A7F5C5-A1D0-4FA8-97AB-12BCD04BF52C}"/>
              </a:ext>
            </a:extLst>
          </p:cNvPr>
          <p:cNvGrpSpPr/>
          <p:nvPr/>
        </p:nvGrpSpPr>
        <p:grpSpPr>
          <a:xfrm>
            <a:off x="2448721" y="4748241"/>
            <a:ext cx="4421244" cy="1433598"/>
            <a:chOff x="2094031" y="4811135"/>
            <a:chExt cx="4421244" cy="1433598"/>
          </a:xfrm>
        </p:grpSpPr>
        <p:pic>
          <p:nvPicPr>
            <p:cNvPr id="25" name="Picture 24">
              <a:extLst>
                <a:ext uri="{FF2B5EF4-FFF2-40B4-BE49-F238E27FC236}">
                  <a16:creationId xmlns:a16="http://schemas.microsoft.com/office/drawing/2014/main" id="{111CD8D6-8B4A-4464-932F-7403580E256D}"/>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Lst>
            </a:blip>
            <a:stretch>
              <a:fillRect/>
            </a:stretch>
          </p:blipFill>
          <p:spPr>
            <a:xfrm>
              <a:off x="2094031" y="4861311"/>
              <a:ext cx="4421244" cy="1383422"/>
            </a:xfrm>
            <a:prstGeom prst="rect">
              <a:avLst/>
            </a:prstGeom>
            <a:ln w="12700">
              <a:solidFill>
                <a:schemeClr val="tx1"/>
              </a:solidFill>
            </a:ln>
          </p:spPr>
        </p:pic>
        <p:sp>
          <p:nvSpPr>
            <p:cNvPr id="26" name="Oval 25">
              <a:extLst>
                <a:ext uri="{FF2B5EF4-FFF2-40B4-BE49-F238E27FC236}">
                  <a16:creationId xmlns:a16="http://schemas.microsoft.com/office/drawing/2014/main" id="{E21E1540-11DC-4461-A669-252E3BE86DCC}"/>
                </a:ext>
              </a:extLst>
            </p:cNvPr>
            <p:cNvSpPr/>
            <p:nvPr/>
          </p:nvSpPr>
          <p:spPr>
            <a:xfrm>
              <a:off x="5036819" y="4811135"/>
              <a:ext cx="1478456" cy="558371"/>
            </a:xfrm>
            <a:prstGeom prst="ellipse">
              <a:avLst/>
            </a:prstGeom>
            <a:noFill/>
            <a:ln w="25400">
              <a:solidFill>
                <a:srgbClr val="D02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Box 17">
            <a:extLst>
              <a:ext uri="{FF2B5EF4-FFF2-40B4-BE49-F238E27FC236}">
                <a16:creationId xmlns:a16="http://schemas.microsoft.com/office/drawing/2014/main" id="{0ED796FB-5847-4E88-8BA9-2FB44BB3D73B}"/>
              </a:ext>
            </a:extLst>
          </p:cNvPr>
          <p:cNvSpPr txBox="1"/>
          <p:nvPr/>
        </p:nvSpPr>
        <p:spPr>
          <a:xfrm>
            <a:off x="350352" y="6356351"/>
            <a:ext cx="2057399" cy="338554"/>
          </a:xfrm>
          <a:prstGeom prst="rect">
            <a:avLst/>
          </a:prstGeom>
          <a:noFill/>
        </p:spPr>
        <p:txBody>
          <a:bodyPr wrap="square" rtlCol="0">
            <a:spAutoFit/>
          </a:bodyPr>
          <a:lstStyle/>
          <a:p>
            <a:r>
              <a:rPr lang="en-US" sz="1600" dirty="0">
                <a:solidFill>
                  <a:srgbClr val="002D73"/>
                </a:solidFill>
                <a:latin typeface="Brandon Grotesque Black" panose="020B0A03020203060202" pitchFamily="34" charset="0"/>
              </a:rPr>
              <a:t>GOODWILL</a:t>
            </a:r>
          </a:p>
        </p:txBody>
      </p:sp>
      <p:sp>
        <p:nvSpPr>
          <p:cNvPr id="19" name="Title 1">
            <a:extLst>
              <a:ext uri="{FF2B5EF4-FFF2-40B4-BE49-F238E27FC236}">
                <a16:creationId xmlns:a16="http://schemas.microsoft.com/office/drawing/2014/main" id="{798A7310-6581-4DDA-A6A3-1A9EF361311D}"/>
              </a:ext>
            </a:extLst>
          </p:cNvPr>
          <p:cNvSpPr txBox="1">
            <a:spLocks/>
          </p:cNvSpPr>
          <p:nvPr/>
        </p:nvSpPr>
        <p:spPr>
          <a:xfrm>
            <a:off x="191745" y="217821"/>
            <a:ext cx="5979117" cy="508401"/>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Brandon Grotesque Bold" panose="020B0803020203060202" pitchFamily="34" charset="0"/>
                <a:ea typeface="Pacifico" charset="0"/>
                <a:cs typeface="Arial" panose="020B0604020202020204" pitchFamily="34" charset="0"/>
              </a:rPr>
              <a:t>Receiving or Manifesting the Product</a:t>
            </a:r>
          </a:p>
        </p:txBody>
      </p:sp>
    </p:spTree>
    <p:custDataLst>
      <p:tags r:id="rId1"/>
    </p:custDataLst>
    <p:extLst>
      <p:ext uri="{BB962C8B-B14F-4D97-AF65-F5344CB8AC3E}">
        <p14:creationId xmlns:p14="http://schemas.microsoft.com/office/powerpoint/2010/main" val="815065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F2BF7D55-63E8-4468-B36E-8C97C155950E}"/>
              </a:ext>
            </a:extLst>
          </p:cNvPr>
          <p:cNvSpPr txBox="1">
            <a:spLocks/>
          </p:cNvSpPr>
          <p:nvPr/>
        </p:nvSpPr>
        <p:spPr>
          <a:xfrm>
            <a:off x="386600" y="1289220"/>
            <a:ext cx="8041407" cy="51556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mj-lt"/>
              <a:buAutoNum type="arabicPeriod" startAt="4"/>
            </a:pPr>
            <a:r>
              <a:rPr lang="en-US" sz="1200" dirty="0">
                <a:latin typeface="Arial" panose="020B0604020202020204" pitchFamily="34" charset="0"/>
                <a:cs typeface="Arial" panose="020B0604020202020204" pitchFamily="34" charset="0"/>
              </a:rPr>
              <a:t>Your manifest will appear exactly as the paper copy.</a:t>
            </a:r>
          </a:p>
          <a:p>
            <a:pPr>
              <a:lnSpc>
                <a:spcPct val="150000"/>
              </a:lnSpc>
              <a:buFont typeface="+mj-lt"/>
              <a:buAutoNum type="arabicPeriod" startAt="4"/>
            </a:pPr>
            <a:endParaRPr lang="en-US" sz="1200" dirty="0">
              <a:latin typeface="Arial" panose="020B0604020202020204" pitchFamily="34" charset="0"/>
              <a:cs typeface="Arial" panose="020B0604020202020204" pitchFamily="34" charset="0"/>
            </a:endParaRPr>
          </a:p>
          <a:p>
            <a:pPr>
              <a:lnSpc>
                <a:spcPct val="150000"/>
              </a:lnSpc>
              <a:buFont typeface="+mj-lt"/>
              <a:buAutoNum type="arabicPeriod" startAt="4"/>
            </a:pPr>
            <a:endParaRPr lang="en-US" sz="1200" dirty="0">
              <a:latin typeface="Arial" panose="020B0604020202020204" pitchFamily="34" charset="0"/>
              <a:cs typeface="Arial" panose="020B0604020202020204" pitchFamily="34" charset="0"/>
            </a:endParaRPr>
          </a:p>
          <a:p>
            <a:pPr marL="0" indent="0">
              <a:lnSpc>
                <a:spcPct val="150000"/>
              </a:lnSpc>
              <a:buNone/>
            </a:pPr>
            <a:endParaRPr lang="en-US" sz="1200" dirty="0">
              <a:latin typeface="Arial" panose="020B0604020202020204" pitchFamily="34" charset="0"/>
              <a:cs typeface="Arial" panose="020B0604020202020204" pitchFamily="34" charset="0"/>
            </a:endParaRPr>
          </a:p>
          <a:p>
            <a:pPr marL="0" indent="0">
              <a:lnSpc>
                <a:spcPct val="150000"/>
              </a:lnSpc>
              <a:buNone/>
            </a:pPr>
            <a:endParaRPr lang="en-US" sz="1200" dirty="0">
              <a:latin typeface="Arial" panose="020B0604020202020204" pitchFamily="34" charset="0"/>
              <a:cs typeface="Arial" panose="020B0604020202020204" pitchFamily="34" charset="0"/>
            </a:endParaRPr>
          </a:p>
          <a:p>
            <a:pPr marL="0" indent="0">
              <a:lnSpc>
                <a:spcPct val="150000"/>
              </a:lnSpc>
              <a:buNone/>
            </a:pPr>
            <a:r>
              <a:rPr lang="en-US" sz="1200" b="1" dirty="0">
                <a:latin typeface="Arial" panose="020B0604020202020204" pitchFamily="34" charset="0"/>
                <a:cs typeface="Arial" panose="020B0604020202020204" pitchFamily="34" charset="0"/>
              </a:rPr>
              <a:t>NOTE: </a:t>
            </a:r>
            <a:r>
              <a:rPr lang="en-US" sz="1200" dirty="0">
                <a:latin typeface="Arial" panose="020B0604020202020204" pitchFamily="34" charset="0"/>
                <a:cs typeface="Arial" panose="020B0604020202020204" pitchFamily="34" charset="0"/>
              </a:rPr>
              <a:t>Most often, you must “Divide” what is on the manifest. For example, if the product listed is "Assorted Electronics and Phones" and the tote contains a laptop and a cell phone, we would need to divide the product into two items. If the Product name matches the entire contents of the Tote, skip to  Step 7.</a:t>
            </a:r>
          </a:p>
          <a:p>
            <a:pPr marL="0" indent="0">
              <a:lnSpc>
                <a:spcPct val="150000"/>
              </a:lnSpc>
              <a:buNone/>
            </a:pPr>
            <a:endParaRPr lang="en-US" sz="1200" b="1" dirty="0">
              <a:latin typeface="Arial" panose="020B0604020202020204" pitchFamily="34" charset="0"/>
              <a:cs typeface="Arial" panose="020B0604020202020204" pitchFamily="34" charset="0"/>
            </a:endParaRPr>
          </a:p>
          <a:p>
            <a:pPr>
              <a:buFont typeface="+mj-lt"/>
              <a:buAutoNum type="arabicPeriod" startAt="4"/>
            </a:pPr>
            <a:endParaRPr lang="en-US" sz="1200" dirty="0">
              <a:latin typeface="Arial" panose="020B0604020202020204" pitchFamily="34" charset="0"/>
              <a:cs typeface="Arial" panose="020B0604020202020204" pitchFamily="34" charset="0"/>
            </a:endParaRPr>
          </a:p>
          <a:p>
            <a:pPr marL="0" indent="0">
              <a:buNone/>
            </a:pPr>
            <a:endParaRPr lang="en-US" sz="1200" dirty="0">
              <a:latin typeface="Arial" panose="020B0604020202020204" pitchFamily="34" charset="0"/>
              <a:cs typeface="Arial" panose="020B0604020202020204" pitchFamily="34" charset="0"/>
            </a:endParaRPr>
          </a:p>
          <a:p>
            <a:pPr>
              <a:lnSpc>
                <a:spcPct val="150000"/>
              </a:lnSpc>
              <a:buFont typeface="+mj-lt"/>
              <a:buAutoNum type="arabicPeriod" startAt="4"/>
            </a:pPr>
            <a:endParaRPr lang="en-US" sz="1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5983B71-5785-4271-8290-927CEC493D2E}"/>
              </a:ext>
            </a:extLst>
          </p:cNvPr>
          <p:cNvSpPr/>
          <p:nvPr/>
        </p:nvSpPr>
        <p:spPr>
          <a:xfrm>
            <a:off x="0" y="0"/>
            <a:ext cx="9153216" cy="932688"/>
          </a:xfrm>
          <a:prstGeom prst="rect">
            <a:avLst/>
          </a:prstGeom>
          <a:solidFill>
            <a:srgbClr val="002D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7" name="Slide Number Placeholder 1">
            <a:extLst>
              <a:ext uri="{FF2B5EF4-FFF2-40B4-BE49-F238E27FC236}">
                <a16:creationId xmlns:a16="http://schemas.microsoft.com/office/drawing/2014/main" id="{012B1D1D-681E-4BB2-9B26-DE6EC46B0DC6}"/>
              </a:ext>
            </a:extLst>
          </p:cNvPr>
          <p:cNvSpPr>
            <a:spLocks noGrp="1"/>
          </p:cNvSpPr>
          <p:nvPr>
            <p:ph type="sldNum" sz="quarter" idx="12"/>
          </p:nvPr>
        </p:nvSpPr>
        <p:spPr>
          <a:xfrm>
            <a:off x="6457950" y="6356351"/>
            <a:ext cx="2057400" cy="365125"/>
          </a:xfrm>
        </p:spPr>
        <p:txBody>
          <a:bodyPr/>
          <a:lstStyle/>
          <a:p>
            <a:r>
              <a:rPr lang="en-US" dirty="0">
                <a:latin typeface="Arial" panose="020B0604020202020204" pitchFamily="34" charset="0"/>
                <a:cs typeface="Arial" panose="020B0604020202020204" pitchFamily="34" charset="0"/>
              </a:rPr>
              <a:t>5</a:t>
            </a:r>
          </a:p>
        </p:txBody>
      </p:sp>
      <p:sp>
        <p:nvSpPr>
          <p:cNvPr id="9" name="Title 1">
            <a:extLst>
              <a:ext uri="{FF2B5EF4-FFF2-40B4-BE49-F238E27FC236}">
                <a16:creationId xmlns:a16="http://schemas.microsoft.com/office/drawing/2014/main" id="{64218AF5-F6B2-4030-9284-D72BC304BDD1}"/>
              </a:ext>
            </a:extLst>
          </p:cNvPr>
          <p:cNvSpPr txBox="1">
            <a:spLocks/>
          </p:cNvSpPr>
          <p:nvPr/>
        </p:nvSpPr>
        <p:spPr>
          <a:xfrm>
            <a:off x="191746" y="272177"/>
            <a:ext cx="5979117" cy="508401"/>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dirty="0">
              <a:solidFill>
                <a:schemeClr val="bg1"/>
              </a:solidFill>
              <a:latin typeface="Brandon Grotesque Bold" panose="020B0803020203060202" pitchFamily="34" charset="0"/>
              <a:ea typeface="Pacifico" charset="0"/>
              <a:cs typeface="Arial" panose="020B0604020202020204" pitchFamily="34" charset="0"/>
            </a:endParaRPr>
          </a:p>
        </p:txBody>
      </p:sp>
      <p:sp>
        <p:nvSpPr>
          <p:cNvPr id="20" name="Title 1">
            <a:extLst>
              <a:ext uri="{FF2B5EF4-FFF2-40B4-BE49-F238E27FC236}">
                <a16:creationId xmlns:a16="http://schemas.microsoft.com/office/drawing/2014/main" id="{452D4BD2-2937-45F7-B775-C4CCA6A3AFC9}"/>
              </a:ext>
            </a:extLst>
          </p:cNvPr>
          <p:cNvSpPr txBox="1">
            <a:spLocks/>
          </p:cNvSpPr>
          <p:nvPr/>
        </p:nvSpPr>
        <p:spPr>
          <a:xfrm>
            <a:off x="6457950" y="312735"/>
            <a:ext cx="2556189" cy="307214"/>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800" dirty="0">
                <a:solidFill>
                  <a:schemeClr val="bg1"/>
                </a:solidFill>
                <a:latin typeface="Brandon Grotesque Bold" panose="020B0803020203060202" pitchFamily="34" charset="0"/>
                <a:ea typeface="Pacifico" charset="0"/>
                <a:cs typeface="Arial" panose="020B0604020202020204" pitchFamily="34" charset="0"/>
              </a:rPr>
              <a:t>Electronics Processor</a:t>
            </a:r>
          </a:p>
        </p:txBody>
      </p:sp>
      <p:pic>
        <p:nvPicPr>
          <p:cNvPr id="17" name="Picture 16">
            <a:extLst>
              <a:ext uri="{FF2B5EF4-FFF2-40B4-BE49-F238E27FC236}">
                <a16:creationId xmlns:a16="http://schemas.microsoft.com/office/drawing/2014/main" id="{A35B77E9-4C9A-4327-82AF-63D021DF59F0}"/>
              </a:ext>
            </a:extLst>
          </p:cNvPr>
          <p:cNvPicPr>
            <a:picLocks noChangeAspect="1"/>
          </p:cNvPicPr>
          <p:nvPr/>
        </p:nvPicPr>
        <p:blipFill>
          <a:blip r:embed="rId3"/>
          <a:stretch>
            <a:fillRect/>
          </a:stretch>
        </p:blipFill>
        <p:spPr>
          <a:xfrm>
            <a:off x="1369395" y="1764706"/>
            <a:ext cx="6405209" cy="1381640"/>
          </a:xfrm>
          <a:prstGeom prst="rect">
            <a:avLst/>
          </a:prstGeom>
          <a:ln w="12700">
            <a:solidFill>
              <a:schemeClr val="tx1"/>
            </a:solidFill>
          </a:ln>
        </p:spPr>
      </p:pic>
      <p:grpSp>
        <p:nvGrpSpPr>
          <p:cNvPr id="8" name="Group 7">
            <a:extLst>
              <a:ext uri="{FF2B5EF4-FFF2-40B4-BE49-F238E27FC236}">
                <a16:creationId xmlns:a16="http://schemas.microsoft.com/office/drawing/2014/main" id="{4E5EBBA9-6DA6-4A13-9C0F-CC65E9F86B23}"/>
              </a:ext>
            </a:extLst>
          </p:cNvPr>
          <p:cNvGrpSpPr/>
          <p:nvPr/>
        </p:nvGrpSpPr>
        <p:grpSpPr>
          <a:xfrm>
            <a:off x="2072476" y="4410819"/>
            <a:ext cx="4669654" cy="1381640"/>
            <a:chOff x="2130726" y="5021236"/>
            <a:chExt cx="4669654" cy="1381640"/>
          </a:xfrm>
        </p:grpSpPr>
        <p:grpSp>
          <p:nvGrpSpPr>
            <p:cNvPr id="4" name="Group 3">
              <a:extLst>
                <a:ext uri="{FF2B5EF4-FFF2-40B4-BE49-F238E27FC236}">
                  <a16:creationId xmlns:a16="http://schemas.microsoft.com/office/drawing/2014/main" id="{EDB1D2D2-B93D-4219-BB29-4E38F7B79F93}"/>
                </a:ext>
              </a:extLst>
            </p:cNvPr>
            <p:cNvGrpSpPr/>
            <p:nvPr/>
          </p:nvGrpSpPr>
          <p:grpSpPr>
            <a:xfrm>
              <a:off x="2130726" y="5021236"/>
              <a:ext cx="4669654" cy="1381640"/>
              <a:chOff x="2130726" y="5021236"/>
              <a:chExt cx="4669654" cy="1381640"/>
            </a:xfrm>
          </p:grpSpPr>
          <p:pic>
            <p:nvPicPr>
              <p:cNvPr id="18" name="Picture 17">
                <a:extLst>
                  <a:ext uri="{FF2B5EF4-FFF2-40B4-BE49-F238E27FC236}">
                    <a16:creationId xmlns:a16="http://schemas.microsoft.com/office/drawing/2014/main" id="{84BBA266-A4AA-4B01-A74F-8AF32B05B037}"/>
                  </a:ext>
                </a:extLst>
              </p:cNvPr>
              <p:cNvPicPr>
                <a:picLocks noChangeAspect="1"/>
              </p:cNvPicPr>
              <p:nvPr/>
            </p:nvPicPr>
            <p:blipFill>
              <a:blip r:embed="rId4"/>
              <a:stretch>
                <a:fillRect/>
              </a:stretch>
            </p:blipFill>
            <p:spPr>
              <a:xfrm>
                <a:off x="2130726" y="5021236"/>
                <a:ext cx="4669654" cy="1381640"/>
              </a:xfrm>
              <a:prstGeom prst="rect">
                <a:avLst/>
              </a:prstGeom>
              <a:ln w="12700">
                <a:solidFill>
                  <a:schemeClr val="tx1"/>
                </a:solidFill>
              </a:ln>
            </p:spPr>
          </p:pic>
          <p:sp>
            <p:nvSpPr>
              <p:cNvPr id="27" name="Oval 26">
                <a:extLst>
                  <a:ext uri="{FF2B5EF4-FFF2-40B4-BE49-F238E27FC236}">
                    <a16:creationId xmlns:a16="http://schemas.microsoft.com/office/drawing/2014/main" id="{B0AF48C9-27BE-45F6-AFBE-3AD03B15FF10}"/>
                  </a:ext>
                </a:extLst>
              </p:cNvPr>
              <p:cNvSpPr/>
              <p:nvPr/>
            </p:nvSpPr>
            <p:spPr>
              <a:xfrm>
                <a:off x="5131404" y="5672655"/>
                <a:ext cx="631041" cy="300855"/>
              </a:xfrm>
              <a:prstGeom prst="ellipse">
                <a:avLst/>
              </a:prstGeom>
              <a:noFill/>
              <a:ln w="25400">
                <a:solidFill>
                  <a:srgbClr val="D02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Oval 32">
              <a:extLst>
                <a:ext uri="{FF2B5EF4-FFF2-40B4-BE49-F238E27FC236}">
                  <a16:creationId xmlns:a16="http://schemas.microsoft.com/office/drawing/2014/main" id="{99EB31A6-6413-4254-A10A-D228F5591B23}"/>
                </a:ext>
              </a:extLst>
            </p:cNvPr>
            <p:cNvSpPr/>
            <p:nvPr/>
          </p:nvSpPr>
          <p:spPr>
            <a:xfrm>
              <a:off x="2155016" y="6005364"/>
              <a:ext cx="389776" cy="300855"/>
            </a:xfrm>
            <a:prstGeom prst="ellipse">
              <a:avLst/>
            </a:prstGeom>
            <a:noFill/>
            <a:ln w="25400">
              <a:solidFill>
                <a:srgbClr val="D02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extBox 15">
            <a:extLst>
              <a:ext uri="{FF2B5EF4-FFF2-40B4-BE49-F238E27FC236}">
                <a16:creationId xmlns:a16="http://schemas.microsoft.com/office/drawing/2014/main" id="{6EBEF4E5-F380-47FC-BC66-5E68F17E695C}"/>
              </a:ext>
            </a:extLst>
          </p:cNvPr>
          <p:cNvSpPr txBox="1"/>
          <p:nvPr/>
        </p:nvSpPr>
        <p:spPr>
          <a:xfrm>
            <a:off x="350352" y="6356351"/>
            <a:ext cx="2057399" cy="338554"/>
          </a:xfrm>
          <a:prstGeom prst="rect">
            <a:avLst/>
          </a:prstGeom>
          <a:noFill/>
        </p:spPr>
        <p:txBody>
          <a:bodyPr wrap="square" rtlCol="0">
            <a:spAutoFit/>
          </a:bodyPr>
          <a:lstStyle/>
          <a:p>
            <a:r>
              <a:rPr lang="en-US" sz="1600" dirty="0">
                <a:solidFill>
                  <a:srgbClr val="002D73"/>
                </a:solidFill>
                <a:latin typeface="Brandon Grotesque Black" panose="020B0A03020203060202" pitchFamily="34" charset="0"/>
              </a:rPr>
              <a:t>GOODWILL</a:t>
            </a:r>
          </a:p>
        </p:txBody>
      </p:sp>
      <p:sp>
        <p:nvSpPr>
          <p:cNvPr id="21" name="Title 1">
            <a:extLst>
              <a:ext uri="{FF2B5EF4-FFF2-40B4-BE49-F238E27FC236}">
                <a16:creationId xmlns:a16="http://schemas.microsoft.com/office/drawing/2014/main" id="{945B5A62-20F7-4E07-9299-1ABDFA54733B}"/>
              </a:ext>
            </a:extLst>
          </p:cNvPr>
          <p:cNvSpPr txBox="1">
            <a:spLocks/>
          </p:cNvSpPr>
          <p:nvPr/>
        </p:nvSpPr>
        <p:spPr>
          <a:xfrm>
            <a:off x="191745" y="217821"/>
            <a:ext cx="5979117" cy="508401"/>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Brandon Grotesque Bold" panose="020B0803020203060202" pitchFamily="34" charset="0"/>
                <a:ea typeface="Pacifico" charset="0"/>
                <a:cs typeface="Arial" panose="020B0604020202020204" pitchFamily="34" charset="0"/>
              </a:rPr>
              <a:t>Receiving or Manifesting Product </a:t>
            </a:r>
            <a:r>
              <a:rPr lang="en-US" sz="1600" i="1" dirty="0">
                <a:solidFill>
                  <a:schemeClr val="bg1"/>
                </a:solidFill>
                <a:latin typeface="Brandon Grotesque Bold" panose="020B0803020203060202" pitchFamily="34" charset="0"/>
                <a:ea typeface="Pacifico" charset="0"/>
                <a:cs typeface="Arial" panose="020B0604020202020204" pitchFamily="34" charset="0"/>
              </a:rPr>
              <a:t>(Continued)</a:t>
            </a:r>
          </a:p>
        </p:txBody>
      </p:sp>
    </p:spTree>
    <p:custDataLst>
      <p:tags r:id="rId1"/>
    </p:custDataLst>
    <p:extLst>
      <p:ext uri="{BB962C8B-B14F-4D97-AF65-F5344CB8AC3E}">
        <p14:creationId xmlns:p14="http://schemas.microsoft.com/office/powerpoint/2010/main" val="846445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F2BF7D55-63E8-4468-B36E-8C97C155950E}"/>
              </a:ext>
            </a:extLst>
          </p:cNvPr>
          <p:cNvSpPr txBox="1">
            <a:spLocks/>
          </p:cNvSpPr>
          <p:nvPr/>
        </p:nvSpPr>
        <p:spPr>
          <a:xfrm>
            <a:off x="412147" y="1230514"/>
            <a:ext cx="8041407" cy="51556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mj-lt"/>
              <a:buAutoNum type="arabicPeriod" startAt="5"/>
            </a:pPr>
            <a:r>
              <a:rPr lang="en-US" sz="1200" dirty="0">
                <a:latin typeface="Arial" panose="020B0604020202020204" pitchFamily="34" charset="0"/>
                <a:cs typeface="Arial" panose="020B0604020202020204" pitchFamily="34" charset="0"/>
              </a:rPr>
              <a:t>Click on “Divide.” The Divide option will pop up. Enter the amount equivalent to the number of items on the manifest and click “Save”.</a:t>
            </a:r>
          </a:p>
          <a:p>
            <a:pPr>
              <a:lnSpc>
                <a:spcPct val="150000"/>
              </a:lnSpc>
              <a:buFont typeface="+mj-lt"/>
              <a:buAutoNum type="arabicPeriod" startAt="5"/>
            </a:pPr>
            <a:endParaRPr lang="en-US" sz="1200" dirty="0">
              <a:latin typeface="Arial" panose="020B0604020202020204" pitchFamily="34" charset="0"/>
              <a:cs typeface="Arial" panose="020B0604020202020204" pitchFamily="34" charset="0"/>
            </a:endParaRPr>
          </a:p>
          <a:p>
            <a:pPr>
              <a:lnSpc>
                <a:spcPct val="150000"/>
              </a:lnSpc>
              <a:buFont typeface="+mj-lt"/>
              <a:buAutoNum type="arabicPeriod" startAt="5"/>
            </a:pPr>
            <a:endParaRPr lang="en-US" sz="1200" dirty="0">
              <a:latin typeface="Arial" panose="020B0604020202020204" pitchFamily="34" charset="0"/>
              <a:cs typeface="Arial" panose="020B0604020202020204" pitchFamily="34" charset="0"/>
            </a:endParaRPr>
          </a:p>
          <a:p>
            <a:pPr>
              <a:lnSpc>
                <a:spcPct val="150000"/>
              </a:lnSpc>
              <a:buFont typeface="+mj-lt"/>
              <a:buAutoNum type="arabicPeriod" startAt="5"/>
            </a:pPr>
            <a:endParaRPr lang="en-US" sz="1200" dirty="0">
              <a:latin typeface="Arial" panose="020B0604020202020204" pitchFamily="34" charset="0"/>
              <a:cs typeface="Arial" panose="020B0604020202020204" pitchFamily="34" charset="0"/>
            </a:endParaRPr>
          </a:p>
          <a:p>
            <a:pPr>
              <a:lnSpc>
                <a:spcPct val="150000"/>
              </a:lnSpc>
              <a:buFont typeface="+mj-lt"/>
              <a:buAutoNum type="arabicPeriod" startAt="5"/>
            </a:pPr>
            <a:endParaRPr lang="en-US" sz="1200" b="1" dirty="0">
              <a:latin typeface="Arial" panose="020B0604020202020204" pitchFamily="34" charset="0"/>
              <a:cs typeface="Arial" panose="020B0604020202020204" pitchFamily="34" charset="0"/>
            </a:endParaRPr>
          </a:p>
          <a:p>
            <a:pPr>
              <a:buFont typeface="+mj-lt"/>
              <a:buAutoNum type="arabicPeriod" startAt="5"/>
            </a:pPr>
            <a:endParaRPr lang="en-US" sz="1200" dirty="0">
              <a:latin typeface="Arial" panose="020B0604020202020204" pitchFamily="34" charset="0"/>
              <a:cs typeface="Arial" panose="020B0604020202020204" pitchFamily="34" charset="0"/>
            </a:endParaRPr>
          </a:p>
          <a:p>
            <a:pPr>
              <a:lnSpc>
                <a:spcPct val="150000"/>
              </a:lnSpc>
              <a:buFont typeface="+mj-lt"/>
              <a:buAutoNum type="arabicPeriod" startAt="5"/>
            </a:pPr>
            <a:r>
              <a:rPr lang="en-US" sz="1200" dirty="0">
                <a:latin typeface="Arial" panose="020B0604020202020204" pitchFamily="34" charset="0"/>
                <a:cs typeface="Arial" panose="020B0604020202020204" pitchFamily="34" charset="0"/>
              </a:rPr>
              <a:t>There are now two products. Click on the checkbox to the left of the product name and either click Accept or the green checkmark to on the right-hand side of the item line to Accept the products. This will allow you to change the names of the products.</a:t>
            </a:r>
          </a:p>
          <a:p>
            <a:pPr>
              <a:lnSpc>
                <a:spcPct val="150000"/>
              </a:lnSpc>
              <a:buFont typeface="+mj-lt"/>
              <a:buAutoNum type="arabicPeriod" startAt="5"/>
            </a:pPr>
            <a:endParaRPr lang="en-US" sz="1200" dirty="0">
              <a:latin typeface="Arial" panose="020B0604020202020204" pitchFamily="34" charset="0"/>
              <a:cs typeface="Arial" panose="020B0604020202020204" pitchFamily="34" charset="0"/>
            </a:endParaRPr>
          </a:p>
          <a:p>
            <a:pPr>
              <a:lnSpc>
                <a:spcPct val="150000"/>
              </a:lnSpc>
              <a:buFont typeface="+mj-lt"/>
              <a:buAutoNum type="arabicPeriod" startAt="5"/>
            </a:pPr>
            <a:endParaRPr lang="en-US" sz="1200" dirty="0">
              <a:latin typeface="Arial" panose="020B0604020202020204" pitchFamily="34" charset="0"/>
              <a:cs typeface="Arial" panose="020B0604020202020204" pitchFamily="34" charset="0"/>
            </a:endParaRPr>
          </a:p>
          <a:p>
            <a:pPr>
              <a:lnSpc>
                <a:spcPct val="150000"/>
              </a:lnSpc>
              <a:buFont typeface="+mj-lt"/>
              <a:buAutoNum type="arabicPeriod" startAt="5"/>
            </a:pPr>
            <a:endParaRPr lang="en-US" sz="1200" dirty="0">
              <a:latin typeface="Arial" panose="020B0604020202020204" pitchFamily="34" charset="0"/>
              <a:cs typeface="Arial" panose="020B0604020202020204" pitchFamily="34" charset="0"/>
            </a:endParaRPr>
          </a:p>
          <a:p>
            <a:pPr>
              <a:buFont typeface="+mj-lt"/>
              <a:buAutoNum type="arabicPeriod" startAt="5"/>
            </a:pPr>
            <a:endParaRPr lang="en-US" sz="1200" dirty="0">
              <a:latin typeface="Arial" panose="020B0604020202020204" pitchFamily="34" charset="0"/>
              <a:cs typeface="Arial" panose="020B0604020202020204" pitchFamily="34" charset="0"/>
            </a:endParaRPr>
          </a:p>
          <a:p>
            <a:pPr>
              <a:buFont typeface="+mj-lt"/>
              <a:buAutoNum type="arabicPeriod" startAt="5"/>
            </a:pPr>
            <a:endParaRPr lang="en-US" sz="1200" dirty="0">
              <a:latin typeface="Arial" panose="020B0604020202020204" pitchFamily="34" charset="0"/>
              <a:cs typeface="Arial" panose="020B0604020202020204" pitchFamily="34" charset="0"/>
            </a:endParaRPr>
          </a:p>
          <a:p>
            <a:pPr>
              <a:lnSpc>
                <a:spcPct val="150000"/>
              </a:lnSpc>
              <a:buFont typeface="+mj-lt"/>
              <a:buAutoNum type="arabicPeriod" startAt="5"/>
            </a:pPr>
            <a:endParaRPr lang="en-US" sz="1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5983B71-5785-4271-8290-927CEC493D2E}"/>
              </a:ext>
            </a:extLst>
          </p:cNvPr>
          <p:cNvSpPr/>
          <p:nvPr/>
        </p:nvSpPr>
        <p:spPr>
          <a:xfrm>
            <a:off x="0" y="0"/>
            <a:ext cx="9153216" cy="932688"/>
          </a:xfrm>
          <a:prstGeom prst="rect">
            <a:avLst/>
          </a:prstGeom>
          <a:solidFill>
            <a:srgbClr val="002D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7" name="Slide Number Placeholder 1">
            <a:extLst>
              <a:ext uri="{FF2B5EF4-FFF2-40B4-BE49-F238E27FC236}">
                <a16:creationId xmlns:a16="http://schemas.microsoft.com/office/drawing/2014/main" id="{012B1D1D-681E-4BB2-9B26-DE6EC46B0DC6}"/>
              </a:ext>
            </a:extLst>
          </p:cNvPr>
          <p:cNvSpPr>
            <a:spLocks noGrp="1"/>
          </p:cNvSpPr>
          <p:nvPr>
            <p:ph type="sldNum" sz="quarter" idx="12"/>
          </p:nvPr>
        </p:nvSpPr>
        <p:spPr>
          <a:xfrm>
            <a:off x="6457950" y="6356351"/>
            <a:ext cx="2057400" cy="365125"/>
          </a:xfrm>
        </p:spPr>
        <p:txBody>
          <a:bodyPr/>
          <a:lstStyle/>
          <a:p>
            <a:r>
              <a:rPr lang="en-US" dirty="0">
                <a:latin typeface="Arial" panose="020B0604020202020204" pitchFamily="34" charset="0"/>
                <a:cs typeface="Arial" panose="020B0604020202020204" pitchFamily="34" charset="0"/>
              </a:rPr>
              <a:t>6</a:t>
            </a:r>
          </a:p>
        </p:txBody>
      </p:sp>
      <p:sp>
        <p:nvSpPr>
          <p:cNvPr id="9" name="Title 1">
            <a:extLst>
              <a:ext uri="{FF2B5EF4-FFF2-40B4-BE49-F238E27FC236}">
                <a16:creationId xmlns:a16="http://schemas.microsoft.com/office/drawing/2014/main" id="{64218AF5-F6B2-4030-9284-D72BC304BDD1}"/>
              </a:ext>
            </a:extLst>
          </p:cNvPr>
          <p:cNvSpPr txBox="1">
            <a:spLocks/>
          </p:cNvSpPr>
          <p:nvPr/>
        </p:nvSpPr>
        <p:spPr>
          <a:xfrm>
            <a:off x="191746" y="272177"/>
            <a:ext cx="5979117" cy="508401"/>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dirty="0">
              <a:solidFill>
                <a:schemeClr val="bg1"/>
              </a:solidFill>
              <a:latin typeface="Brandon Grotesque Bold" panose="020B0803020203060202" pitchFamily="34" charset="0"/>
              <a:ea typeface="Pacifico" charset="0"/>
              <a:cs typeface="Arial" panose="020B0604020202020204" pitchFamily="34" charset="0"/>
            </a:endParaRPr>
          </a:p>
        </p:txBody>
      </p:sp>
      <p:sp>
        <p:nvSpPr>
          <p:cNvPr id="20" name="Title 1">
            <a:extLst>
              <a:ext uri="{FF2B5EF4-FFF2-40B4-BE49-F238E27FC236}">
                <a16:creationId xmlns:a16="http://schemas.microsoft.com/office/drawing/2014/main" id="{452D4BD2-2937-45F7-B775-C4CCA6A3AFC9}"/>
              </a:ext>
            </a:extLst>
          </p:cNvPr>
          <p:cNvSpPr txBox="1">
            <a:spLocks/>
          </p:cNvSpPr>
          <p:nvPr/>
        </p:nvSpPr>
        <p:spPr>
          <a:xfrm>
            <a:off x="6457950" y="312735"/>
            <a:ext cx="2556189" cy="307214"/>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800" dirty="0">
                <a:solidFill>
                  <a:schemeClr val="bg1"/>
                </a:solidFill>
                <a:latin typeface="Brandon Grotesque Bold" panose="020B0803020203060202" pitchFamily="34" charset="0"/>
                <a:ea typeface="Pacifico" charset="0"/>
                <a:cs typeface="Arial" panose="020B0604020202020204" pitchFamily="34" charset="0"/>
              </a:rPr>
              <a:t>Electronics Processor</a:t>
            </a:r>
          </a:p>
        </p:txBody>
      </p:sp>
      <p:pic>
        <p:nvPicPr>
          <p:cNvPr id="15" name="Picture 14">
            <a:extLst>
              <a:ext uri="{FF2B5EF4-FFF2-40B4-BE49-F238E27FC236}">
                <a16:creationId xmlns:a16="http://schemas.microsoft.com/office/drawing/2014/main" id="{6AAA6797-EEC9-4C1E-9860-EBC83D578BA9}"/>
              </a:ext>
            </a:extLst>
          </p:cNvPr>
          <p:cNvPicPr>
            <a:picLocks noChangeAspect="1"/>
          </p:cNvPicPr>
          <p:nvPr/>
        </p:nvPicPr>
        <p:blipFill>
          <a:blip r:embed="rId3"/>
          <a:stretch>
            <a:fillRect/>
          </a:stretch>
        </p:blipFill>
        <p:spPr>
          <a:xfrm>
            <a:off x="2565231" y="1951498"/>
            <a:ext cx="3735237" cy="1665713"/>
          </a:xfrm>
          <a:prstGeom prst="rect">
            <a:avLst/>
          </a:prstGeom>
          <a:noFill/>
          <a:ln w="12700">
            <a:solidFill>
              <a:schemeClr val="tx1"/>
            </a:solidFill>
          </a:ln>
        </p:spPr>
      </p:pic>
      <p:sp>
        <p:nvSpPr>
          <p:cNvPr id="16" name="Oval 15">
            <a:extLst>
              <a:ext uri="{FF2B5EF4-FFF2-40B4-BE49-F238E27FC236}">
                <a16:creationId xmlns:a16="http://schemas.microsoft.com/office/drawing/2014/main" id="{24B29650-DDC6-4D15-BB9E-0EE58A8EDFD2}"/>
              </a:ext>
            </a:extLst>
          </p:cNvPr>
          <p:cNvSpPr/>
          <p:nvPr/>
        </p:nvSpPr>
        <p:spPr>
          <a:xfrm>
            <a:off x="2811403" y="2661635"/>
            <a:ext cx="344022" cy="406873"/>
          </a:xfrm>
          <a:prstGeom prst="ellipse">
            <a:avLst/>
          </a:prstGeom>
          <a:noFill/>
          <a:ln w="25400">
            <a:solidFill>
              <a:srgbClr val="D02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D5E03E6E-8CFE-4581-A2ED-AD0DE7E188D8}"/>
              </a:ext>
            </a:extLst>
          </p:cNvPr>
          <p:cNvGrpSpPr/>
          <p:nvPr/>
        </p:nvGrpSpPr>
        <p:grpSpPr>
          <a:xfrm>
            <a:off x="1055715" y="4825293"/>
            <a:ext cx="7032570" cy="1173259"/>
            <a:chOff x="1055715" y="4721895"/>
            <a:chExt cx="7032570" cy="1173259"/>
          </a:xfrm>
        </p:grpSpPr>
        <p:grpSp>
          <p:nvGrpSpPr>
            <p:cNvPr id="21" name="Group 20">
              <a:extLst>
                <a:ext uri="{FF2B5EF4-FFF2-40B4-BE49-F238E27FC236}">
                  <a16:creationId xmlns:a16="http://schemas.microsoft.com/office/drawing/2014/main" id="{22F279DC-5E19-4C5A-9A44-2D121959C36A}"/>
                </a:ext>
              </a:extLst>
            </p:cNvPr>
            <p:cNvGrpSpPr/>
            <p:nvPr/>
          </p:nvGrpSpPr>
          <p:grpSpPr>
            <a:xfrm>
              <a:off x="1055715" y="4721895"/>
              <a:ext cx="7032570" cy="1173259"/>
              <a:chOff x="715993" y="2316146"/>
              <a:chExt cx="7032570" cy="1173259"/>
            </a:xfrm>
          </p:grpSpPr>
          <p:sp>
            <p:nvSpPr>
              <p:cNvPr id="22" name="Oval 21">
                <a:extLst>
                  <a:ext uri="{FF2B5EF4-FFF2-40B4-BE49-F238E27FC236}">
                    <a16:creationId xmlns:a16="http://schemas.microsoft.com/office/drawing/2014/main" id="{EEF50EE5-112C-45E9-9E81-194E14633A5B}"/>
                  </a:ext>
                </a:extLst>
              </p:cNvPr>
              <p:cNvSpPr/>
              <p:nvPr/>
            </p:nvSpPr>
            <p:spPr>
              <a:xfrm>
                <a:off x="7431458" y="2683821"/>
                <a:ext cx="204186" cy="30085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0CC33544-1494-47DB-A814-F831A5CF72A1}"/>
                  </a:ext>
                </a:extLst>
              </p:cNvPr>
              <p:cNvPicPr>
                <a:picLocks noChangeAspect="1"/>
              </p:cNvPicPr>
              <p:nvPr/>
            </p:nvPicPr>
            <p:blipFill>
              <a:blip r:embed="rId4"/>
              <a:stretch>
                <a:fillRect/>
              </a:stretch>
            </p:blipFill>
            <p:spPr>
              <a:xfrm>
                <a:off x="715993" y="2316146"/>
                <a:ext cx="7032570" cy="1173259"/>
              </a:xfrm>
              <a:prstGeom prst="rect">
                <a:avLst/>
              </a:prstGeom>
              <a:ln w="12700">
                <a:solidFill>
                  <a:schemeClr val="tx1"/>
                </a:solidFill>
              </a:ln>
            </p:spPr>
          </p:pic>
          <p:sp>
            <p:nvSpPr>
              <p:cNvPr id="24" name="Oval 23">
                <a:extLst>
                  <a:ext uri="{FF2B5EF4-FFF2-40B4-BE49-F238E27FC236}">
                    <a16:creationId xmlns:a16="http://schemas.microsoft.com/office/drawing/2014/main" id="{42542B85-DD35-4179-BCC9-5A186CEED12A}"/>
                  </a:ext>
                </a:extLst>
              </p:cNvPr>
              <p:cNvSpPr/>
              <p:nvPr/>
            </p:nvSpPr>
            <p:spPr>
              <a:xfrm>
                <a:off x="715993" y="2683822"/>
                <a:ext cx="367643" cy="790606"/>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BEDFAFF-3F64-482C-B6A1-A67815DDE090}"/>
                  </a:ext>
                </a:extLst>
              </p:cNvPr>
              <p:cNvSpPr/>
              <p:nvPr/>
            </p:nvSpPr>
            <p:spPr>
              <a:xfrm>
                <a:off x="6806243" y="2751827"/>
                <a:ext cx="285494" cy="677174"/>
              </a:xfrm>
              <a:prstGeom prst="ellipse">
                <a:avLst/>
              </a:prstGeom>
              <a:noFill/>
              <a:ln w="25400">
                <a:solidFill>
                  <a:srgbClr val="D02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Oval 17">
              <a:extLst>
                <a:ext uri="{FF2B5EF4-FFF2-40B4-BE49-F238E27FC236}">
                  <a16:creationId xmlns:a16="http://schemas.microsoft.com/office/drawing/2014/main" id="{78F3F591-376D-4231-83B1-7699B2E4BDD1}"/>
                </a:ext>
              </a:extLst>
            </p:cNvPr>
            <p:cNvSpPr/>
            <p:nvPr/>
          </p:nvSpPr>
          <p:spPr>
            <a:xfrm>
              <a:off x="1746976" y="4908431"/>
              <a:ext cx="547649" cy="231893"/>
            </a:xfrm>
            <a:prstGeom prst="ellipse">
              <a:avLst/>
            </a:prstGeom>
            <a:noFill/>
            <a:ln w="25400">
              <a:solidFill>
                <a:srgbClr val="D02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Box 18">
            <a:extLst>
              <a:ext uri="{FF2B5EF4-FFF2-40B4-BE49-F238E27FC236}">
                <a16:creationId xmlns:a16="http://schemas.microsoft.com/office/drawing/2014/main" id="{009D5B40-14C8-486F-89B7-5ADF987EF7E9}"/>
              </a:ext>
            </a:extLst>
          </p:cNvPr>
          <p:cNvSpPr txBox="1"/>
          <p:nvPr/>
        </p:nvSpPr>
        <p:spPr>
          <a:xfrm>
            <a:off x="350352" y="6356351"/>
            <a:ext cx="2057399" cy="338554"/>
          </a:xfrm>
          <a:prstGeom prst="rect">
            <a:avLst/>
          </a:prstGeom>
          <a:noFill/>
        </p:spPr>
        <p:txBody>
          <a:bodyPr wrap="square" rtlCol="0">
            <a:spAutoFit/>
          </a:bodyPr>
          <a:lstStyle/>
          <a:p>
            <a:r>
              <a:rPr lang="en-US" sz="1600" dirty="0">
                <a:solidFill>
                  <a:srgbClr val="002D73"/>
                </a:solidFill>
                <a:latin typeface="Brandon Grotesque Black" panose="020B0A03020203060202" pitchFamily="34" charset="0"/>
              </a:rPr>
              <a:t>GOODWILL</a:t>
            </a:r>
          </a:p>
        </p:txBody>
      </p:sp>
      <p:sp>
        <p:nvSpPr>
          <p:cNvPr id="26" name="Title 1">
            <a:extLst>
              <a:ext uri="{FF2B5EF4-FFF2-40B4-BE49-F238E27FC236}">
                <a16:creationId xmlns:a16="http://schemas.microsoft.com/office/drawing/2014/main" id="{CD927E8D-3044-4BE3-AC5D-1AA1CA75DF71}"/>
              </a:ext>
            </a:extLst>
          </p:cNvPr>
          <p:cNvSpPr txBox="1">
            <a:spLocks/>
          </p:cNvSpPr>
          <p:nvPr/>
        </p:nvSpPr>
        <p:spPr>
          <a:xfrm>
            <a:off x="191745" y="217821"/>
            <a:ext cx="5979117" cy="508401"/>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Brandon Grotesque Bold" panose="020B0803020203060202" pitchFamily="34" charset="0"/>
                <a:ea typeface="Pacifico" charset="0"/>
                <a:cs typeface="Arial" panose="020B0604020202020204" pitchFamily="34" charset="0"/>
              </a:rPr>
              <a:t>Receiving or Manifesting Product </a:t>
            </a:r>
            <a:r>
              <a:rPr lang="en-US" sz="1600" i="1" dirty="0">
                <a:solidFill>
                  <a:schemeClr val="bg1"/>
                </a:solidFill>
                <a:latin typeface="Brandon Grotesque Bold" panose="020B0803020203060202" pitchFamily="34" charset="0"/>
                <a:ea typeface="Pacifico" charset="0"/>
                <a:cs typeface="Arial" panose="020B0604020202020204" pitchFamily="34" charset="0"/>
              </a:rPr>
              <a:t>(Continued)</a:t>
            </a:r>
          </a:p>
        </p:txBody>
      </p:sp>
    </p:spTree>
    <p:custDataLst>
      <p:tags r:id="rId1"/>
    </p:custDataLst>
    <p:extLst>
      <p:ext uri="{BB962C8B-B14F-4D97-AF65-F5344CB8AC3E}">
        <p14:creationId xmlns:p14="http://schemas.microsoft.com/office/powerpoint/2010/main" val="3485865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F2BF7D55-63E8-4468-B36E-8C97C155950E}"/>
              </a:ext>
            </a:extLst>
          </p:cNvPr>
          <p:cNvSpPr txBox="1">
            <a:spLocks/>
          </p:cNvSpPr>
          <p:nvPr/>
        </p:nvSpPr>
        <p:spPr>
          <a:xfrm>
            <a:off x="386600" y="1289220"/>
            <a:ext cx="8041407" cy="51556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mj-lt"/>
              <a:buAutoNum type="arabicPeriod" startAt="8"/>
            </a:pPr>
            <a:r>
              <a:rPr lang="en-US" sz="1200" dirty="0">
                <a:latin typeface="Arial" panose="020B0604020202020204" pitchFamily="34" charset="0"/>
                <a:cs typeface="Arial" panose="020B0604020202020204" pitchFamily="34" charset="0"/>
              </a:rPr>
              <a:t>Both products are now “accepted” in the location where the checkmarks were. Click on the product name to start renaming it.</a:t>
            </a:r>
          </a:p>
          <a:p>
            <a:pPr marL="233363" indent="0">
              <a:lnSpc>
                <a:spcPct val="150000"/>
              </a:lnSpc>
              <a:buNone/>
            </a:pPr>
            <a:r>
              <a:rPr lang="en-US" sz="1200" b="1" dirty="0">
                <a:latin typeface="Arial" panose="020B0604020202020204" pitchFamily="34" charset="0"/>
                <a:cs typeface="Arial" panose="020B0604020202020204" pitchFamily="34" charset="0"/>
              </a:rPr>
              <a:t>NOTE:</a:t>
            </a:r>
            <a:r>
              <a:rPr lang="en-US" sz="1200" dirty="0">
                <a:latin typeface="Arial" panose="020B0604020202020204" pitchFamily="34" charset="0"/>
                <a:cs typeface="Arial" panose="020B0604020202020204" pitchFamily="34" charset="0"/>
              </a:rPr>
              <a:t> If your products were listed correctly, this portion of the process is complete. You can move on to #13.</a:t>
            </a:r>
          </a:p>
          <a:p>
            <a:pPr marL="0" indent="0">
              <a:lnSpc>
                <a:spcPct val="150000"/>
              </a:lnSpc>
              <a:buNone/>
            </a:pPr>
            <a:endParaRPr lang="en-US" sz="1200" dirty="0">
              <a:latin typeface="Arial" panose="020B0604020202020204" pitchFamily="34" charset="0"/>
              <a:cs typeface="Arial" panose="020B0604020202020204" pitchFamily="34" charset="0"/>
            </a:endParaRPr>
          </a:p>
          <a:p>
            <a:pPr marL="0" indent="0">
              <a:lnSpc>
                <a:spcPct val="150000"/>
              </a:lnSpc>
              <a:buNone/>
            </a:pPr>
            <a:endParaRPr lang="en-US" sz="1200" dirty="0">
              <a:latin typeface="Arial" panose="020B0604020202020204" pitchFamily="34" charset="0"/>
              <a:cs typeface="Arial" panose="020B0604020202020204" pitchFamily="34" charset="0"/>
            </a:endParaRPr>
          </a:p>
          <a:p>
            <a:pPr marL="0" indent="0">
              <a:lnSpc>
                <a:spcPct val="150000"/>
              </a:lnSpc>
              <a:buNone/>
            </a:pPr>
            <a:endParaRPr lang="en-US" sz="1200" dirty="0">
              <a:latin typeface="Arial" panose="020B0604020202020204" pitchFamily="34" charset="0"/>
              <a:cs typeface="Arial" panose="020B0604020202020204" pitchFamily="34" charset="0"/>
            </a:endParaRPr>
          </a:p>
          <a:p>
            <a:pPr>
              <a:lnSpc>
                <a:spcPct val="150000"/>
              </a:lnSpc>
              <a:buFont typeface="+mj-lt"/>
              <a:buAutoNum type="arabicPeriod" startAt="9"/>
            </a:pPr>
            <a:r>
              <a:rPr lang="en-US" sz="1200" dirty="0">
                <a:latin typeface="Arial" panose="020B0604020202020204" pitchFamily="34" charset="0"/>
                <a:cs typeface="Arial" panose="020B0604020202020204" pitchFamily="34" charset="0"/>
              </a:rPr>
              <a:t>When you click on the product name (#8), a new page will open. You can now make changes or add information to your listing. At the bottom of the page, click “Edit”.</a:t>
            </a:r>
          </a:p>
          <a:p>
            <a:pPr>
              <a:lnSpc>
                <a:spcPct val="150000"/>
              </a:lnSpc>
              <a:buFont typeface="+mj-lt"/>
              <a:buAutoNum type="arabicPeriod" startAt="9"/>
            </a:pPr>
            <a:endParaRPr lang="en-US" sz="1200" dirty="0">
              <a:latin typeface="Arial" panose="020B0604020202020204" pitchFamily="34" charset="0"/>
              <a:cs typeface="Arial" panose="020B0604020202020204" pitchFamily="34" charset="0"/>
            </a:endParaRPr>
          </a:p>
          <a:p>
            <a:pPr>
              <a:lnSpc>
                <a:spcPct val="150000"/>
              </a:lnSpc>
              <a:buFont typeface="+mj-lt"/>
              <a:buAutoNum type="arabicPeriod" startAt="7"/>
            </a:pPr>
            <a:endParaRPr lang="en-US" sz="1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5983B71-5785-4271-8290-927CEC493D2E}"/>
              </a:ext>
            </a:extLst>
          </p:cNvPr>
          <p:cNvSpPr/>
          <p:nvPr/>
        </p:nvSpPr>
        <p:spPr>
          <a:xfrm>
            <a:off x="0" y="0"/>
            <a:ext cx="9153216" cy="932688"/>
          </a:xfrm>
          <a:prstGeom prst="rect">
            <a:avLst/>
          </a:prstGeom>
          <a:solidFill>
            <a:srgbClr val="002D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7" name="Slide Number Placeholder 1">
            <a:extLst>
              <a:ext uri="{FF2B5EF4-FFF2-40B4-BE49-F238E27FC236}">
                <a16:creationId xmlns:a16="http://schemas.microsoft.com/office/drawing/2014/main" id="{012B1D1D-681E-4BB2-9B26-DE6EC46B0DC6}"/>
              </a:ext>
            </a:extLst>
          </p:cNvPr>
          <p:cNvSpPr>
            <a:spLocks noGrp="1"/>
          </p:cNvSpPr>
          <p:nvPr>
            <p:ph type="sldNum" sz="quarter" idx="12"/>
          </p:nvPr>
        </p:nvSpPr>
        <p:spPr>
          <a:xfrm>
            <a:off x="6457950" y="6356351"/>
            <a:ext cx="2057400" cy="365125"/>
          </a:xfrm>
        </p:spPr>
        <p:txBody>
          <a:bodyPr/>
          <a:lstStyle/>
          <a:p>
            <a:r>
              <a:rPr lang="en-US" dirty="0">
                <a:latin typeface="Arial" panose="020B0604020202020204" pitchFamily="34" charset="0"/>
                <a:cs typeface="Arial" panose="020B0604020202020204" pitchFamily="34" charset="0"/>
              </a:rPr>
              <a:t>7</a:t>
            </a:r>
          </a:p>
        </p:txBody>
      </p:sp>
      <p:sp>
        <p:nvSpPr>
          <p:cNvPr id="9" name="Title 1">
            <a:extLst>
              <a:ext uri="{FF2B5EF4-FFF2-40B4-BE49-F238E27FC236}">
                <a16:creationId xmlns:a16="http://schemas.microsoft.com/office/drawing/2014/main" id="{64218AF5-F6B2-4030-9284-D72BC304BDD1}"/>
              </a:ext>
            </a:extLst>
          </p:cNvPr>
          <p:cNvSpPr txBox="1">
            <a:spLocks/>
          </p:cNvSpPr>
          <p:nvPr/>
        </p:nvSpPr>
        <p:spPr>
          <a:xfrm>
            <a:off x="191746" y="272177"/>
            <a:ext cx="5979117" cy="508401"/>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dirty="0">
              <a:solidFill>
                <a:schemeClr val="bg1"/>
              </a:solidFill>
              <a:latin typeface="Brandon Grotesque Bold" panose="020B0803020203060202" pitchFamily="34" charset="0"/>
              <a:ea typeface="Pacifico" charset="0"/>
              <a:cs typeface="Arial" panose="020B0604020202020204" pitchFamily="34" charset="0"/>
            </a:endParaRPr>
          </a:p>
        </p:txBody>
      </p:sp>
      <p:sp>
        <p:nvSpPr>
          <p:cNvPr id="20" name="Title 1">
            <a:extLst>
              <a:ext uri="{FF2B5EF4-FFF2-40B4-BE49-F238E27FC236}">
                <a16:creationId xmlns:a16="http://schemas.microsoft.com/office/drawing/2014/main" id="{452D4BD2-2937-45F7-B775-C4CCA6A3AFC9}"/>
              </a:ext>
            </a:extLst>
          </p:cNvPr>
          <p:cNvSpPr txBox="1">
            <a:spLocks/>
          </p:cNvSpPr>
          <p:nvPr/>
        </p:nvSpPr>
        <p:spPr>
          <a:xfrm>
            <a:off x="6457950" y="312735"/>
            <a:ext cx="2556189" cy="307214"/>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800" dirty="0">
                <a:solidFill>
                  <a:schemeClr val="bg1"/>
                </a:solidFill>
                <a:latin typeface="Brandon Grotesque Bold" panose="020B0803020203060202" pitchFamily="34" charset="0"/>
                <a:ea typeface="Pacifico" charset="0"/>
                <a:cs typeface="Arial" panose="020B0604020202020204" pitchFamily="34" charset="0"/>
              </a:rPr>
              <a:t>Electronics Processor</a:t>
            </a:r>
          </a:p>
        </p:txBody>
      </p:sp>
      <p:grpSp>
        <p:nvGrpSpPr>
          <p:cNvPr id="6" name="Group 5">
            <a:extLst>
              <a:ext uri="{FF2B5EF4-FFF2-40B4-BE49-F238E27FC236}">
                <a16:creationId xmlns:a16="http://schemas.microsoft.com/office/drawing/2014/main" id="{03C12625-8F7D-46C7-8824-2B5518E31135}"/>
              </a:ext>
            </a:extLst>
          </p:cNvPr>
          <p:cNvGrpSpPr/>
          <p:nvPr/>
        </p:nvGrpSpPr>
        <p:grpSpPr>
          <a:xfrm>
            <a:off x="891018" y="2369569"/>
            <a:ext cx="7032570" cy="1140416"/>
            <a:chOff x="1159028" y="4130403"/>
            <a:chExt cx="7032570" cy="1140416"/>
          </a:xfrm>
        </p:grpSpPr>
        <p:pic>
          <p:nvPicPr>
            <p:cNvPr id="29" name="Picture 28">
              <a:extLst>
                <a:ext uri="{FF2B5EF4-FFF2-40B4-BE49-F238E27FC236}">
                  <a16:creationId xmlns:a16="http://schemas.microsoft.com/office/drawing/2014/main" id="{C5CE991F-37E4-414B-BAA4-782D0247B4F0}"/>
                </a:ext>
              </a:extLst>
            </p:cNvPr>
            <p:cNvPicPr>
              <a:picLocks noChangeAspect="1"/>
            </p:cNvPicPr>
            <p:nvPr/>
          </p:nvPicPr>
          <p:blipFill>
            <a:blip r:embed="rId3"/>
            <a:stretch>
              <a:fillRect/>
            </a:stretch>
          </p:blipFill>
          <p:spPr>
            <a:xfrm>
              <a:off x="1159028" y="4130403"/>
              <a:ext cx="7032570" cy="1140416"/>
            </a:xfrm>
            <a:prstGeom prst="rect">
              <a:avLst/>
            </a:prstGeom>
            <a:ln w="12700">
              <a:solidFill>
                <a:schemeClr val="tx1"/>
              </a:solidFill>
            </a:ln>
          </p:spPr>
        </p:pic>
        <p:sp>
          <p:nvSpPr>
            <p:cNvPr id="30" name="Oval 29">
              <a:extLst>
                <a:ext uri="{FF2B5EF4-FFF2-40B4-BE49-F238E27FC236}">
                  <a16:creationId xmlns:a16="http://schemas.microsoft.com/office/drawing/2014/main" id="{8A1A8F5C-F5F6-4302-864A-5C5A2CDC9357}"/>
                </a:ext>
              </a:extLst>
            </p:cNvPr>
            <p:cNvSpPr/>
            <p:nvPr/>
          </p:nvSpPr>
          <p:spPr>
            <a:xfrm>
              <a:off x="6893098" y="4570741"/>
              <a:ext cx="806372" cy="640179"/>
            </a:xfrm>
            <a:prstGeom prst="ellipse">
              <a:avLst/>
            </a:prstGeom>
            <a:noFill/>
            <a:ln w="25400">
              <a:solidFill>
                <a:srgbClr val="D02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0F6CCFC1-8967-41B6-AE9D-0D80BF9F3942}"/>
                </a:ext>
              </a:extLst>
            </p:cNvPr>
            <p:cNvSpPr/>
            <p:nvPr/>
          </p:nvSpPr>
          <p:spPr>
            <a:xfrm>
              <a:off x="1553577" y="4535425"/>
              <a:ext cx="1811060" cy="300855"/>
            </a:xfrm>
            <a:prstGeom prst="ellipse">
              <a:avLst/>
            </a:prstGeom>
            <a:noFill/>
            <a:ln w="25400">
              <a:solidFill>
                <a:srgbClr val="D02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120CA27F-9FC8-4FFE-82A3-68139A16B964}"/>
              </a:ext>
            </a:extLst>
          </p:cNvPr>
          <p:cNvGrpSpPr/>
          <p:nvPr/>
        </p:nvGrpSpPr>
        <p:grpSpPr>
          <a:xfrm>
            <a:off x="952519" y="4470514"/>
            <a:ext cx="6909567" cy="1013843"/>
            <a:chOff x="952519" y="4470514"/>
            <a:chExt cx="6909567" cy="1013843"/>
          </a:xfrm>
        </p:grpSpPr>
        <p:pic>
          <p:nvPicPr>
            <p:cNvPr id="32" name="Picture 31">
              <a:extLst>
                <a:ext uri="{FF2B5EF4-FFF2-40B4-BE49-F238E27FC236}">
                  <a16:creationId xmlns:a16="http://schemas.microsoft.com/office/drawing/2014/main" id="{FFA3BE76-B388-4B3F-AF64-09916F571CB2}"/>
                </a:ext>
              </a:extLst>
            </p:cNvPr>
            <p:cNvPicPr/>
            <p:nvPr/>
          </p:nvPicPr>
          <p:blipFill rotWithShape="1">
            <a:blip r:embed="rId4"/>
            <a:srcRect t="88660"/>
            <a:stretch/>
          </p:blipFill>
          <p:spPr>
            <a:xfrm>
              <a:off x="952519" y="4470514"/>
              <a:ext cx="6909567" cy="1013843"/>
            </a:xfrm>
            <a:prstGeom prst="rect">
              <a:avLst/>
            </a:prstGeom>
            <a:ln w="12700">
              <a:solidFill>
                <a:schemeClr val="tx1"/>
              </a:solidFill>
            </a:ln>
          </p:spPr>
        </p:pic>
        <p:sp>
          <p:nvSpPr>
            <p:cNvPr id="33" name="Oval 32">
              <a:extLst>
                <a:ext uri="{FF2B5EF4-FFF2-40B4-BE49-F238E27FC236}">
                  <a16:creationId xmlns:a16="http://schemas.microsoft.com/office/drawing/2014/main" id="{446E8BE8-9619-4C82-9457-80E58754D2E4}"/>
                </a:ext>
              </a:extLst>
            </p:cNvPr>
            <p:cNvSpPr/>
            <p:nvPr/>
          </p:nvSpPr>
          <p:spPr>
            <a:xfrm>
              <a:off x="1397645" y="4954289"/>
              <a:ext cx="500166" cy="461665"/>
            </a:xfrm>
            <a:prstGeom prst="ellipse">
              <a:avLst/>
            </a:prstGeom>
            <a:noFill/>
            <a:ln w="25400">
              <a:solidFill>
                <a:srgbClr val="D02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1569C565-F03A-4907-8EF4-40669CAA5587}"/>
              </a:ext>
            </a:extLst>
          </p:cNvPr>
          <p:cNvSpPr txBox="1"/>
          <p:nvPr/>
        </p:nvSpPr>
        <p:spPr>
          <a:xfrm>
            <a:off x="350352" y="6356351"/>
            <a:ext cx="2057399" cy="338554"/>
          </a:xfrm>
          <a:prstGeom prst="rect">
            <a:avLst/>
          </a:prstGeom>
          <a:noFill/>
        </p:spPr>
        <p:txBody>
          <a:bodyPr wrap="square" rtlCol="0">
            <a:spAutoFit/>
          </a:bodyPr>
          <a:lstStyle/>
          <a:p>
            <a:r>
              <a:rPr lang="en-US" sz="1600" dirty="0">
                <a:solidFill>
                  <a:srgbClr val="002D73"/>
                </a:solidFill>
                <a:latin typeface="Brandon Grotesque Black" panose="020B0A03020203060202" pitchFamily="34" charset="0"/>
              </a:rPr>
              <a:t>GOODWILL</a:t>
            </a:r>
          </a:p>
        </p:txBody>
      </p:sp>
      <p:sp>
        <p:nvSpPr>
          <p:cNvPr id="18" name="Title 1">
            <a:extLst>
              <a:ext uri="{FF2B5EF4-FFF2-40B4-BE49-F238E27FC236}">
                <a16:creationId xmlns:a16="http://schemas.microsoft.com/office/drawing/2014/main" id="{E269DD3C-D1A1-4505-86F1-203F44DEDB7B}"/>
              </a:ext>
            </a:extLst>
          </p:cNvPr>
          <p:cNvSpPr txBox="1">
            <a:spLocks/>
          </p:cNvSpPr>
          <p:nvPr/>
        </p:nvSpPr>
        <p:spPr>
          <a:xfrm>
            <a:off x="191745" y="217821"/>
            <a:ext cx="5979117" cy="508401"/>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Brandon Grotesque Bold" panose="020B0803020203060202" pitchFamily="34" charset="0"/>
                <a:ea typeface="Pacifico" charset="0"/>
                <a:cs typeface="Arial" panose="020B0604020202020204" pitchFamily="34" charset="0"/>
              </a:rPr>
              <a:t>Renaming Products</a:t>
            </a:r>
          </a:p>
        </p:txBody>
      </p:sp>
    </p:spTree>
    <p:custDataLst>
      <p:tags r:id="rId1"/>
    </p:custDataLst>
    <p:extLst>
      <p:ext uri="{BB962C8B-B14F-4D97-AF65-F5344CB8AC3E}">
        <p14:creationId xmlns:p14="http://schemas.microsoft.com/office/powerpoint/2010/main" val="2210592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F2BF7D55-63E8-4468-B36E-8C97C155950E}"/>
              </a:ext>
            </a:extLst>
          </p:cNvPr>
          <p:cNvSpPr txBox="1">
            <a:spLocks/>
          </p:cNvSpPr>
          <p:nvPr/>
        </p:nvSpPr>
        <p:spPr>
          <a:xfrm>
            <a:off x="412147" y="1200685"/>
            <a:ext cx="8041407" cy="51556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4488" indent="-341313">
              <a:lnSpc>
                <a:spcPct val="150000"/>
              </a:lnSpc>
              <a:buFont typeface="+mj-lt"/>
              <a:buAutoNum type="arabicPeriod" startAt="10"/>
            </a:pPr>
            <a:r>
              <a:rPr lang="en-US" sz="1200" dirty="0">
                <a:latin typeface="Arial" panose="020B0604020202020204" pitchFamily="34" charset="0"/>
                <a:cs typeface="Arial" panose="020B0604020202020204" pitchFamily="34" charset="0"/>
              </a:rPr>
              <a:t>The page will now allow you to rename the product. Look for “Title.” Before typing in the basics of the product, ensure that the space is cleared. This step ensures that the old information is removed and that the new details you're about to enter are accurate. For laptops, enter the brand, model number, screen size, and laptop.</a:t>
            </a:r>
          </a:p>
          <a:p>
            <a:pPr marL="344488" indent="-341313">
              <a:lnSpc>
                <a:spcPct val="150000"/>
              </a:lnSpc>
              <a:buFont typeface="+mj-lt"/>
              <a:buAutoNum type="arabicPeriod" startAt="10"/>
            </a:pPr>
            <a:endParaRPr lang="en-US" sz="1200" dirty="0">
              <a:latin typeface="Arial" panose="020B0604020202020204" pitchFamily="34" charset="0"/>
              <a:cs typeface="Arial" panose="020B0604020202020204" pitchFamily="34" charset="0"/>
            </a:endParaRPr>
          </a:p>
          <a:p>
            <a:pPr marL="344488" indent="-341313">
              <a:lnSpc>
                <a:spcPct val="150000"/>
              </a:lnSpc>
              <a:buFont typeface="+mj-lt"/>
              <a:buAutoNum type="arabicPeriod" startAt="10"/>
            </a:pPr>
            <a:endParaRPr lang="en-US" sz="1200" dirty="0">
              <a:latin typeface="Arial" panose="020B0604020202020204" pitchFamily="34" charset="0"/>
              <a:cs typeface="Arial" panose="020B0604020202020204" pitchFamily="34" charset="0"/>
            </a:endParaRPr>
          </a:p>
          <a:p>
            <a:pPr marL="344488" indent="-341313">
              <a:lnSpc>
                <a:spcPct val="150000"/>
              </a:lnSpc>
              <a:buFont typeface="+mj-lt"/>
              <a:buAutoNum type="arabicPeriod" startAt="10"/>
            </a:pPr>
            <a:r>
              <a:rPr lang="en-US" sz="1200" dirty="0">
                <a:latin typeface="Arial" panose="020B0604020202020204" pitchFamily="34" charset="0"/>
                <a:cs typeface="Arial" panose="020B0604020202020204" pitchFamily="34" charset="0"/>
              </a:rPr>
              <a:t>When you’re done. Click “Save” at the top right section of the screen. </a:t>
            </a:r>
          </a:p>
          <a:p>
            <a:pPr marL="344488" indent="-341313">
              <a:lnSpc>
                <a:spcPct val="150000"/>
              </a:lnSpc>
              <a:buFont typeface="+mj-lt"/>
              <a:buAutoNum type="arabicPeriod" startAt="10"/>
            </a:pPr>
            <a:r>
              <a:rPr lang="en-US" sz="1200" dirty="0">
                <a:latin typeface="Arial" panose="020B0604020202020204" pitchFamily="34" charset="0"/>
                <a:cs typeface="Arial" panose="020B0604020202020204" pitchFamily="34" charset="0"/>
              </a:rPr>
              <a:t>At the top left section of the screen, click “Back”.</a:t>
            </a:r>
          </a:p>
          <a:p>
            <a:pPr marL="344488" indent="0">
              <a:lnSpc>
                <a:spcPct val="150000"/>
              </a:lnSpc>
              <a:buNone/>
            </a:pPr>
            <a:r>
              <a:rPr lang="en-US" sz="1200" b="1" dirty="0">
                <a:latin typeface="Arial" panose="020B0604020202020204" pitchFamily="34" charset="0"/>
                <a:cs typeface="Arial" panose="020B0604020202020204" pitchFamily="34" charset="0"/>
              </a:rPr>
              <a:t>NOTE: </a:t>
            </a:r>
            <a:r>
              <a:rPr lang="en-US" sz="1200" dirty="0">
                <a:latin typeface="Arial" panose="020B0604020202020204" pitchFamily="34" charset="0"/>
                <a:cs typeface="Arial" panose="020B0604020202020204" pitchFamily="34" charset="0"/>
              </a:rPr>
              <a:t>The product name will not change on the manifest, but when you click on the product, it will show the updated title of the product (pictured below). You will again start the editing process, as noted in #9, to add other information to the listing. The products that will be added later are noted in the specific processing process for your product.</a:t>
            </a:r>
          </a:p>
          <a:p>
            <a:pPr marL="344488" indent="-341313">
              <a:lnSpc>
                <a:spcPct val="150000"/>
              </a:lnSpc>
              <a:buFont typeface="+mj-lt"/>
              <a:buAutoNum type="arabicPeriod" startAt="10"/>
            </a:pPr>
            <a:endParaRPr lang="en-US" sz="1200" dirty="0">
              <a:latin typeface="Arial" panose="020B0604020202020204" pitchFamily="34" charset="0"/>
              <a:cs typeface="Arial" panose="020B0604020202020204" pitchFamily="34" charset="0"/>
            </a:endParaRPr>
          </a:p>
          <a:p>
            <a:pPr>
              <a:lnSpc>
                <a:spcPct val="150000"/>
              </a:lnSpc>
              <a:buFont typeface="+mj-lt"/>
              <a:buAutoNum type="arabicPeriod" startAt="10"/>
            </a:pPr>
            <a:endParaRPr lang="en-US" sz="1200" dirty="0">
              <a:latin typeface="Arial" panose="020B0604020202020204" pitchFamily="34" charset="0"/>
              <a:cs typeface="Arial" panose="020B0604020202020204" pitchFamily="34" charset="0"/>
            </a:endParaRPr>
          </a:p>
          <a:p>
            <a:pPr>
              <a:lnSpc>
                <a:spcPct val="150000"/>
              </a:lnSpc>
              <a:buFont typeface="+mj-lt"/>
              <a:buAutoNum type="arabicPeriod" startAt="10"/>
            </a:pPr>
            <a:endParaRPr lang="en-US" sz="1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5983B71-5785-4271-8290-927CEC493D2E}"/>
              </a:ext>
            </a:extLst>
          </p:cNvPr>
          <p:cNvSpPr/>
          <p:nvPr/>
        </p:nvSpPr>
        <p:spPr>
          <a:xfrm>
            <a:off x="0" y="0"/>
            <a:ext cx="9153216" cy="932688"/>
          </a:xfrm>
          <a:prstGeom prst="rect">
            <a:avLst/>
          </a:prstGeom>
          <a:solidFill>
            <a:srgbClr val="002D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7" name="Slide Number Placeholder 1">
            <a:extLst>
              <a:ext uri="{FF2B5EF4-FFF2-40B4-BE49-F238E27FC236}">
                <a16:creationId xmlns:a16="http://schemas.microsoft.com/office/drawing/2014/main" id="{012B1D1D-681E-4BB2-9B26-DE6EC46B0DC6}"/>
              </a:ext>
            </a:extLst>
          </p:cNvPr>
          <p:cNvSpPr>
            <a:spLocks noGrp="1"/>
          </p:cNvSpPr>
          <p:nvPr>
            <p:ph type="sldNum" sz="quarter" idx="12"/>
          </p:nvPr>
        </p:nvSpPr>
        <p:spPr>
          <a:xfrm>
            <a:off x="6457950" y="6356351"/>
            <a:ext cx="2057400" cy="365125"/>
          </a:xfrm>
        </p:spPr>
        <p:txBody>
          <a:bodyPr/>
          <a:lstStyle/>
          <a:p>
            <a:r>
              <a:rPr lang="en-US" dirty="0">
                <a:latin typeface="Arial" panose="020B0604020202020204" pitchFamily="34" charset="0"/>
                <a:cs typeface="Arial" panose="020B0604020202020204" pitchFamily="34" charset="0"/>
              </a:rPr>
              <a:t>8</a:t>
            </a:r>
          </a:p>
        </p:txBody>
      </p:sp>
      <p:sp>
        <p:nvSpPr>
          <p:cNvPr id="9" name="Title 1">
            <a:extLst>
              <a:ext uri="{FF2B5EF4-FFF2-40B4-BE49-F238E27FC236}">
                <a16:creationId xmlns:a16="http://schemas.microsoft.com/office/drawing/2014/main" id="{64218AF5-F6B2-4030-9284-D72BC304BDD1}"/>
              </a:ext>
            </a:extLst>
          </p:cNvPr>
          <p:cNvSpPr txBox="1">
            <a:spLocks/>
          </p:cNvSpPr>
          <p:nvPr/>
        </p:nvSpPr>
        <p:spPr>
          <a:xfrm>
            <a:off x="191746" y="272177"/>
            <a:ext cx="5979117" cy="508401"/>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dirty="0">
              <a:solidFill>
                <a:schemeClr val="bg1"/>
              </a:solidFill>
              <a:latin typeface="Brandon Grotesque Bold" panose="020B0803020203060202" pitchFamily="34" charset="0"/>
              <a:ea typeface="Pacifico" charset="0"/>
              <a:cs typeface="Arial" panose="020B0604020202020204" pitchFamily="34" charset="0"/>
            </a:endParaRPr>
          </a:p>
        </p:txBody>
      </p:sp>
      <p:sp>
        <p:nvSpPr>
          <p:cNvPr id="20" name="Title 1">
            <a:extLst>
              <a:ext uri="{FF2B5EF4-FFF2-40B4-BE49-F238E27FC236}">
                <a16:creationId xmlns:a16="http://schemas.microsoft.com/office/drawing/2014/main" id="{452D4BD2-2937-45F7-B775-C4CCA6A3AFC9}"/>
              </a:ext>
            </a:extLst>
          </p:cNvPr>
          <p:cNvSpPr txBox="1">
            <a:spLocks/>
          </p:cNvSpPr>
          <p:nvPr/>
        </p:nvSpPr>
        <p:spPr>
          <a:xfrm>
            <a:off x="6457950" y="312735"/>
            <a:ext cx="2556189" cy="307214"/>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800" dirty="0">
                <a:solidFill>
                  <a:schemeClr val="bg1"/>
                </a:solidFill>
                <a:latin typeface="Brandon Grotesque Bold" panose="020B0803020203060202" pitchFamily="34" charset="0"/>
                <a:ea typeface="Pacifico" charset="0"/>
                <a:cs typeface="Arial" panose="020B0604020202020204" pitchFamily="34" charset="0"/>
              </a:rPr>
              <a:t>Electronics Processor</a:t>
            </a:r>
          </a:p>
        </p:txBody>
      </p:sp>
      <p:grpSp>
        <p:nvGrpSpPr>
          <p:cNvPr id="2" name="Group 1">
            <a:extLst>
              <a:ext uri="{FF2B5EF4-FFF2-40B4-BE49-F238E27FC236}">
                <a16:creationId xmlns:a16="http://schemas.microsoft.com/office/drawing/2014/main" id="{E70D1FB5-7684-45A5-830D-5169F4821E3D}"/>
              </a:ext>
            </a:extLst>
          </p:cNvPr>
          <p:cNvGrpSpPr/>
          <p:nvPr/>
        </p:nvGrpSpPr>
        <p:grpSpPr>
          <a:xfrm>
            <a:off x="1726568" y="2223958"/>
            <a:ext cx="5741958" cy="530539"/>
            <a:chOff x="715992" y="2312493"/>
            <a:chExt cx="5741958" cy="530539"/>
          </a:xfrm>
        </p:grpSpPr>
        <p:pic>
          <p:nvPicPr>
            <p:cNvPr id="16" name="Picture 15">
              <a:extLst>
                <a:ext uri="{FF2B5EF4-FFF2-40B4-BE49-F238E27FC236}">
                  <a16:creationId xmlns:a16="http://schemas.microsoft.com/office/drawing/2014/main" id="{C9FB739E-88E8-43C1-BCAA-35FBF48CB463}"/>
                </a:ext>
              </a:extLst>
            </p:cNvPr>
            <p:cNvPicPr>
              <a:picLocks noChangeAspect="1"/>
            </p:cNvPicPr>
            <p:nvPr/>
          </p:nvPicPr>
          <p:blipFill>
            <a:blip r:embed="rId3"/>
            <a:stretch>
              <a:fillRect/>
            </a:stretch>
          </p:blipFill>
          <p:spPr>
            <a:xfrm>
              <a:off x="715993" y="2312493"/>
              <a:ext cx="5741957" cy="530539"/>
            </a:xfrm>
            <a:prstGeom prst="rect">
              <a:avLst/>
            </a:prstGeom>
            <a:ln w="12700">
              <a:solidFill>
                <a:schemeClr val="tx1"/>
              </a:solidFill>
            </a:ln>
          </p:spPr>
        </p:pic>
        <p:sp>
          <p:nvSpPr>
            <p:cNvPr id="17" name="Oval 16">
              <a:extLst>
                <a:ext uri="{FF2B5EF4-FFF2-40B4-BE49-F238E27FC236}">
                  <a16:creationId xmlns:a16="http://schemas.microsoft.com/office/drawing/2014/main" id="{1D8613CC-6E97-48BE-9717-244615F1F3BB}"/>
                </a:ext>
              </a:extLst>
            </p:cNvPr>
            <p:cNvSpPr/>
            <p:nvPr/>
          </p:nvSpPr>
          <p:spPr>
            <a:xfrm>
              <a:off x="715992" y="2518913"/>
              <a:ext cx="1093937" cy="250165"/>
            </a:xfrm>
            <a:prstGeom prst="ellipse">
              <a:avLst/>
            </a:prstGeom>
            <a:noFill/>
            <a:ln w="25400">
              <a:solidFill>
                <a:srgbClr val="D02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C07445D0-CECC-45BF-861A-824C98626730}"/>
              </a:ext>
            </a:extLst>
          </p:cNvPr>
          <p:cNvGrpSpPr/>
          <p:nvPr/>
        </p:nvGrpSpPr>
        <p:grpSpPr>
          <a:xfrm>
            <a:off x="1726569" y="5016575"/>
            <a:ext cx="5741957" cy="1031955"/>
            <a:chOff x="1536324" y="5105110"/>
            <a:chExt cx="5741957" cy="1031955"/>
          </a:xfrm>
        </p:grpSpPr>
        <p:pic>
          <p:nvPicPr>
            <p:cNvPr id="21" name="Picture 20">
              <a:extLst>
                <a:ext uri="{FF2B5EF4-FFF2-40B4-BE49-F238E27FC236}">
                  <a16:creationId xmlns:a16="http://schemas.microsoft.com/office/drawing/2014/main" id="{1B79593A-C53B-418A-B235-72F4D582D32B}"/>
                </a:ext>
              </a:extLst>
            </p:cNvPr>
            <p:cNvPicPr/>
            <p:nvPr/>
          </p:nvPicPr>
          <p:blipFill rotWithShape="1">
            <a:blip r:embed="rId4"/>
            <a:srcRect l="3393" t="48046"/>
            <a:stretch/>
          </p:blipFill>
          <p:spPr>
            <a:xfrm>
              <a:off x="1536324" y="5105110"/>
              <a:ext cx="5741957" cy="1031955"/>
            </a:xfrm>
            <a:prstGeom prst="rect">
              <a:avLst/>
            </a:prstGeom>
            <a:ln w="12700">
              <a:solidFill>
                <a:schemeClr val="tx1"/>
              </a:solidFill>
            </a:ln>
          </p:spPr>
        </p:pic>
        <p:sp>
          <p:nvSpPr>
            <p:cNvPr id="22" name="Oval 21">
              <a:extLst>
                <a:ext uri="{FF2B5EF4-FFF2-40B4-BE49-F238E27FC236}">
                  <a16:creationId xmlns:a16="http://schemas.microsoft.com/office/drawing/2014/main" id="{1075FC3F-47BC-4E69-AE7E-27EF8320D7C0}"/>
                </a:ext>
              </a:extLst>
            </p:cNvPr>
            <p:cNvSpPr/>
            <p:nvPr/>
          </p:nvSpPr>
          <p:spPr>
            <a:xfrm>
              <a:off x="5364013" y="5325897"/>
              <a:ext cx="1778659" cy="353926"/>
            </a:xfrm>
            <a:prstGeom prst="ellipse">
              <a:avLst/>
            </a:prstGeom>
            <a:noFill/>
            <a:ln w="25400">
              <a:solidFill>
                <a:srgbClr val="D02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a:extLst>
              <a:ext uri="{FF2B5EF4-FFF2-40B4-BE49-F238E27FC236}">
                <a16:creationId xmlns:a16="http://schemas.microsoft.com/office/drawing/2014/main" id="{E42D03F2-2559-4CB5-8428-F032F2CF47AD}"/>
              </a:ext>
            </a:extLst>
          </p:cNvPr>
          <p:cNvPicPr/>
          <p:nvPr/>
        </p:nvPicPr>
        <p:blipFill>
          <a:blip r:embed="rId5"/>
          <a:stretch>
            <a:fillRect/>
          </a:stretch>
        </p:blipFill>
        <p:spPr>
          <a:xfrm>
            <a:off x="5445272" y="2853818"/>
            <a:ext cx="1038225" cy="504825"/>
          </a:xfrm>
          <a:prstGeom prst="rect">
            <a:avLst/>
          </a:prstGeom>
        </p:spPr>
      </p:pic>
      <p:pic>
        <p:nvPicPr>
          <p:cNvPr id="19" name="Picture 18">
            <a:extLst>
              <a:ext uri="{FF2B5EF4-FFF2-40B4-BE49-F238E27FC236}">
                <a16:creationId xmlns:a16="http://schemas.microsoft.com/office/drawing/2014/main" id="{1DE8275C-765C-4947-A92B-C4C5D0060317}"/>
              </a:ext>
            </a:extLst>
          </p:cNvPr>
          <p:cNvPicPr/>
          <p:nvPr/>
        </p:nvPicPr>
        <p:blipFill>
          <a:blip r:embed="rId6"/>
          <a:stretch>
            <a:fillRect/>
          </a:stretch>
        </p:blipFill>
        <p:spPr>
          <a:xfrm>
            <a:off x="4258062" y="3272945"/>
            <a:ext cx="761936" cy="504825"/>
          </a:xfrm>
          <a:prstGeom prst="rect">
            <a:avLst/>
          </a:prstGeom>
          <a:ln w="12700">
            <a:solidFill>
              <a:schemeClr val="tx1"/>
            </a:solidFill>
          </a:ln>
        </p:spPr>
      </p:pic>
      <p:sp>
        <p:nvSpPr>
          <p:cNvPr id="23" name="Oval 22">
            <a:extLst>
              <a:ext uri="{FF2B5EF4-FFF2-40B4-BE49-F238E27FC236}">
                <a16:creationId xmlns:a16="http://schemas.microsoft.com/office/drawing/2014/main" id="{87C8EF6A-6FB8-4836-B724-43DB21125715}"/>
              </a:ext>
            </a:extLst>
          </p:cNvPr>
          <p:cNvSpPr/>
          <p:nvPr/>
        </p:nvSpPr>
        <p:spPr>
          <a:xfrm>
            <a:off x="4294711" y="3517307"/>
            <a:ext cx="604761" cy="172528"/>
          </a:xfrm>
          <a:prstGeom prst="ellipse">
            <a:avLst/>
          </a:prstGeom>
          <a:noFill/>
          <a:ln w="25400">
            <a:solidFill>
              <a:srgbClr val="D02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E826897-2A37-48A4-97E9-95B42C23D957}"/>
              </a:ext>
            </a:extLst>
          </p:cNvPr>
          <p:cNvSpPr txBox="1"/>
          <p:nvPr/>
        </p:nvSpPr>
        <p:spPr>
          <a:xfrm>
            <a:off x="350352" y="6356351"/>
            <a:ext cx="2057399" cy="338554"/>
          </a:xfrm>
          <a:prstGeom prst="rect">
            <a:avLst/>
          </a:prstGeom>
          <a:noFill/>
        </p:spPr>
        <p:txBody>
          <a:bodyPr wrap="square" rtlCol="0">
            <a:spAutoFit/>
          </a:bodyPr>
          <a:lstStyle/>
          <a:p>
            <a:r>
              <a:rPr lang="en-US" sz="1600" dirty="0">
                <a:solidFill>
                  <a:srgbClr val="002D73"/>
                </a:solidFill>
                <a:latin typeface="Brandon Grotesque Black" panose="020B0A03020203060202" pitchFamily="34" charset="0"/>
              </a:rPr>
              <a:t>GOODWILL</a:t>
            </a:r>
          </a:p>
        </p:txBody>
      </p:sp>
      <p:sp>
        <p:nvSpPr>
          <p:cNvPr id="25" name="Title 1">
            <a:extLst>
              <a:ext uri="{FF2B5EF4-FFF2-40B4-BE49-F238E27FC236}">
                <a16:creationId xmlns:a16="http://schemas.microsoft.com/office/drawing/2014/main" id="{A62FABD6-FA6D-4670-BFC0-759572430A3B}"/>
              </a:ext>
            </a:extLst>
          </p:cNvPr>
          <p:cNvSpPr txBox="1">
            <a:spLocks/>
          </p:cNvSpPr>
          <p:nvPr/>
        </p:nvSpPr>
        <p:spPr>
          <a:xfrm>
            <a:off x="191745" y="217821"/>
            <a:ext cx="5979117" cy="508401"/>
          </a:xfrm>
          <a:prstGeom prst="rect">
            <a:avLst/>
          </a:prstGeom>
          <a:solidFill>
            <a:srgbClr val="002D73"/>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Brandon Grotesque Bold" panose="020B0803020203060202" pitchFamily="34" charset="0"/>
                <a:ea typeface="Pacifico" charset="0"/>
                <a:cs typeface="Arial" panose="020B0604020202020204" pitchFamily="34" charset="0"/>
              </a:rPr>
              <a:t>Renaming Products </a:t>
            </a:r>
            <a:r>
              <a:rPr lang="en-US" sz="1600" i="1" dirty="0">
                <a:solidFill>
                  <a:schemeClr val="bg1"/>
                </a:solidFill>
                <a:latin typeface="Brandon Grotesque Bold" panose="020B0803020203060202" pitchFamily="34" charset="0"/>
                <a:ea typeface="Pacifico" charset="0"/>
                <a:cs typeface="Arial" panose="020B0604020202020204" pitchFamily="34" charset="0"/>
              </a:rPr>
              <a:t>(Continued)</a:t>
            </a:r>
          </a:p>
        </p:txBody>
      </p:sp>
    </p:spTree>
    <p:custDataLst>
      <p:tags r:id="rId1"/>
    </p:custDataLst>
    <p:extLst>
      <p:ext uri="{BB962C8B-B14F-4D97-AF65-F5344CB8AC3E}">
        <p14:creationId xmlns:p14="http://schemas.microsoft.com/office/powerpoint/2010/main" val="40531747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2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DF0CC41C985D4D8225D1525FA7B417" ma:contentTypeVersion="16" ma:contentTypeDescription="Create a new document." ma:contentTypeScope="" ma:versionID="2161a0fab587d767666f91b1bd8cf9bc">
  <xsd:schema xmlns:xsd="http://www.w3.org/2001/XMLSchema" xmlns:xs="http://www.w3.org/2001/XMLSchema" xmlns:p="http://schemas.microsoft.com/office/2006/metadata/properties" xmlns:ns3="8f1a24f6-d4fe-4f4c-a482-adf62c860c28" xmlns:ns4="de137f2e-6bf6-4e72-9f9d-81e93db1741b" targetNamespace="http://schemas.microsoft.com/office/2006/metadata/properties" ma:root="true" ma:fieldsID="cca823420e905f66c7e733af2992a867" ns3:_="" ns4:_="">
    <xsd:import namespace="8f1a24f6-d4fe-4f4c-a482-adf62c860c28"/>
    <xsd:import namespace="de137f2e-6bf6-4e72-9f9d-81e93db1741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ObjectDetectorVersions" minOccurs="0"/>
                <xsd:element ref="ns3:MediaServiceLocation" minOccurs="0"/>
                <xsd:element ref="ns3:MediaServiceSystemTags" minOccurs="0"/>
                <xsd:element ref="ns3:MediaLengthInSeconds" minOccurs="0"/>
                <xsd:element ref="ns4:SharedWithUsers" minOccurs="0"/>
                <xsd:element ref="ns4:SharedWithDetails" minOccurs="0"/>
                <xsd:element ref="ns4:SharingHintHash"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1a24f6-d4fe-4f4c-a482-adf62c860c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e137f2e-6bf6-4e72-9f9d-81e93db1741b"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8f1a24f6-d4fe-4f4c-a482-adf62c860c2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0DB815-16EA-4041-81B2-32A19A8E98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1a24f6-d4fe-4f4c-a482-adf62c860c28"/>
    <ds:schemaRef ds:uri="de137f2e-6bf6-4e72-9f9d-81e93db174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93FFA8-3DCD-4686-8F04-D0A38A239A3A}">
  <ds:schemaRefs>
    <ds:schemaRef ds:uri="http://purl.org/dc/dcmitype/"/>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8f1a24f6-d4fe-4f4c-a482-adf62c860c28"/>
    <ds:schemaRef ds:uri="de137f2e-6bf6-4e72-9f9d-81e93db1741b"/>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B2FC0C3-030A-4DB9-8773-7F93C2A542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2492</TotalTime>
  <Words>3017</Words>
  <Application>Microsoft Office PowerPoint</Application>
  <PresentationFormat>Letter Paper (8.5x11 in)</PresentationFormat>
  <Paragraphs>450</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Brandon Grotesque Black</vt:lpstr>
      <vt:lpstr>Brandon Grotesque Bold</vt:lpstr>
      <vt:lpstr>Calibri</vt:lpstr>
      <vt:lpstr>Calibri Light</vt:lpstr>
      <vt:lpstr>Courier New</vt:lpstr>
      <vt:lpstr>Pacifico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Elena Roberts</dc:creator>
  <cp:lastModifiedBy>Alex Cummings</cp:lastModifiedBy>
  <cp:revision>308</cp:revision>
  <dcterms:created xsi:type="dcterms:W3CDTF">2024-04-10T21:25:26Z</dcterms:created>
  <dcterms:modified xsi:type="dcterms:W3CDTF">2025-02-10T17:31:57Z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6F5EC9D6-B509-40EC-8175-AA0EF66EA2AA</vt:lpwstr>
  </property>
  <property fmtid="{D5CDD505-2E9C-101B-9397-08002B2CF9AE}" pid="3" name="ArticulatePath">
    <vt:lpwstr>Presentation1</vt:lpwstr>
  </property>
  <property fmtid="{D5CDD505-2E9C-101B-9397-08002B2CF9AE}" pid="4" name="ContentTypeId">
    <vt:lpwstr>0x01010030DF0CC41C985D4D8225D1525FA7B417</vt:lpwstr>
  </property>
</Properties>
</file>