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6" r:id="rId5"/>
    <p:sldId id="275" r:id="rId6"/>
    <p:sldId id="269" r:id="rId7"/>
    <p:sldId id="273" r:id="rId8"/>
    <p:sldId id="270" r:id="rId9"/>
    <p:sldId id="274" r:id="rId10"/>
    <p:sldId id="266" r:id="rId11"/>
    <p:sldId id="267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 Sets" id="{E5772BA4-4A58-4CF0-BCE6-928A8E27F2BA}">
          <p14:sldIdLst>
            <p14:sldId id="276"/>
            <p14:sldId id="275"/>
            <p14:sldId id="269"/>
            <p14:sldId id="273"/>
            <p14:sldId id="270"/>
            <p14:sldId id="274"/>
          </p14:sldIdLst>
        </p14:section>
        <p14:section name="SM" id="{AA314A4D-E3EB-4F51-BD01-A64423C3BB08}">
          <p14:sldIdLst>
            <p14:sldId id="266"/>
            <p14:sldId id="267"/>
          </p14:sldIdLst>
        </p14:section>
        <p14:section name="ASM" id="{E36C3C0B-8737-49B0-A0A8-1999A7A3E229}">
          <p14:sldIdLst>
            <p14:sldId id="256"/>
            <p14:sldId id="257"/>
          </p14:sldIdLst>
        </p14:section>
        <p14:section name="CSM" id="{29DDB8AD-3B70-48A0-A477-E746C97BDE5F}">
          <p14:sldIdLst>
            <p14:sldId id="258"/>
            <p14:sldId id="259"/>
          </p14:sldIdLst>
        </p14:section>
        <p14:section name="DA" id="{4DBAA9F7-20BB-4BBA-BA0A-EB0434F2B206}">
          <p14:sldIdLst>
            <p14:sldId id="260"/>
            <p14:sldId id="261"/>
          </p14:sldIdLst>
        </p14:section>
        <p14:section name="RMP" id="{F43CF831-46E9-4E15-A227-85EB2B819D44}">
          <p14:sldIdLst>
            <p14:sldId id="262"/>
            <p14:sldId id="263"/>
          </p14:sldIdLst>
        </p14:section>
        <p14:section name="RSA" id="{4A4A4CD3-1160-4E3E-A596-1CE4ACE724B8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Cummings" userId="35c4c996-482a-4fc8-986e-c06e0f16d442" providerId="ADAL" clId="{B29AAA7F-C600-4D62-A031-D1EC2B343424}"/>
    <pc:docChg chg="undo custSel addSld delSld modSld sldOrd modSection">
      <pc:chgData name="Alex Cummings" userId="35c4c996-482a-4fc8-986e-c06e0f16d442" providerId="ADAL" clId="{B29AAA7F-C600-4D62-A031-D1EC2B343424}" dt="2024-01-17T19:29:38.182" v="222"/>
      <pc:docMkLst>
        <pc:docMk/>
      </pc:docMkLst>
      <pc:sldChg chg="addSp delSp modSp">
        <pc:chgData name="Alex Cummings" userId="35c4c996-482a-4fc8-986e-c06e0f16d442" providerId="ADAL" clId="{B29AAA7F-C600-4D62-A031-D1EC2B343424}" dt="2023-12-21T08:35:37.063" v="13"/>
        <pc:sldMkLst>
          <pc:docMk/>
          <pc:sldMk cId="3245777726" sldId="257"/>
        </pc:sldMkLst>
        <pc:picChg chg="add del mod">
          <ac:chgData name="Alex Cummings" userId="35c4c996-482a-4fc8-986e-c06e0f16d442" providerId="ADAL" clId="{B29AAA7F-C600-4D62-A031-D1EC2B343424}" dt="2023-12-21T08:35:32.897" v="11"/>
          <ac:picMkLst>
            <pc:docMk/>
            <pc:sldMk cId="3245777726" sldId="257"/>
            <ac:picMk id="3" creationId="{FB284B92-532E-4FEC-B047-579711C23D4E}"/>
          </ac:picMkLst>
        </pc:picChg>
        <pc:picChg chg="del">
          <ac:chgData name="Alex Cummings" userId="35c4c996-482a-4fc8-986e-c06e0f16d442" providerId="ADAL" clId="{B29AAA7F-C600-4D62-A031-D1EC2B343424}" dt="2023-12-21T08:35:35.988" v="12" actId="478"/>
          <ac:picMkLst>
            <pc:docMk/>
            <pc:sldMk cId="3245777726" sldId="257"/>
            <ac:picMk id="5" creationId="{682E38FD-A02B-4DD7-A017-7FA05F0D0981}"/>
          </ac:picMkLst>
        </pc:picChg>
        <pc:picChg chg="del">
          <ac:chgData name="Alex Cummings" userId="35c4c996-482a-4fc8-986e-c06e0f16d442" providerId="ADAL" clId="{B29AAA7F-C600-4D62-A031-D1EC2B343424}" dt="2023-12-21T08:35:35.988" v="12" actId="478"/>
          <ac:picMkLst>
            <pc:docMk/>
            <pc:sldMk cId="3245777726" sldId="257"/>
            <ac:picMk id="6" creationId="{9AF7C803-A149-45F8-B7D8-A3CF45AF3D01}"/>
          </ac:picMkLst>
        </pc:picChg>
        <pc:picChg chg="del">
          <ac:chgData name="Alex Cummings" userId="35c4c996-482a-4fc8-986e-c06e0f16d442" providerId="ADAL" clId="{B29AAA7F-C600-4D62-A031-D1EC2B343424}" dt="2023-12-21T08:35:35.988" v="12" actId="478"/>
          <ac:picMkLst>
            <pc:docMk/>
            <pc:sldMk cId="3245777726" sldId="257"/>
            <ac:picMk id="7" creationId="{A3D25E2D-416C-418D-AA22-F76BD6229CFA}"/>
          </ac:picMkLst>
        </pc:picChg>
        <pc:picChg chg="del">
          <ac:chgData name="Alex Cummings" userId="35c4c996-482a-4fc8-986e-c06e0f16d442" providerId="ADAL" clId="{B29AAA7F-C600-4D62-A031-D1EC2B343424}" dt="2023-12-21T08:35:35.988" v="12" actId="478"/>
          <ac:picMkLst>
            <pc:docMk/>
            <pc:sldMk cId="3245777726" sldId="257"/>
            <ac:picMk id="8" creationId="{DF1F8A34-A580-4AFC-885F-DAAE0EEC8D8F}"/>
          </ac:picMkLst>
        </pc:picChg>
        <pc:picChg chg="del">
          <ac:chgData name="Alex Cummings" userId="35c4c996-482a-4fc8-986e-c06e0f16d442" providerId="ADAL" clId="{B29AAA7F-C600-4D62-A031-D1EC2B343424}" dt="2023-12-21T08:35:35.988" v="12" actId="478"/>
          <ac:picMkLst>
            <pc:docMk/>
            <pc:sldMk cId="3245777726" sldId="257"/>
            <ac:picMk id="10" creationId="{650FC2DA-2B37-4C13-8252-7987C380191B}"/>
          </ac:picMkLst>
        </pc:picChg>
        <pc:picChg chg="del">
          <ac:chgData name="Alex Cummings" userId="35c4c996-482a-4fc8-986e-c06e0f16d442" providerId="ADAL" clId="{B29AAA7F-C600-4D62-A031-D1EC2B343424}" dt="2023-12-21T08:35:35.988" v="12" actId="478"/>
          <ac:picMkLst>
            <pc:docMk/>
            <pc:sldMk cId="3245777726" sldId="257"/>
            <ac:picMk id="11" creationId="{C0DA44EA-6E6B-4FE5-86EA-BBEDF25282AD}"/>
          </ac:picMkLst>
        </pc:picChg>
        <pc:picChg chg="del">
          <ac:chgData name="Alex Cummings" userId="35c4c996-482a-4fc8-986e-c06e0f16d442" providerId="ADAL" clId="{B29AAA7F-C600-4D62-A031-D1EC2B343424}" dt="2023-12-21T08:35:35.988" v="12" actId="478"/>
          <ac:picMkLst>
            <pc:docMk/>
            <pc:sldMk cId="3245777726" sldId="257"/>
            <ac:picMk id="12" creationId="{3B18582F-F68A-43BD-84A7-49178D208304}"/>
          </ac:picMkLst>
        </pc:picChg>
        <pc:picChg chg="del">
          <ac:chgData name="Alex Cummings" userId="35c4c996-482a-4fc8-986e-c06e0f16d442" providerId="ADAL" clId="{B29AAA7F-C600-4D62-A031-D1EC2B343424}" dt="2023-12-21T08:35:35.988" v="12" actId="478"/>
          <ac:picMkLst>
            <pc:docMk/>
            <pc:sldMk cId="3245777726" sldId="257"/>
            <ac:picMk id="13" creationId="{F38568B5-C4D2-471D-8FA1-C1C2AF061FD2}"/>
          </ac:picMkLst>
        </pc:picChg>
        <pc:picChg chg="add del mod">
          <ac:chgData name="Alex Cummings" userId="35c4c996-482a-4fc8-986e-c06e0f16d442" providerId="ADAL" clId="{B29AAA7F-C600-4D62-A031-D1EC2B343424}" dt="2023-12-21T08:35:32.897" v="11"/>
          <ac:picMkLst>
            <pc:docMk/>
            <pc:sldMk cId="3245777726" sldId="257"/>
            <ac:picMk id="14" creationId="{07972FFD-03F7-4138-8760-3C4C174C80E8}"/>
          </ac:picMkLst>
        </pc:picChg>
        <pc:picChg chg="add del mod">
          <ac:chgData name="Alex Cummings" userId="35c4c996-482a-4fc8-986e-c06e0f16d442" providerId="ADAL" clId="{B29AAA7F-C600-4D62-A031-D1EC2B343424}" dt="2023-12-21T08:35:32.897" v="11"/>
          <ac:picMkLst>
            <pc:docMk/>
            <pc:sldMk cId="3245777726" sldId="257"/>
            <ac:picMk id="15" creationId="{C54E3380-8B24-4CDE-9EDC-0654B0DC326C}"/>
          </ac:picMkLst>
        </pc:picChg>
        <pc:picChg chg="add del mod">
          <ac:chgData name="Alex Cummings" userId="35c4c996-482a-4fc8-986e-c06e0f16d442" providerId="ADAL" clId="{B29AAA7F-C600-4D62-A031-D1EC2B343424}" dt="2023-12-21T08:35:32.897" v="11"/>
          <ac:picMkLst>
            <pc:docMk/>
            <pc:sldMk cId="3245777726" sldId="257"/>
            <ac:picMk id="16" creationId="{1F6CD513-14B4-4561-B8DA-4636969A7BA1}"/>
          </ac:picMkLst>
        </pc:picChg>
        <pc:picChg chg="add">
          <ac:chgData name="Alex Cummings" userId="35c4c996-482a-4fc8-986e-c06e0f16d442" providerId="ADAL" clId="{B29AAA7F-C600-4D62-A031-D1EC2B343424}" dt="2023-12-21T08:35:37.063" v="13"/>
          <ac:picMkLst>
            <pc:docMk/>
            <pc:sldMk cId="3245777726" sldId="257"/>
            <ac:picMk id="17" creationId="{472E1D45-7473-4309-91F6-E1ABC4400990}"/>
          </ac:picMkLst>
        </pc:picChg>
        <pc:picChg chg="add">
          <ac:chgData name="Alex Cummings" userId="35c4c996-482a-4fc8-986e-c06e0f16d442" providerId="ADAL" clId="{B29AAA7F-C600-4D62-A031-D1EC2B343424}" dt="2023-12-21T08:35:37.063" v="13"/>
          <ac:picMkLst>
            <pc:docMk/>
            <pc:sldMk cId="3245777726" sldId="257"/>
            <ac:picMk id="18" creationId="{172DEDCA-4854-461A-88A0-5FCD780353D4}"/>
          </ac:picMkLst>
        </pc:picChg>
        <pc:picChg chg="add">
          <ac:chgData name="Alex Cummings" userId="35c4c996-482a-4fc8-986e-c06e0f16d442" providerId="ADAL" clId="{B29AAA7F-C600-4D62-A031-D1EC2B343424}" dt="2023-12-21T08:35:37.063" v="13"/>
          <ac:picMkLst>
            <pc:docMk/>
            <pc:sldMk cId="3245777726" sldId="257"/>
            <ac:picMk id="19" creationId="{8B3F77DB-4A99-4C36-9CE6-5987929B4E6C}"/>
          </ac:picMkLst>
        </pc:picChg>
        <pc:picChg chg="add">
          <ac:chgData name="Alex Cummings" userId="35c4c996-482a-4fc8-986e-c06e0f16d442" providerId="ADAL" clId="{B29AAA7F-C600-4D62-A031-D1EC2B343424}" dt="2023-12-21T08:35:37.063" v="13"/>
          <ac:picMkLst>
            <pc:docMk/>
            <pc:sldMk cId="3245777726" sldId="257"/>
            <ac:picMk id="20" creationId="{30470234-86A9-4159-B93F-FCED1C852587}"/>
          </ac:picMkLst>
        </pc:picChg>
      </pc:sldChg>
      <pc:sldChg chg="addSp delSp modSp">
        <pc:chgData name="Alex Cummings" userId="35c4c996-482a-4fc8-986e-c06e0f16d442" providerId="ADAL" clId="{B29AAA7F-C600-4D62-A031-D1EC2B343424}" dt="2023-12-21T09:03:39.555" v="30"/>
        <pc:sldMkLst>
          <pc:docMk/>
          <pc:sldMk cId="4089338678" sldId="259"/>
        </pc:sldMkLst>
        <pc:picChg chg="add del mod">
          <ac:chgData name="Alex Cummings" userId="35c4c996-482a-4fc8-986e-c06e0f16d442" providerId="ADAL" clId="{B29AAA7F-C600-4D62-A031-D1EC2B343424}" dt="2023-12-21T09:03:25.573" v="26"/>
          <ac:picMkLst>
            <pc:docMk/>
            <pc:sldMk cId="4089338678" sldId="259"/>
            <ac:picMk id="3" creationId="{5BC4ABF1-B402-4165-8496-BAF717A28551}"/>
          </ac:picMkLst>
        </pc:picChg>
        <pc:picChg chg="add del mod">
          <ac:chgData name="Alex Cummings" userId="35c4c996-482a-4fc8-986e-c06e0f16d442" providerId="ADAL" clId="{B29AAA7F-C600-4D62-A031-D1EC2B343424}" dt="2023-12-21T09:03:25.573" v="26"/>
          <ac:picMkLst>
            <pc:docMk/>
            <pc:sldMk cId="4089338678" sldId="259"/>
            <ac:picMk id="8" creationId="{8FE936E1-E093-46DA-9B7A-A14F2316DA8E}"/>
          </ac:picMkLst>
        </pc:picChg>
        <pc:picChg chg="add del mod">
          <ac:chgData name="Alex Cummings" userId="35c4c996-482a-4fc8-986e-c06e0f16d442" providerId="ADAL" clId="{B29AAA7F-C600-4D62-A031-D1EC2B343424}" dt="2023-12-21T09:03:25.573" v="26"/>
          <ac:picMkLst>
            <pc:docMk/>
            <pc:sldMk cId="4089338678" sldId="259"/>
            <ac:picMk id="9" creationId="{E8DF1512-9DAD-4E29-AD6D-3F1273D07ED3}"/>
          </ac:picMkLst>
        </pc:picChg>
        <pc:picChg chg="add del mod">
          <ac:chgData name="Alex Cummings" userId="35c4c996-482a-4fc8-986e-c06e0f16d442" providerId="ADAL" clId="{B29AAA7F-C600-4D62-A031-D1EC2B343424}" dt="2023-12-21T09:03:25.573" v="26"/>
          <ac:picMkLst>
            <pc:docMk/>
            <pc:sldMk cId="4089338678" sldId="259"/>
            <ac:picMk id="10" creationId="{24E98AAD-86EA-491E-B939-D124843B2F76}"/>
          </ac:picMkLst>
        </pc:picChg>
        <pc:picChg chg="add del">
          <ac:chgData name="Alex Cummings" userId="35c4c996-482a-4fc8-986e-c06e0f16d442" providerId="ADAL" clId="{B29AAA7F-C600-4D62-A031-D1EC2B343424}" dt="2023-12-21T09:03:39.555" v="30"/>
          <ac:picMkLst>
            <pc:docMk/>
            <pc:sldMk cId="4089338678" sldId="259"/>
            <ac:picMk id="11" creationId="{D4806F9A-EC32-4A12-BA66-5836C7B5571A}"/>
          </ac:picMkLst>
        </pc:picChg>
        <pc:picChg chg="add del">
          <ac:chgData name="Alex Cummings" userId="35c4c996-482a-4fc8-986e-c06e0f16d442" providerId="ADAL" clId="{B29AAA7F-C600-4D62-A031-D1EC2B343424}" dt="2023-12-21T09:03:39.555" v="30"/>
          <ac:picMkLst>
            <pc:docMk/>
            <pc:sldMk cId="4089338678" sldId="259"/>
            <ac:picMk id="12" creationId="{1EA1F92B-4A87-4832-9547-672E7D87EE95}"/>
          </ac:picMkLst>
        </pc:picChg>
        <pc:picChg chg="add del">
          <ac:chgData name="Alex Cummings" userId="35c4c996-482a-4fc8-986e-c06e0f16d442" providerId="ADAL" clId="{B29AAA7F-C600-4D62-A031-D1EC2B343424}" dt="2023-12-21T09:03:39.555" v="30"/>
          <ac:picMkLst>
            <pc:docMk/>
            <pc:sldMk cId="4089338678" sldId="259"/>
            <ac:picMk id="13" creationId="{79459B17-4855-4E6F-86F5-D4A9846B9219}"/>
          </ac:picMkLst>
        </pc:picChg>
        <pc:picChg chg="add del">
          <ac:chgData name="Alex Cummings" userId="35c4c996-482a-4fc8-986e-c06e0f16d442" providerId="ADAL" clId="{B29AAA7F-C600-4D62-A031-D1EC2B343424}" dt="2023-12-21T09:03:39.555" v="30"/>
          <ac:picMkLst>
            <pc:docMk/>
            <pc:sldMk cId="4089338678" sldId="259"/>
            <ac:picMk id="14" creationId="{CDC693DA-25B6-42BB-A6A3-7014898A88C1}"/>
          </ac:picMkLst>
        </pc:picChg>
        <pc:picChg chg="del">
          <ac:chgData name="Alex Cummings" userId="35c4c996-482a-4fc8-986e-c06e0f16d442" providerId="ADAL" clId="{B29AAA7F-C600-4D62-A031-D1EC2B343424}" dt="2023-12-21T09:03:30.908" v="27" actId="478"/>
          <ac:picMkLst>
            <pc:docMk/>
            <pc:sldMk cId="4089338678" sldId="259"/>
            <ac:picMk id="22" creationId="{DEEF3A62-1507-4835-95D5-9421B07D74A4}"/>
          </ac:picMkLst>
        </pc:picChg>
        <pc:picChg chg="del">
          <ac:chgData name="Alex Cummings" userId="35c4c996-482a-4fc8-986e-c06e0f16d442" providerId="ADAL" clId="{B29AAA7F-C600-4D62-A031-D1EC2B343424}" dt="2023-12-21T09:03:30.908" v="27" actId="478"/>
          <ac:picMkLst>
            <pc:docMk/>
            <pc:sldMk cId="4089338678" sldId="259"/>
            <ac:picMk id="23" creationId="{5E68A542-896F-4560-A048-49004A8BB01A}"/>
          </ac:picMkLst>
        </pc:picChg>
        <pc:picChg chg="del">
          <ac:chgData name="Alex Cummings" userId="35c4c996-482a-4fc8-986e-c06e0f16d442" providerId="ADAL" clId="{B29AAA7F-C600-4D62-A031-D1EC2B343424}" dt="2023-12-21T09:03:30.908" v="27" actId="478"/>
          <ac:picMkLst>
            <pc:docMk/>
            <pc:sldMk cId="4089338678" sldId="259"/>
            <ac:picMk id="24" creationId="{A3CA4290-7765-4F7C-9D92-3FD4B6196ADD}"/>
          </ac:picMkLst>
        </pc:picChg>
        <pc:picChg chg="del">
          <ac:chgData name="Alex Cummings" userId="35c4c996-482a-4fc8-986e-c06e0f16d442" providerId="ADAL" clId="{B29AAA7F-C600-4D62-A031-D1EC2B343424}" dt="2023-12-21T09:03:30.908" v="27" actId="478"/>
          <ac:picMkLst>
            <pc:docMk/>
            <pc:sldMk cId="4089338678" sldId="259"/>
            <ac:picMk id="25" creationId="{3A471F63-3BFF-4797-BDE4-51E44C0880D6}"/>
          </ac:picMkLst>
        </pc:picChg>
      </pc:sldChg>
      <pc:sldChg chg="addSp delSp modSp">
        <pc:chgData name="Alex Cummings" userId="35c4c996-482a-4fc8-986e-c06e0f16d442" providerId="ADAL" clId="{B29AAA7F-C600-4D62-A031-D1EC2B343424}" dt="2023-12-21T09:04:40.866" v="43"/>
        <pc:sldMkLst>
          <pc:docMk/>
          <pc:sldMk cId="193753921" sldId="261"/>
        </pc:sldMkLst>
        <pc:picChg chg="add del mod">
          <ac:chgData name="Alex Cummings" userId="35c4c996-482a-4fc8-986e-c06e0f16d442" providerId="ADAL" clId="{B29AAA7F-C600-4D62-A031-D1EC2B343424}" dt="2023-12-21T09:04:37.439" v="41"/>
          <ac:picMkLst>
            <pc:docMk/>
            <pc:sldMk cId="193753921" sldId="261"/>
            <ac:picMk id="3" creationId="{68B1D10D-B92C-49AE-8BD0-499C6884ED77}"/>
          </ac:picMkLst>
        </pc:picChg>
        <pc:picChg chg="add del mod">
          <ac:chgData name="Alex Cummings" userId="35c4c996-482a-4fc8-986e-c06e0f16d442" providerId="ADAL" clId="{B29AAA7F-C600-4D62-A031-D1EC2B343424}" dt="2023-12-21T09:04:37.439" v="41"/>
          <ac:picMkLst>
            <pc:docMk/>
            <pc:sldMk cId="193753921" sldId="261"/>
            <ac:picMk id="8" creationId="{323827ED-4D5F-4928-9E5C-ADD2C5B4EEE3}"/>
          </ac:picMkLst>
        </pc:picChg>
        <pc:picChg chg="add del mod">
          <ac:chgData name="Alex Cummings" userId="35c4c996-482a-4fc8-986e-c06e0f16d442" providerId="ADAL" clId="{B29AAA7F-C600-4D62-A031-D1EC2B343424}" dt="2023-12-21T09:04:37.439" v="41"/>
          <ac:picMkLst>
            <pc:docMk/>
            <pc:sldMk cId="193753921" sldId="261"/>
            <ac:picMk id="9" creationId="{CE2A3842-0594-41E4-9B1C-94B841CF539E}"/>
          </ac:picMkLst>
        </pc:picChg>
        <pc:picChg chg="add del mod">
          <ac:chgData name="Alex Cummings" userId="35c4c996-482a-4fc8-986e-c06e0f16d442" providerId="ADAL" clId="{B29AAA7F-C600-4D62-A031-D1EC2B343424}" dt="2023-12-21T09:04:37.439" v="41"/>
          <ac:picMkLst>
            <pc:docMk/>
            <pc:sldMk cId="193753921" sldId="261"/>
            <ac:picMk id="10" creationId="{13B0C6F1-0C7B-4FFC-872C-E3001609F319}"/>
          </ac:picMkLst>
        </pc:picChg>
        <pc:picChg chg="del">
          <ac:chgData name="Alex Cummings" userId="35c4c996-482a-4fc8-986e-c06e0f16d442" providerId="ADAL" clId="{B29AAA7F-C600-4D62-A031-D1EC2B343424}" dt="2023-12-21T09:04:40.628" v="42" actId="478"/>
          <ac:picMkLst>
            <pc:docMk/>
            <pc:sldMk cId="193753921" sldId="261"/>
            <ac:picMk id="11" creationId="{9B92DC09-44E7-4AB5-9488-6D3ED9C5B1A7}"/>
          </ac:picMkLst>
        </pc:picChg>
        <pc:picChg chg="del">
          <ac:chgData name="Alex Cummings" userId="35c4c996-482a-4fc8-986e-c06e0f16d442" providerId="ADAL" clId="{B29AAA7F-C600-4D62-A031-D1EC2B343424}" dt="2023-12-21T09:04:40.628" v="42" actId="478"/>
          <ac:picMkLst>
            <pc:docMk/>
            <pc:sldMk cId="193753921" sldId="261"/>
            <ac:picMk id="12" creationId="{40D24767-F44D-4885-ACBB-0F6E006D33A8}"/>
          </ac:picMkLst>
        </pc:picChg>
        <pc:picChg chg="del">
          <ac:chgData name="Alex Cummings" userId="35c4c996-482a-4fc8-986e-c06e0f16d442" providerId="ADAL" clId="{B29AAA7F-C600-4D62-A031-D1EC2B343424}" dt="2023-12-21T09:04:40.628" v="42" actId="478"/>
          <ac:picMkLst>
            <pc:docMk/>
            <pc:sldMk cId="193753921" sldId="261"/>
            <ac:picMk id="13" creationId="{185A5460-3674-429A-86C4-05627312BF72}"/>
          </ac:picMkLst>
        </pc:picChg>
        <pc:picChg chg="del">
          <ac:chgData name="Alex Cummings" userId="35c4c996-482a-4fc8-986e-c06e0f16d442" providerId="ADAL" clId="{B29AAA7F-C600-4D62-A031-D1EC2B343424}" dt="2023-12-21T09:04:40.628" v="42" actId="478"/>
          <ac:picMkLst>
            <pc:docMk/>
            <pc:sldMk cId="193753921" sldId="261"/>
            <ac:picMk id="14" creationId="{53008729-FD0A-4287-9C0A-6C6992016F33}"/>
          </ac:picMkLst>
        </pc:picChg>
        <pc:picChg chg="add">
          <ac:chgData name="Alex Cummings" userId="35c4c996-482a-4fc8-986e-c06e0f16d442" providerId="ADAL" clId="{B29AAA7F-C600-4D62-A031-D1EC2B343424}" dt="2023-12-21T09:04:40.866" v="43"/>
          <ac:picMkLst>
            <pc:docMk/>
            <pc:sldMk cId="193753921" sldId="261"/>
            <ac:picMk id="15" creationId="{7770AAE3-4280-4F48-9CB8-443A1CE2ADC2}"/>
          </ac:picMkLst>
        </pc:picChg>
        <pc:picChg chg="add">
          <ac:chgData name="Alex Cummings" userId="35c4c996-482a-4fc8-986e-c06e0f16d442" providerId="ADAL" clId="{B29AAA7F-C600-4D62-A031-D1EC2B343424}" dt="2023-12-21T09:04:40.866" v="43"/>
          <ac:picMkLst>
            <pc:docMk/>
            <pc:sldMk cId="193753921" sldId="261"/>
            <ac:picMk id="16" creationId="{EEB702A5-BB10-418B-95F2-FA6E0D1356DA}"/>
          </ac:picMkLst>
        </pc:picChg>
        <pc:picChg chg="add">
          <ac:chgData name="Alex Cummings" userId="35c4c996-482a-4fc8-986e-c06e0f16d442" providerId="ADAL" clId="{B29AAA7F-C600-4D62-A031-D1EC2B343424}" dt="2023-12-21T09:04:40.866" v="43"/>
          <ac:picMkLst>
            <pc:docMk/>
            <pc:sldMk cId="193753921" sldId="261"/>
            <ac:picMk id="17" creationId="{95D82412-1EC1-4F67-BEAD-13C75DAA13AA}"/>
          </ac:picMkLst>
        </pc:picChg>
        <pc:picChg chg="add">
          <ac:chgData name="Alex Cummings" userId="35c4c996-482a-4fc8-986e-c06e0f16d442" providerId="ADAL" clId="{B29AAA7F-C600-4D62-A031-D1EC2B343424}" dt="2023-12-21T09:04:40.866" v="43"/>
          <ac:picMkLst>
            <pc:docMk/>
            <pc:sldMk cId="193753921" sldId="261"/>
            <ac:picMk id="18" creationId="{C287069B-E94B-4150-B263-0214CEA2A906}"/>
          </ac:picMkLst>
        </pc:picChg>
      </pc:sldChg>
      <pc:sldChg chg="addSp delSp modSp">
        <pc:chgData name="Alex Cummings" userId="35c4c996-482a-4fc8-986e-c06e0f16d442" providerId="ADAL" clId="{B29AAA7F-C600-4D62-A031-D1EC2B343424}" dt="2023-12-21T09:05:42.736" v="57"/>
        <pc:sldMkLst>
          <pc:docMk/>
          <pc:sldMk cId="1198029860" sldId="263"/>
        </pc:sldMkLst>
        <pc:picChg chg="add del mod">
          <ac:chgData name="Alex Cummings" userId="35c4c996-482a-4fc8-986e-c06e0f16d442" providerId="ADAL" clId="{B29AAA7F-C600-4D62-A031-D1EC2B343424}" dt="2023-12-21T09:05:39.155" v="55"/>
          <ac:picMkLst>
            <pc:docMk/>
            <pc:sldMk cId="1198029860" sldId="263"/>
            <ac:picMk id="3" creationId="{AC1D3D4A-4464-4E36-8BD7-28AAC9D252C4}"/>
          </ac:picMkLst>
        </pc:picChg>
        <pc:picChg chg="add del mod">
          <ac:chgData name="Alex Cummings" userId="35c4c996-482a-4fc8-986e-c06e0f16d442" providerId="ADAL" clId="{B29AAA7F-C600-4D62-A031-D1EC2B343424}" dt="2023-12-21T09:05:39.155" v="55"/>
          <ac:picMkLst>
            <pc:docMk/>
            <pc:sldMk cId="1198029860" sldId="263"/>
            <ac:picMk id="8" creationId="{3B201D83-FB24-4946-A069-F088CB9ECCAF}"/>
          </ac:picMkLst>
        </pc:picChg>
        <pc:picChg chg="add del mod">
          <ac:chgData name="Alex Cummings" userId="35c4c996-482a-4fc8-986e-c06e0f16d442" providerId="ADAL" clId="{B29AAA7F-C600-4D62-A031-D1EC2B343424}" dt="2023-12-21T09:05:39.155" v="55"/>
          <ac:picMkLst>
            <pc:docMk/>
            <pc:sldMk cId="1198029860" sldId="263"/>
            <ac:picMk id="9" creationId="{A98B0192-4C48-47A7-B729-D03F029B2B4B}"/>
          </ac:picMkLst>
        </pc:picChg>
        <pc:picChg chg="add del mod">
          <ac:chgData name="Alex Cummings" userId="35c4c996-482a-4fc8-986e-c06e0f16d442" providerId="ADAL" clId="{B29AAA7F-C600-4D62-A031-D1EC2B343424}" dt="2023-12-21T09:05:39.155" v="55"/>
          <ac:picMkLst>
            <pc:docMk/>
            <pc:sldMk cId="1198029860" sldId="263"/>
            <ac:picMk id="10" creationId="{4BE2CD44-22F4-408E-90CF-A0C96670558F}"/>
          </ac:picMkLst>
        </pc:picChg>
        <pc:picChg chg="del">
          <ac:chgData name="Alex Cummings" userId="35c4c996-482a-4fc8-986e-c06e0f16d442" providerId="ADAL" clId="{B29AAA7F-C600-4D62-A031-D1EC2B343424}" dt="2023-12-21T09:05:41.764" v="56" actId="478"/>
          <ac:picMkLst>
            <pc:docMk/>
            <pc:sldMk cId="1198029860" sldId="263"/>
            <ac:picMk id="11" creationId="{C5B28F5E-792D-4650-B5A2-B2F80B591FFE}"/>
          </ac:picMkLst>
        </pc:picChg>
        <pc:picChg chg="del">
          <ac:chgData name="Alex Cummings" userId="35c4c996-482a-4fc8-986e-c06e0f16d442" providerId="ADAL" clId="{B29AAA7F-C600-4D62-A031-D1EC2B343424}" dt="2023-12-21T09:05:41.764" v="56" actId="478"/>
          <ac:picMkLst>
            <pc:docMk/>
            <pc:sldMk cId="1198029860" sldId="263"/>
            <ac:picMk id="12" creationId="{8BD28B0F-E94B-41C9-A2CE-2DAD9D179519}"/>
          </ac:picMkLst>
        </pc:picChg>
        <pc:picChg chg="del">
          <ac:chgData name="Alex Cummings" userId="35c4c996-482a-4fc8-986e-c06e0f16d442" providerId="ADAL" clId="{B29AAA7F-C600-4D62-A031-D1EC2B343424}" dt="2023-12-21T09:05:41.764" v="56" actId="478"/>
          <ac:picMkLst>
            <pc:docMk/>
            <pc:sldMk cId="1198029860" sldId="263"/>
            <ac:picMk id="13" creationId="{ABCEF8C4-FF30-4C6B-92AB-A9E9F80BA30B}"/>
          </ac:picMkLst>
        </pc:picChg>
        <pc:picChg chg="del">
          <ac:chgData name="Alex Cummings" userId="35c4c996-482a-4fc8-986e-c06e0f16d442" providerId="ADAL" clId="{B29AAA7F-C600-4D62-A031-D1EC2B343424}" dt="2023-12-21T09:05:41.764" v="56" actId="478"/>
          <ac:picMkLst>
            <pc:docMk/>
            <pc:sldMk cId="1198029860" sldId="263"/>
            <ac:picMk id="14" creationId="{828A9DAA-7845-483B-A552-F2F582D5E14E}"/>
          </ac:picMkLst>
        </pc:picChg>
        <pc:picChg chg="add">
          <ac:chgData name="Alex Cummings" userId="35c4c996-482a-4fc8-986e-c06e0f16d442" providerId="ADAL" clId="{B29AAA7F-C600-4D62-A031-D1EC2B343424}" dt="2023-12-21T09:05:42.736" v="57"/>
          <ac:picMkLst>
            <pc:docMk/>
            <pc:sldMk cId="1198029860" sldId="263"/>
            <ac:picMk id="15" creationId="{50A30A8B-0F1D-4615-9B68-08F7ECDCFB8C}"/>
          </ac:picMkLst>
        </pc:picChg>
        <pc:picChg chg="add">
          <ac:chgData name="Alex Cummings" userId="35c4c996-482a-4fc8-986e-c06e0f16d442" providerId="ADAL" clId="{B29AAA7F-C600-4D62-A031-D1EC2B343424}" dt="2023-12-21T09:05:42.736" v="57"/>
          <ac:picMkLst>
            <pc:docMk/>
            <pc:sldMk cId="1198029860" sldId="263"/>
            <ac:picMk id="16" creationId="{2AAD0685-FC4B-43A6-8ECB-7068F5088705}"/>
          </ac:picMkLst>
        </pc:picChg>
        <pc:picChg chg="add">
          <ac:chgData name="Alex Cummings" userId="35c4c996-482a-4fc8-986e-c06e0f16d442" providerId="ADAL" clId="{B29AAA7F-C600-4D62-A031-D1EC2B343424}" dt="2023-12-21T09:05:42.736" v="57"/>
          <ac:picMkLst>
            <pc:docMk/>
            <pc:sldMk cId="1198029860" sldId="263"/>
            <ac:picMk id="17" creationId="{D14D146C-67CD-4DE1-B0BA-907F75F6F73C}"/>
          </ac:picMkLst>
        </pc:picChg>
        <pc:picChg chg="add">
          <ac:chgData name="Alex Cummings" userId="35c4c996-482a-4fc8-986e-c06e0f16d442" providerId="ADAL" clId="{B29AAA7F-C600-4D62-A031-D1EC2B343424}" dt="2023-12-21T09:05:42.736" v="57"/>
          <ac:picMkLst>
            <pc:docMk/>
            <pc:sldMk cId="1198029860" sldId="263"/>
            <ac:picMk id="18" creationId="{016E9E35-F717-47CF-8F34-69CDD848F400}"/>
          </ac:picMkLst>
        </pc:picChg>
      </pc:sldChg>
      <pc:sldChg chg="addSp delSp modSp">
        <pc:chgData name="Alex Cummings" userId="35c4c996-482a-4fc8-986e-c06e0f16d442" providerId="ADAL" clId="{B29AAA7F-C600-4D62-A031-D1EC2B343424}" dt="2023-12-21T09:06:25.831" v="70"/>
        <pc:sldMkLst>
          <pc:docMk/>
          <pc:sldMk cId="1955970789" sldId="265"/>
        </pc:sldMkLst>
        <pc:picChg chg="add del mod">
          <ac:chgData name="Alex Cummings" userId="35c4c996-482a-4fc8-986e-c06e0f16d442" providerId="ADAL" clId="{B29AAA7F-C600-4D62-A031-D1EC2B343424}" dt="2023-12-21T09:06:22.458" v="68"/>
          <ac:picMkLst>
            <pc:docMk/>
            <pc:sldMk cId="1955970789" sldId="265"/>
            <ac:picMk id="3" creationId="{CEEE2BCD-AEC3-4EDF-BCC4-84682376A349}"/>
          </ac:picMkLst>
        </pc:picChg>
        <pc:picChg chg="add del mod">
          <ac:chgData name="Alex Cummings" userId="35c4c996-482a-4fc8-986e-c06e0f16d442" providerId="ADAL" clId="{B29AAA7F-C600-4D62-A031-D1EC2B343424}" dt="2023-12-21T09:06:22.458" v="68"/>
          <ac:picMkLst>
            <pc:docMk/>
            <pc:sldMk cId="1955970789" sldId="265"/>
            <ac:picMk id="8" creationId="{BBD9FD48-11CB-4EB6-8C90-0E9F1F99C5F3}"/>
          </ac:picMkLst>
        </pc:picChg>
        <pc:picChg chg="add del mod">
          <ac:chgData name="Alex Cummings" userId="35c4c996-482a-4fc8-986e-c06e0f16d442" providerId="ADAL" clId="{B29AAA7F-C600-4D62-A031-D1EC2B343424}" dt="2023-12-21T09:06:22.458" v="68"/>
          <ac:picMkLst>
            <pc:docMk/>
            <pc:sldMk cId="1955970789" sldId="265"/>
            <ac:picMk id="9" creationId="{347E2819-5F9E-48F1-9613-7F13C490AE39}"/>
          </ac:picMkLst>
        </pc:picChg>
        <pc:picChg chg="add del mod">
          <ac:chgData name="Alex Cummings" userId="35c4c996-482a-4fc8-986e-c06e0f16d442" providerId="ADAL" clId="{B29AAA7F-C600-4D62-A031-D1EC2B343424}" dt="2023-12-21T09:06:22.458" v="68"/>
          <ac:picMkLst>
            <pc:docMk/>
            <pc:sldMk cId="1955970789" sldId="265"/>
            <ac:picMk id="10" creationId="{521C562E-9BE4-4544-A56A-F681CA1EDFBD}"/>
          </ac:picMkLst>
        </pc:picChg>
        <pc:picChg chg="del">
          <ac:chgData name="Alex Cummings" userId="35c4c996-482a-4fc8-986e-c06e0f16d442" providerId="ADAL" clId="{B29AAA7F-C600-4D62-A031-D1EC2B343424}" dt="2023-12-21T09:06:24.855" v="69" actId="478"/>
          <ac:picMkLst>
            <pc:docMk/>
            <pc:sldMk cId="1955970789" sldId="265"/>
            <ac:picMk id="11" creationId="{E2BF7996-6459-4029-B97A-EBB1D4F21A38}"/>
          </ac:picMkLst>
        </pc:picChg>
        <pc:picChg chg="del">
          <ac:chgData name="Alex Cummings" userId="35c4c996-482a-4fc8-986e-c06e0f16d442" providerId="ADAL" clId="{B29AAA7F-C600-4D62-A031-D1EC2B343424}" dt="2023-12-21T09:06:24.855" v="69" actId="478"/>
          <ac:picMkLst>
            <pc:docMk/>
            <pc:sldMk cId="1955970789" sldId="265"/>
            <ac:picMk id="12" creationId="{4CBD971E-0BF7-4FCF-A9F3-3BC33CCEB0E0}"/>
          </ac:picMkLst>
        </pc:picChg>
        <pc:picChg chg="del">
          <ac:chgData name="Alex Cummings" userId="35c4c996-482a-4fc8-986e-c06e0f16d442" providerId="ADAL" clId="{B29AAA7F-C600-4D62-A031-D1EC2B343424}" dt="2023-12-21T09:06:24.855" v="69" actId="478"/>
          <ac:picMkLst>
            <pc:docMk/>
            <pc:sldMk cId="1955970789" sldId="265"/>
            <ac:picMk id="13" creationId="{865ED751-6167-4BA1-B482-E8C6AD559677}"/>
          </ac:picMkLst>
        </pc:picChg>
        <pc:picChg chg="del">
          <ac:chgData name="Alex Cummings" userId="35c4c996-482a-4fc8-986e-c06e0f16d442" providerId="ADAL" clId="{B29AAA7F-C600-4D62-A031-D1EC2B343424}" dt="2023-12-21T09:06:24.855" v="69" actId="478"/>
          <ac:picMkLst>
            <pc:docMk/>
            <pc:sldMk cId="1955970789" sldId="265"/>
            <ac:picMk id="14" creationId="{8724CC82-DAA8-4D6F-9115-0D2C7C2B491C}"/>
          </ac:picMkLst>
        </pc:picChg>
        <pc:picChg chg="add">
          <ac:chgData name="Alex Cummings" userId="35c4c996-482a-4fc8-986e-c06e0f16d442" providerId="ADAL" clId="{B29AAA7F-C600-4D62-A031-D1EC2B343424}" dt="2023-12-21T09:06:25.831" v="70"/>
          <ac:picMkLst>
            <pc:docMk/>
            <pc:sldMk cId="1955970789" sldId="265"/>
            <ac:picMk id="15" creationId="{73D03004-C34A-4519-8E81-EB7513FFEBA6}"/>
          </ac:picMkLst>
        </pc:picChg>
        <pc:picChg chg="add">
          <ac:chgData name="Alex Cummings" userId="35c4c996-482a-4fc8-986e-c06e0f16d442" providerId="ADAL" clId="{B29AAA7F-C600-4D62-A031-D1EC2B343424}" dt="2023-12-21T09:06:25.831" v="70"/>
          <ac:picMkLst>
            <pc:docMk/>
            <pc:sldMk cId="1955970789" sldId="265"/>
            <ac:picMk id="16" creationId="{5EA1CA5F-E783-4011-BD61-E780871978C2}"/>
          </ac:picMkLst>
        </pc:picChg>
        <pc:picChg chg="add">
          <ac:chgData name="Alex Cummings" userId="35c4c996-482a-4fc8-986e-c06e0f16d442" providerId="ADAL" clId="{B29AAA7F-C600-4D62-A031-D1EC2B343424}" dt="2023-12-21T09:06:25.831" v="70"/>
          <ac:picMkLst>
            <pc:docMk/>
            <pc:sldMk cId="1955970789" sldId="265"/>
            <ac:picMk id="17" creationId="{53D936C1-A6B5-4809-88D8-23564FAB8FC3}"/>
          </ac:picMkLst>
        </pc:picChg>
        <pc:picChg chg="add">
          <ac:chgData name="Alex Cummings" userId="35c4c996-482a-4fc8-986e-c06e0f16d442" providerId="ADAL" clId="{B29AAA7F-C600-4D62-A031-D1EC2B343424}" dt="2023-12-21T09:06:25.831" v="70"/>
          <ac:picMkLst>
            <pc:docMk/>
            <pc:sldMk cId="1955970789" sldId="265"/>
            <ac:picMk id="18" creationId="{84F0509B-3C78-4C8C-9641-1F378B6D28E5}"/>
          </ac:picMkLst>
        </pc:picChg>
      </pc:sldChg>
      <pc:sldChg chg="addSp delSp modSp ord">
        <pc:chgData name="Alex Cummings" userId="35c4c996-482a-4fc8-986e-c06e0f16d442" providerId="ADAL" clId="{B29AAA7F-C600-4D62-A031-D1EC2B343424}" dt="2024-01-17T19:29:38.182" v="222"/>
        <pc:sldMkLst>
          <pc:docMk/>
          <pc:sldMk cId="222439815" sldId="266"/>
        </pc:sldMkLst>
        <pc:picChg chg="add">
          <ac:chgData name="Alex Cummings" userId="35c4c996-482a-4fc8-986e-c06e0f16d442" providerId="ADAL" clId="{B29AAA7F-C600-4D62-A031-D1EC2B343424}" dt="2024-01-17T19:29:13.417" v="214"/>
          <ac:picMkLst>
            <pc:docMk/>
            <pc:sldMk cId="222439815" sldId="266"/>
            <ac:picMk id="6" creationId="{7FF388C5-73E6-4804-8768-74E1A41636AC}"/>
          </ac:picMkLst>
        </pc:picChg>
        <pc:picChg chg="add mod">
          <ac:chgData name="Alex Cummings" userId="35c4c996-482a-4fc8-986e-c06e0f16d442" providerId="ADAL" clId="{B29AAA7F-C600-4D62-A031-D1EC2B343424}" dt="2024-01-17T19:29:23.438" v="217" actId="1076"/>
          <ac:picMkLst>
            <pc:docMk/>
            <pc:sldMk cId="222439815" sldId="266"/>
            <ac:picMk id="7" creationId="{44C32125-DBD1-48D2-9A9A-DD64E84F341A}"/>
          </ac:picMkLst>
        </pc:picChg>
        <pc:picChg chg="add del mod">
          <ac:chgData name="Alex Cummings" userId="35c4c996-482a-4fc8-986e-c06e0f16d442" providerId="ADAL" clId="{B29AAA7F-C600-4D62-A031-D1EC2B343424}" dt="2024-01-17T19:29:35.122" v="220"/>
          <ac:picMkLst>
            <pc:docMk/>
            <pc:sldMk cId="222439815" sldId="266"/>
            <ac:picMk id="8" creationId="{EA6B0937-77CF-4CE9-B934-5BAD07ED0AEA}"/>
          </ac:picMkLst>
        </pc:picChg>
        <pc:picChg chg="add del mod">
          <ac:chgData name="Alex Cummings" userId="35c4c996-482a-4fc8-986e-c06e0f16d442" providerId="ADAL" clId="{B29AAA7F-C600-4D62-A031-D1EC2B343424}" dt="2024-01-17T19:29:35.122" v="220"/>
          <ac:picMkLst>
            <pc:docMk/>
            <pc:sldMk cId="222439815" sldId="266"/>
            <ac:picMk id="9" creationId="{FBF3F011-852C-4482-B2CD-B312C8FFE23D}"/>
          </ac:picMkLst>
        </pc:picChg>
        <pc:picChg chg="add">
          <ac:chgData name="Alex Cummings" userId="35c4c996-482a-4fc8-986e-c06e0f16d442" providerId="ADAL" clId="{B29AAA7F-C600-4D62-A031-D1EC2B343424}" dt="2024-01-17T19:29:38.182" v="222"/>
          <ac:picMkLst>
            <pc:docMk/>
            <pc:sldMk cId="222439815" sldId="266"/>
            <ac:picMk id="10" creationId="{2BE4CF93-AC7F-4485-953C-4404A2A0339D}"/>
          </ac:picMkLst>
        </pc:picChg>
        <pc:picChg chg="del">
          <ac:chgData name="Alex Cummings" userId="35c4c996-482a-4fc8-986e-c06e0f16d442" providerId="ADAL" clId="{B29AAA7F-C600-4D62-A031-D1EC2B343424}" dt="2024-01-17T19:29:13.071" v="213" actId="478"/>
          <ac:picMkLst>
            <pc:docMk/>
            <pc:sldMk cId="222439815" sldId="266"/>
            <ac:picMk id="11" creationId="{6A6EDB35-BFFA-4176-B2D3-43E6EE85D21A}"/>
          </ac:picMkLst>
        </pc:picChg>
        <pc:picChg chg="del">
          <ac:chgData name="Alex Cummings" userId="35c4c996-482a-4fc8-986e-c06e0f16d442" providerId="ADAL" clId="{B29AAA7F-C600-4D62-A031-D1EC2B343424}" dt="2024-01-17T19:29:18.724" v="216" actId="478"/>
          <ac:picMkLst>
            <pc:docMk/>
            <pc:sldMk cId="222439815" sldId="266"/>
            <ac:picMk id="12" creationId="{47C70A01-C213-493B-B258-9BA04A0EAB38}"/>
          </ac:picMkLst>
        </pc:picChg>
        <pc:picChg chg="add">
          <ac:chgData name="Alex Cummings" userId="35c4c996-482a-4fc8-986e-c06e0f16d442" providerId="ADAL" clId="{B29AAA7F-C600-4D62-A031-D1EC2B343424}" dt="2024-01-17T19:29:38.182" v="222"/>
          <ac:picMkLst>
            <pc:docMk/>
            <pc:sldMk cId="222439815" sldId="266"/>
            <ac:picMk id="13" creationId="{63AA659E-9D08-4B62-ADA2-99BC826209C0}"/>
          </ac:picMkLst>
        </pc:picChg>
        <pc:picChg chg="del">
          <ac:chgData name="Alex Cummings" userId="35c4c996-482a-4fc8-986e-c06e0f16d442" providerId="ADAL" clId="{B29AAA7F-C600-4D62-A031-D1EC2B343424}" dt="2024-01-17T19:29:37.827" v="221" actId="478"/>
          <ac:picMkLst>
            <pc:docMk/>
            <pc:sldMk cId="222439815" sldId="266"/>
            <ac:picMk id="17" creationId="{40653A3C-716E-4B09-A149-1168CE738E1D}"/>
          </ac:picMkLst>
        </pc:picChg>
        <pc:picChg chg="del">
          <ac:chgData name="Alex Cummings" userId="35c4c996-482a-4fc8-986e-c06e0f16d442" providerId="ADAL" clId="{B29AAA7F-C600-4D62-A031-D1EC2B343424}" dt="2024-01-17T19:29:37.827" v="221" actId="478"/>
          <ac:picMkLst>
            <pc:docMk/>
            <pc:sldMk cId="222439815" sldId="266"/>
            <ac:picMk id="18" creationId="{F5A6ADB7-AA26-40B4-8787-0308BAE04D3E}"/>
          </ac:picMkLst>
        </pc:picChg>
      </pc:sldChg>
      <pc:sldChg chg="addSp delSp modSp ord">
        <pc:chgData name="Alex Cummings" userId="35c4c996-482a-4fc8-986e-c06e0f16d442" providerId="ADAL" clId="{B29AAA7F-C600-4D62-A031-D1EC2B343424}" dt="2024-01-03T16:41:36.191" v="124" actId="478"/>
        <pc:sldMkLst>
          <pc:docMk/>
          <pc:sldMk cId="2732761591" sldId="267"/>
        </pc:sldMkLst>
        <pc:picChg chg="add del mod">
          <ac:chgData name="Alex Cummings" userId="35c4c996-482a-4fc8-986e-c06e0f16d442" providerId="ADAL" clId="{B29AAA7F-C600-4D62-A031-D1EC2B343424}" dt="2023-12-21T09:07:19.602" v="81"/>
          <ac:picMkLst>
            <pc:docMk/>
            <pc:sldMk cId="2732761591" sldId="267"/>
            <ac:picMk id="3" creationId="{45308115-B81A-4389-95DD-C88B97E8F73B}"/>
          </ac:picMkLst>
        </pc:picChg>
        <pc:picChg chg="add del">
          <ac:chgData name="Alex Cummings" userId="35c4c996-482a-4fc8-986e-c06e0f16d442" providerId="ADAL" clId="{B29AAA7F-C600-4D62-A031-D1EC2B343424}" dt="2024-01-03T16:41:35.537" v="123"/>
          <ac:picMkLst>
            <pc:docMk/>
            <pc:sldMk cId="2732761591" sldId="267"/>
            <ac:picMk id="6" creationId="{70405597-98B0-41CA-952E-DA1197F49056}"/>
          </ac:picMkLst>
        </pc:picChg>
        <pc:picChg chg="add del mod">
          <ac:chgData name="Alex Cummings" userId="35c4c996-482a-4fc8-986e-c06e0f16d442" providerId="ADAL" clId="{B29AAA7F-C600-4D62-A031-D1EC2B343424}" dt="2023-12-21T09:07:19.602" v="81"/>
          <ac:picMkLst>
            <pc:docMk/>
            <pc:sldMk cId="2732761591" sldId="267"/>
            <ac:picMk id="8" creationId="{07730BA8-BCC5-4363-8C4B-F6D09259FA88}"/>
          </ac:picMkLst>
        </pc:picChg>
        <pc:picChg chg="add del mod">
          <ac:chgData name="Alex Cummings" userId="35c4c996-482a-4fc8-986e-c06e0f16d442" providerId="ADAL" clId="{B29AAA7F-C600-4D62-A031-D1EC2B343424}" dt="2023-12-21T09:07:19.602" v="81"/>
          <ac:picMkLst>
            <pc:docMk/>
            <pc:sldMk cId="2732761591" sldId="267"/>
            <ac:picMk id="9" creationId="{65216104-61D1-4429-B0A2-CE69704E1309}"/>
          </ac:picMkLst>
        </pc:picChg>
        <pc:picChg chg="add del mod">
          <ac:chgData name="Alex Cummings" userId="35c4c996-482a-4fc8-986e-c06e0f16d442" providerId="ADAL" clId="{B29AAA7F-C600-4D62-A031-D1EC2B343424}" dt="2023-12-21T09:07:19.602" v="81"/>
          <ac:picMkLst>
            <pc:docMk/>
            <pc:sldMk cId="2732761591" sldId="267"/>
            <ac:picMk id="10" creationId="{7CDD5870-7A1A-4037-A240-EB4CFB23FCF3}"/>
          </ac:picMkLst>
        </pc:picChg>
        <pc:picChg chg="del">
          <ac:chgData name="Alex Cummings" userId="35c4c996-482a-4fc8-986e-c06e0f16d442" providerId="ADAL" clId="{B29AAA7F-C600-4D62-A031-D1EC2B343424}" dt="2023-12-21T09:07:24.624" v="82" actId="478"/>
          <ac:picMkLst>
            <pc:docMk/>
            <pc:sldMk cId="2732761591" sldId="267"/>
            <ac:picMk id="11" creationId="{EA5984D5-4B6F-42D2-8E0F-11A63AFAE889}"/>
          </ac:picMkLst>
        </pc:picChg>
        <pc:picChg chg="del">
          <ac:chgData name="Alex Cummings" userId="35c4c996-482a-4fc8-986e-c06e0f16d442" providerId="ADAL" clId="{B29AAA7F-C600-4D62-A031-D1EC2B343424}" dt="2023-12-21T09:07:24.624" v="82" actId="478"/>
          <ac:picMkLst>
            <pc:docMk/>
            <pc:sldMk cId="2732761591" sldId="267"/>
            <ac:picMk id="12" creationId="{90D5CEF9-08DB-43DB-B2DF-99BBC01147A4}"/>
          </ac:picMkLst>
        </pc:picChg>
        <pc:picChg chg="del">
          <ac:chgData name="Alex Cummings" userId="35c4c996-482a-4fc8-986e-c06e0f16d442" providerId="ADAL" clId="{B29AAA7F-C600-4D62-A031-D1EC2B343424}" dt="2023-12-21T09:07:24.624" v="82" actId="478"/>
          <ac:picMkLst>
            <pc:docMk/>
            <pc:sldMk cId="2732761591" sldId="267"/>
            <ac:picMk id="13" creationId="{D76A143B-ED6C-4F0B-9EBB-16873A4E7925}"/>
          </ac:picMkLst>
        </pc:picChg>
        <pc:picChg chg="del">
          <ac:chgData name="Alex Cummings" userId="35c4c996-482a-4fc8-986e-c06e0f16d442" providerId="ADAL" clId="{B29AAA7F-C600-4D62-A031-D1EC2B343424}" dt="2023-12-21T09:07:24.624" v="82" actId="478"/>
          <ac:picMkLst>
            <pc:docMk/>
            <pc:sldMk cId="2732761591" sldId="267"/>
            <ac:picMk id="14" creationId="{3D55C378-3B79-407A-996C-9EC12324897C}"/>
          </ac:picMkLst>
        </pc:picChg>
        <pc:picChg chg="add">
          <ac:chgData name="Alex Cummings" userId="35c4c996-482a-4fc8-986e-c06e0f16d442" providerId="ADAL" clId="{B29AAA7F-C600-4D62-A031-D1EC2B343424}" dt="2023-12-21T09:07:25.526" v="83"/>
          <ac:picMkLst>
            <pc:docMk/>
            <pc:sldMk cId="2732761591" sldId="267"/>
            <ac:picMk id="15" creationId="{DC4F2034-A1D8-472A-B1D4-1E99505A491F}"/>
          </ac:picMkLst>
        </pc:picChg>
        <pc:picChg chg="add del">
          <ac:chgData name="Alex Cummings" userId="35c4c996-482a-4fc8-986e-c06e0f16d442" providerId="ADAL" clId="{B29AAA7F-C600-4D62-A031-D1EC2B343424}" dt="2024-01-03T16:41:36.191" v="124" actId="478"/>
          <ac:picMkLst>
            <pc:docMk/>
            <pc:sldMk cId="2732761591" sldId="267"/>
            <ac:picMk id="16" creationId="{A73AD9C1-7068-46C5-8342-088984A4D325}"/>
          </ac:picMkLst>
        </pc:picChg>
        <pc:picChg chg="add">
          <ac:chgData name="Alex Cummings" userId="35c4c996-482a-4fc8-986e-c06e0f16d442" providerId="ADAL" clId="{B29AAA7F-C600-4D62-A031-D1EC2B343424}" dt="2023-12-21T09:07:25.526" v="83"/>
          <ac:picMkLst>
            <pc:docMk/>
            <pc:sldMk cId="2732761591" sldId="267"/>
            <ac:picMk id="17" creationId="{8E2C5BBA-06B6-460E-A56A-0EC313FC1AAC}"/>
          </ac:picMkLst>
        </pc:picChg>
        <pc:picChg chg="add">
          <ac:chgData name="Alex Cummings" userId="35c4c996-482a-4fc8-986e-c06e0f16d442" providerId="ADAL" clId="{B29AAA7F-C600-4D62-A031-D1EC2B343424}" dt="2023-12-21T09:07:25.526" v="83"/>
          <ac:picMkLst>
            <pc:docMk/>
            <pc:sldMk cId="2732761591" sldId="267"/>
            <ac:picMk id="18" creationId="{94DA2AD7-580A-4D6B-9CE8-D8CE30445DD4}"/>
          </ac:picMkLst>
        </pc:picChg>
      </pc:sldChg>
      <pc:sldChg chg="addSp delSp modSp add del ord">
        <pc:chgData name="Alex Cummings" userId="35c4c996-482a-4fc8-986e-c06e0f16d442" providerId="ADAL" clId="{B29AAA7F-C600-4D62-A031-D1EC2B343424}" dt="2024-01-17T19:28:26.006" v="210" actId="2696"/>
        <pc:sldMkLst>
          <pc:docMk/>
          <pc:sldMk cId="3081943503" sldId="268"/>
        </pc:sldMkLst>
        <pc:picChg chg="add del mod">
          <ac:chgData name="Alex Cummings" userId="35c4c996-482a-4fc8-986e-c06e0f16d442" providerId="ADAL" clId="{B29AAA7F-C600-4D62-A031-D1EC2B343424}" dt="2024-01-17T19:24:54.888" v="176"/>
          <ac:picMkLst>
            <pc:docMk/>
            <pc:sldMk cId="3081943503" sldId="268"/>
            <ac:picMk id="3" creationId="{D0374457-C270-454D-A798-42E2C9407946}"/>
          </ac:picMkLst>
        </pc:picChg>
        <pc:picChg chg="add">
          <ac:chgData name="Alex Cummings" userId="35c4c996-482a-4fc8-986e-c06e0f16d442" providerId="ADAL" clId="{B29AAA7F-C600-4D62-A031-D1EC2B343424}" dt="2024-01-03T16:37:29.069" v="96"/>
          <ac:picMkLst>
            <pc:docMk/>
            <pc:sldMk cId="3081943503" sldId="268"/>
            <ac:picMk id="6" creationId="{6145B045-8781-4103-980A-910BEB5C085B}"/>
          </ac:picMkLst>
        </pc:picChg>
        <pc:picChg chg="add">
          <ac:chgData name="Alex Cummings" userId="35c4c996-482a-4fc8-986e-c06e0f16d442" providerId="ADAL" clId="{B29AAA7F-C600-4D62-A031-D1EC2B343424}" dt="2024-01-03T16:37:40.502" v="98"/>
          <ac:picMkLst>
            <pc:docMk/>
            <pc:sldMk cId="3081943503" sldId="268"/>
            <ac:picMk id="7" creationId="{B5056C2E-CCF3-41C1-9DB2-6214997BDDA8}"/>
          </ac:picMkLst>
        </pc:picChg>
        <pc:picChg chg="add">
          <ac:chgData name="Alex Cummings" userId="35c4c996-482a-4fc8-986e-c06e0f16d442" providerId="ADAL" clId="{B29AAA7F-C600-4D62-A031-D1EC2B343424}" dt="2024-01-03T16:37:49.852" v="100"/>
          <ac:picMkLst>
            <pc:docMk/>
            <pc:sldMk cId="3081943503" sldId="268"/>
            <ac:picMk id="8" creationId="{475BEABB-0BB1-40B8-A1D3-2AAD155EB8A7}"/>
          </ac:picMkLst>
        </pc:picChg>
        <pc:picChg chg="add del mod">
          <ac:chgData name="Alex Cummings" userId="35c4c996-482a-4fc8-986e-c06e0f16d442" providerId="ADAL" clId="{B29AAA7F-C600-4D62-A031-D1EC2B343424}" dt="2024-01-17T19:25:30.923" v="184"/>
          <ac:picMkLst>
            <pc:docMk/>
            <pc:sldMk cId="3081943503" sldId="268"/>
            <ac:picMk id="9" creationId="{C8A957C0-C134-4A60-9D2A-E1818D4CF977}"/>
          </ac:picMkLst>
        </pc:picChg>
        <pc:picChg chg="add mod">
          <ac:chgData name="Alex Cummings" userId="35c4c996-482a-4fc8-986e-c06e0f16d442" providerId="ADAL" clId="{B29AAA7F-C600-4D62-A031-D1EC2B343424}" dt="2024-01-17T19:25:41.554" v="187" actId="1076"/>
          <ac:picMkLst>
            <pc:docMk/>
            <pc:sldMk cId="3081943503" sldId="268"/>
            <ac:picMk id="10" creationId="{BD1CE4DB-4766-4446-8F73-C3D2C57587D1}"/>
          </ac:picMkLst>
        </pc:picChg>
        <pc:picChg chg="del">
          <ac:chgData name="Alex Cummings" userId="35c4c996-482a-4fc8-986e-c06e0f16d442" providerId="ADAL" clId="{B29AAA7F-C600-4D62-A031-D1EC2B343424}" dt="2024-01-17T19:25:32.428" v="185" actId="478"/>
          <ac:picMkLst>
            <pc:docMk/>
            <pc:sldMk cId="3081943503" sldId="268"/>
            <ac:picMk id="11" creationId="{6A6EDB35-BFFA-4176-B2D3-43E6EE85D21A}"/>
          </ac:picMkLst>
        </pc:picChg>
        <pc:picChg chg="add del">
          <ac:chgData name="Alex Cummings" userId="35c4c996-482a-4fc8-986e-c06e0f16d442" providerId="ADAL" clId="{B29AAA7F-C600-4D62-A031-D1EC2B343424}" dt="2024-01-03T16:37:28.835" v="95" actId="478"/>
          <ac:picMkLst>
            <pc:docMk/>
            <pc:sldMk cId="3081943503" sldId="268"/>
            <ac:picMk id="12" creationId="{47C70A01-C213-493B-B258-9BA04A0EAB38}"/>
          </ac:picMkLst>
        </pc:picChg>
        <pc:picChg chg="add del">
          <ac:chgData name="Alex Cummings" userId="35c4c996-482a-4fc8-986e-c06e0f16d442" providerId="ADAL" clId="{B29AAA7F-C600-4D62-A031-D1EC2B343424}" dt="2024-01-03T16:37:40.301" v="97" actId="478"/>
          <ac:picMkLst>
            <pc:docMk/>
            <pc:sldMk cId="3081943503" sldId="268"/>
            <ac:picMk id="17" creationId="{40653A3C-716E-4B09-A149-1168CE738E1D}"/>
          </ac:picMkLst>
        </pc:picChg>
        <pc:picChg chg="add del">
          <ac:chgData name="Alex Cummings" userId="35c4c996-482a-4fc8-986e-c06e0f16d442" providerId="ADAL" clId="{B29AAA7F-C600-4D62-A031-D1EC2B343424}" dt="2024-01-03T16:37:49.635" v="99" actId="478"/>
          <ac:picMkLst>
            <pc:docMk/>
            <pc:sldMk cId="3081943503" sldId="268"/>
            <ac:picMk id="18" creationId="{F5A6ADB7-AA26-40B4-8787-0308BAE04D3E}"/>
          </ac:picMkLst>
        </pc:picChg>
      </pc:sldChg>
      <pc:sldChg chg="addSp delSp modSp add">
        <pc:chgData name="Alex Cummings" userId="35c4c996-482a-4fc8-986e-c06e0f16d442" providerId="ADAL" clId="{B29AAA7F-C600-4D62-A031-D1EC2B343424}" dt="2024-01-03T16:39:06.602" v="120"/>
        <pc:sldMkLst>
          <pc:docMk/>
          <pc:sldMk cId="221723186" sldId="269"/>
        </pc:sldMkLst>
        <pc:grpChg chg="add mod">
          <ac:chgData name="Alex Cummings" userId="35c4c996-482a-4fc8-986e-c06e0f16d442" providerId="ADAL" clId="{B29AAA7F-C600-4D62-A031-D1EC2B343424}" dt="2024-01-03T16:38:53.819" v="113" actId="164"/>
          <ac:grpSpMkLst>
            <pc:docMk/>
            <pc:sldMk cId="221723186" sldId="269"/>
            <ac:grpSpMk id="2" creationId="{F20E6A13-E008-49DA-AB1E-D98B58310A8C}"/>
          </ac:grpSpMkLst>
        </pc:grpChg>
        <pc:grpChg chg="add del mod">
          <ac:chgData name="Alex Cummings" userId="35c4c996-482a-4fc8-986e-c06e0f16d442" providerId="ADAL" clId="{B29AAA7F-C600-4D62-A031-D1EC2B343424}" dt="2024-01-03T16:39:03.968" v="117"/>
          <ac:grpSpMkLst>
            <pc:docMk/>
            <pc:sldMk cId="221723186" sldId="269"/>
            <ac:grpSpMk id="14" creationId="{12B509DB-5D3D-4C0E-BDE4-FC64A6CD7186}"/>
          </ac:grpSpMkLst>
        </pc:grpChg>
        <pc:grpChg chg="add">
          <ac:chgData name="Alex Cummings" userId="35c4c996-482a-4fc8-986e-c06e0f16d442" providerId="ADAL" clId="{B29AAA7F-C600-4D62-A031-D1EC2B343424}" dt="2024-01-03T16:39:06.602" v="120"/>
          <ac:grpSpMkLst>
            <pc:docMk/>
            <pc:sldMk cId="221723186" sldId="269"/>
            <ac:grpSpMk id="17" creationId="{9D499462-4748-4DA0-B19A-6C4DB772B9B1}"/>
          </ac:grpSpMkLst>
        </pc:grpChg>
        <pc:picChg chg="del">
          <ac:chgData name="Alex Cummings" userId="35c4c996-482a-4fc8-986e-c06e0f16d442" providerId="ADAL" clId="{B29AAA7F-C600-4D62-A031-D1EC2B343424}" dt="2024-01-03T16:38:31.136" v="105" actId="478"/>
          <ac:picMkLst>
            <pc:docMk/>
            <pc:sldMk cId="221723186" sldId="269"/>
            <ac:picMk id="6" creationId="{6145B045-8781-4103-980A-910BEB5C085B}"/>
          </ac:picMkLst>
        </pc:picChg>
        <pc:picChg chg="add del">
          <ac:chgData name="Alex Cummings" userId="35c4c996-482a-4fc8-986e-c06e0f16d442" providerId="ADAL" clId="{B29AAA7F-C600-4D62-A031-D1EC2B343424}" dt="2024-01-03T16:39:05.202" v="118" actId="478"/>
          <ac:picMkLst>
            <pc:docMk/>
            <pc:sldMk cId="221723186" sldId="269"/>
            <ac:picMk id="7" creationId="{B5056C2E-CCF3-41C1-9DB2-6214997BDDA8}"/>
          </ac:picMkLst>
        </pc:picChg>
        <pc:picChg chg="add del">
          <ac:chgData name="Alex Cummings" userId="35c4c996-482a-4fc8-986e-c06e0f16d442" providerId="ADAL" clId="{B29AAA7F-C600-4D62-A031-D1EC2B343424}" dt="2024-01-03T16:39:05.796" v="119" actId="478"/>
          <ac:picMkLst>
            <pc:docMk/>
            <pc:sldMk cId="221723186" sldId="269"/>
            <ac:picMk id="8" creationId="{475BEABB-0BB1-40B8-A1D3-2AAD155EB8A7}"/>
          </ac:picMkLst>
        </pc:picChg>
        <pc:picChg chg="add mod">
          <ac:chgData name="Alex Cummings" userId="35c4c996-482a-4fc8-986e-c06e0f16d442" providerId="ADAL" clId="{B29AAA7F-C600-4D62-A031-D1EC2B343424}" dt="2024-01-03T16:38:53.819" v="113" actId="164"/>
          <ac:picMkLst>
            <pc:docMk/>
            <pc:sldMk cId="221723186" sldId="269"/>
            <ac:picMk id="9" creationId="{93FFD84C-3F5D-4291-83B1-8CBBB5AB8E88}"/>
          </ac:picMkLst>
        </pc:picChg>
        <pc:picChg chg="add mod">
          <ac:chgData name="Alex Cummings" userId="35c4c996-482a-4fc8-986e-c06e0f16d442" providerId="ADAL" clId="{B29AAA7F-C600-4D62-A031-D1EC2B343424}" dt="2024-01-03T16:38:53.819" v="113" actId="164"/>
          <ac:picMkLst>
            <pc:docMk/>
            <pc:sldMk cId="221723186" sldId="269"/>
            <ac:picMk id="10" creationId="{45F7E28F-0980-46B5-831E-67AC4F3732F4}"/>
          </ac:picMkLst>
        </pc:picChg>
        <pc:picChg chg="del">
          <ac:chgData name="Alex Cummings" userId="35c4c996-482a-4fc8-986e-c06e0f16d442" providerId="ADAL" clId="{B29AAA7F-C600-4D62-A031-D1EC2B343424}" dt="2024-01-03T16:38:19.600" v="103" actId="478"/>
          <ac:picMkLst>
            <pc:docMk/>
            <pc:sldMk cId="221723186" sldId="269"/>
            <ac:picMk id="11" creationId="{6A6EDB35-BFFA-4176-B2D3-43E6EE85D21A}"/>
          </ac:picMkLst>
        </pc:picChg>
        <pc:picChg chg="add del">
          <ac:chgData name="Alex Cummings" userId="35c4c996-482a-4fc8-986e-c06e0f16d442" providerId="ADAL" clId="{B29AAA7F-C600-4D62-A031-D1EC2B343424}" dt="2024-01-03T16:38:49.065" v="110"/>
          <ac:picMkLst>
            <pc:docMk/>
            <pc:sldMk cId="221723186" sldId="269"/>
            <ac:picMk id="12" creationId="{B7759620-9516-43AD-8633-52BCD52EAA3F}"/>
          </ac:picMkLst>
        </pc:picChg>
        <pc:picChg chg="add del">
          <ac:chgData name="Alex Cummings" userId="35c4c996-482a-4fc8-986e-c06e0f16d442" providerId="ADAL" clId="{B29AAA7F-C600-4D62-A031-D1EC2B343424}" dt="2024-01-03T16:38:49.065" v="110"/>
          <ac:picMkLst>
            <pc:docMk/>
            <pc:sldMk cId="221723186" sldId="269"/>
            <ac:picMk id="13" creationId="{5DB687D9-9928-49E6-9E81-15994E8FB1DE}"/>
          </ac:picMkLst>
        </pc:picChg>
      </pc:sldChg>
      <pc:sldChg chg="addSp delSp modSp add">
        <pc:chgData name="Alex Cummings" userId="35c4c996-482a-4fc8-986e-c06e0f16d442" providerId="ADAL" clId="{B29AAA7F-C600-4D62-A031-D1EC2B343424}" dt="2024-01-17T19:25:57.657" v="191" actId="1076"/>
        <pc:sldMkLst>
          <pc:docMk/>
          <pc:sldMk cId="435205582" sldId="270"/>
        </pc:sldMkLst>
        <pc:picChg chg="mod">
          <ac:chgData name="Alex Cummings" userId="35c4c996-482a-4fc8-986e-c06e0f16d442" providerId="ADAL" clId="{B29AAA7F-C600-4D62-A031-D1EC2B343424}" dt="2024-01-17T19:25:53.959" v="190" actId="1076"/>
          <ac:picMkLst>
            <pc:docMk/>
            <pc:sldMk cId="435205582" sldId="270"/>
            <ac:picMk id="6" creationId="{6145B045-8781-4103-980A-910BEB5C085B}"/>
          </ac:picMkLst>
        </pc:picChg>
        <pc:picChg chg="add mod">
          <ac:chgData name="Alex Cummings" userId="35c4c996-482a-4fc8-986e-c06e0f16d442" providerId="ADAL" clId="{B29AAA7F-C600-4D62-A031-D1EC2B343424}" dt="2024-01-17T19:25:57.657" v="191" actId="1076"/>
          <ac:picMkLst>
            <pc:docMk/>
            <pc:sldMk cId="435205582" sldId="270"/>
            <ac:picMk id="9" creationId="{E179C352-D0EE-43BB-9967-89AEA100A014}"/>
          </ac:picMkLst>
        </pc:picChg>
        <pc:picChg chg="del">
          <ac:chgData name="Alex Cummings" userId="35c4c996-482a-4fc8-986e-c06e0f16d442" providerId="ADAL" clId="{B29AAA7F-C600-4D62-A031-D1EC2B343424}" dt="2024-01-17T19:25:48.305" v="188" actId="478"/>
          <ac:picMkLst>
            <pc:docMk/>
            <pc:sldMk cId="435205582" sldId="270"/>
            <ac:picMk id="11" creationId="{6A6EDB35-BFFA-4176-B2D3-43E6EE85D21A}"/>
          </ac:picMkLst>
        </pc:picChg>
      </pc:sldChg>
      <pc:sldChg chg="addSp delSp modSp add del ord">
        <pc:chgData name="Alex Cummings" userId="35c4c996-482a-4fc8-986e-c06e0f16d442" providerId="ADAL" clId="{B29AAA7F-C600-4D62-A031-D1EC2B343424}" dt="2024-01-17T19:27:24.835" v="204" actId="2696"/>
        <pc:sldMkLst>
          <pc:docMk/>
          <pc:sldMk cId="892287594" sldId="271"/>
        </pc:sldMkLst>
        <pc:picChg chg="add del mod">
          <ac:chgData name="Alex Cummings" userId="35c4c996-482a-4fc8-986e-c06e0f16d442" providerId="ADAL" clId="{B29AAA7F-C600-4D62-A031-D1EC2B343424}" dt="2024-01-03T17:02:58.276" v="151"/>
          <ac:picMkLst>
            <pc:docMk/>
            <pc:sldMk cId="892287594" sldId="271"/>
            <ac:picMk id="6" creationId="{CD71178E-901A-4765-9391-2A32ACD99C1A}"/>
          </ac:picMkLst>
        </pc:picChg>
        <pc:picChg chg="add del mod">
          <ac:chgData name="Alex Cummings" userId="35c4c996-482a-4fc8-986e-c06e0f16d442" providerId="ADAL" clId="{B29AAA7F-C600-4D62-A031-D1EC2B343424}" dt="2024-01-17T19:25:21.326" v="181"/>
          <ac:picMkLst>
            <pc:docMk/>
            <pc:sldMk cId="892287594" sldId="271"/>
            <ac:picMk id="6" creationId="{DD3D3D92-BC93-4AD0-AC14-70F824E4CDCD}"/>
          </ac:picMkLst>
        </pc:picChg>
        <pc:picChg chg="add del">
          <ac:chgData name="Alex Cummings" userId="35c4c996-482a-4fc8-986e-c06e0f16d442" providerId="ADAL" clId="{B29AAA7F-C600-4D62-A031-D1EC2B343424}" dt="2024-01-03T17:03:24.501" v="160" actId="478"/>
          <ac:picMkLst>
            <pc:docMk/>
            <pc:sldMk cId="892287594" sldId="271"/>
            <ac:picMk id="7" creationId="{21267662-38EF-4039-BDCA-5BF08F507B59}"/>
          </ac:picMkLst>
        </pc:picChg>
        <pc:picChg chg="add del mod">
          <ac:chgData name="Alex Cummings" userId="35c4c996-482a-4fc8-986e-c06e0f16d442" providerId="ADAL" clId="{B29AAA7F-C600-4D62-A031-D1EC2B343424}" dt="2024-01-03T17:03:23.058" v="159"/>
          <ac:picMkLst>
            <pc:docMk/>
            <pc:sldMk cId="892287594" sldId="271"/>
            <ac:picMk id="8" creationId="{826056EB-2C4A-48D3-8482-454C2044638A}"/>
          </ac:picMkLst>
        </pc:picChg>
        <pc:picChg chg="add del mod">
          <ac:chgData name="Alex Cummings" userId="35c4c996-482a-4fc8-986e-c06e0f16d442" providerId="ADAL" clId="{B29AAA7F-C600-4D62-A031-D1EC2B343424}" dt="2024-01-03T17:02:50.769" v="148"/>
          <ac:picMkLst>
            <pc:docMk/>
            <pc:sldMk cId="892287594" sldId="271"/>
            <ac:picMk id="9" creationId="{774D1A12-146F-433C-BEA4-A9564E2457C9}"/>
          </ac:picMkLst>
        </pc:picChg>
        <pc:picChg chg="add">
          <ac:chgData name="Alex Cummings" userId="35c4c996-482a-4fc8-986e-c06e0f16d442" providerId="ADAL" clId="{B29AAA7F-C600-4D62-A031-D1EC2B343424}" dt="2024-01-03T17:02:55.895" v="150"/>
          <ac:picMkLst>
            <pc:docMk/>
            <pc:sldMk cId="892287594" sldId="271"/>
            <ac:picMk id="10" creationId="{6DFAFDC6-142C-48BF-9802-ECA39606458D}"/>
          </ac:picMkLst>
        </pc:picChg>
        <pc:picChg chg="add">
          <ac:chgData name="Alex Cummings" userId="35c4c996-482a-4fc8-986e-c06e0f16d442" providerId="ADAL" clId="{B29AAA7F-C600-4D62-A031-D1EC2B343424}" dt="2024-01-03T17:02:59.858" v="153"/>
          <ac:picMkLst>
            <pc:docMk/>
            <pc:sldMk cId="892287594" sldId="271"/>
            <ac:picMk id="11" creationId="{3185C803-A59C-4486-A113-D95B71B5B3DF}"/>
          </ac:picMkLst>
        </pc:picChg>
        <pc:picChg chg="add del mod">
          <ac:chgData name="Alex Cummings" userId="35c4c996-482a-4fc8-986e-c06e0f16d442" providerId="ADAL" clId="{B29AAA7F-C600-4D62-A031-D1EC2B343424}" dt="2024-01-03T17:03:12.888" v="156"/>
          <ac:picMkLst>
            <pc:docMk/>
            <pc:sldMk cId="892287594" sldId="271"/>
            <ac:picMk id="12" creationId="{CAB41528-B0C1-473A-A5FC-795833AB1533}"/>
          </ac:picMkLst>
        </pc:picChg>
        <pc:picChg chg="add">
          <ac:chgData name="Alex Cummings" userId="35c4c996-482a-4fc8-986e-c06e0f16d442" providerId="ADAL" clId="{B29AAA7F-C600-4D62-A031-D1EC2B343424}" dt="2024-01-03T17:03:20.498" v="158"/>
          <ac:picMkLst>
            <pc:docMk/>
            <pc:sldMk cId="892287594" sldId="271"/>
            <ac:picMk id="13" creationId="{3BC79AE0-2F6E-49CE-8776-3BC4BACC0FDF}"/>
          </ac:picMkLst>
        </pc:picChg>
        <pc:picChg chg="add">
          <ac:chgData name="Alex Cummings" userId="35c4c996-482a-4fc8-986e-c06e0f16d442" providerId="ADAL" clId="{B29AAA7F-C600-4D62-A031-D1EC2B343424}" dt="2024-01-03T17:03:24.821" v="161"/>
          <ac:picMkLst>
            <pc:docMk/>
            <pc:sldMk cId="892287594" sldId="271"/>
            <ac:picMk id="14" creationId="{2E93284C-B1B5-4A3F-8237-6BBDFE72664C}"/>
          </ac:picMkLst>
        </pc:picChg>
        <pc:picChg chg="del">
          <ac:chgData name="Alex Cummings" userId="35c4c996-482a-4fc8-986e-c06e0f16d442" providerId="ADAL" clId="{B29AAA7F-C600-4D62-A031-D1EC2B343424}" dt="2024-01-03T17:02:59.466" v="152" actId="478"/>
          <ac:picMkLst>
            <pc:docMk/>
            <pc:sldMk cId="892287594" sldId="271"/>
            <ac:picMk id="15" creationId="{DC4F2034-A1D8-472A-B1D4-1E99505A491F}"/>
          </ac:picMkLst>
        </pc:picChg>
        <pc:picChg chg="del">
          <ac:chgData name="Alex Cummings" userId="35c4c996-482a-4fc8-986e-c06e0f16d442" providerId="ADAL" clId="{B29AAA7F-C600-4D62-A031-D1EC2B343424}" dt="2024-01-03T16:44:09.767" v="129" actId="478"/>
          <ac:picMkLst>
            <pc:docMk/>
            <pc:sldMk cId="892287594" sldId="271"/>
            <ac:picMk id="16" creationId="{A73AD9C1-7068-46C5-8342-088984A4D325}"/>
          </ac:picMkLst>
        </pc:picChg>
        <pc:picChg chg="del">
          <ac:chgData name="Alex Cummings" userId="35c4c996-482a-4fc8-986e-c06e0f16d442" providerId="ADAL" clId="{B29AAA7F-C600-4D62-A031-D1EC2B343424}" dt="2024-01-03T16:44:19.658" v="131" actId="478"/>
          <ac:picMkLst>
            <pc:docMk/>
            <pc:sldMk cId="892287594" sldId="271"/>
            <ac:picMk id="17" creationId="{8E2C5BBA-06B6-460E-A56A-0EC313FC1AAC}"/>
          </ac:picMkLst>
        </pc:picChg>
        <pc:picChg chg="del">
          <ac:chgData name="Alex Cummings" userId="35c4c996-482a-4fc8-986e-c06e0f16d442" providerId="ADAL" clId="{B29AAA7F-C600-4D62-A031-D1EC2B343424}" dt="2024-01-03T16:45:07.187" v="133" actId="478"/>
          <ac:picMkLst>
            <pc:docMk/>
            <pc:sldMk cId="892287594" sldId="271"/>
            <ac:picMk id="18" creationId="{94DA2AD7-580A-4D6B-9CE8-D8CE30445DD4}"/>
          </ac:picMkLst>
        </pc:picChg>
      </pc:sldChg>
      <pc:sldChg chg="addSp delSp modSp add ord">
        <pc:chgData name="Alex Cummings" userId="35c4c996-482a-4fc8-986e-c06e0f16d442" providerId="ADAL" clId="{B29AAA7F-C600-4D62-A031-D1EC2B343424}" dt="2024-01-03T17:04:04.574" v="169" actId="478"/>
        <pc:sldMkLst>
          <pc:docMk/>
          <pc:sldMk cId="3935952566" sldId="273"/>
        </pc:sldMkLst>
        <pc:picChg chg="del">
          <ac:chgData name="Alex Cummings" userId="35c4c996-482a-4fc8-986e-c06e0f16d442" providerId="ADAL" clId="{B29AAA7F-C600-4D62-A031-D1EC2B343424}" dt="2024-01-03T16:46:15.888" v="143" actId="478"/>
          <ac:picMkLst>
            <pc:docMk/>
            <pc:sldMk cId="3935952566" sldId="273"/>
            <ac:picMk id="6" creationId="{CD71178E-901A-4765-9391-2A32ACD99C1A}"/>
          </ac:picMkLst>
        </pc:picChg>
        <pc:picChg chg="del">
          <ac:chgData name="Alex Cummings" userId="35c4c996-482a-4fc8-986e-c06e0f16d442" providerId="ADAL" clId="{B29AAA7F-C600-4D62-A031-D1EC2B343424}" dt="2024-01-03T16:45:56.031" v="141" actId="478"/>
          <ac:picMkLst>
            <pc:docMk/>
            <pc:sldMk cId="3935952566" sldId="273"/>
            <ac:picMk id="7" creationId="{21267662-38EF-4039-BDCA-5BF08F507B59}"/>
          </ac:picMkLst>
        </pc:picChg>
        <pc:picChg chg="del">
          <ac:chgData name="Alex Cummings" userId="35c4c996-482a-4fc8-986e-c06e0f16d442" providerId="ADAL" clId="{B29AAA7F-C600-4D62-A031-D1EC2B343424}" dt="2024-01-03T16:46:16.576" v="144" actId="478"/>
          <ac:picMkLst>
            <pc:docMk/>
            <pc:sldMk cId="3935952566" sldId="273"/>
            <ac:picMk id="8" creationId="{826056EB-2C4A-48D3-8482-454C2044638A}"/>
          </ac:picMkLst>
        </pc:picChg>
        <pc:picChg chg="add del">
          <ac:chgData name="Alex Cummings" userId="35c4c996-482a-4fc8-986e-c06e0f16d442" providerId="ADAL" clId="{B29AAA7F-C600-4D62-A031-D1EC2B343424}" dt="2024-01-03T17:03:41.517" v="162"/>
          <ac:picMkLst>
            <pc:docMk/>
            <pc:sldMk cId="3935952566" sldId="273"/>
            <ac:picMk id="9" creationId="{B6E01952-8BAE-4B91-986E-908FCCBF917F}"/>
          </ac:picMkLst>
        </pc:picChg>
        <pc:picChg chg="add del">
          <ac:chgData name="Alex Cummings" userId="35c4c996-482a-4fc8-986e-c06e0f16d442" providerId="ADAL" clId="{B29AAA7F-C600-4D62-A031-D1EC2B343424}" dt="2024-01-03T17:03:41.517" v="162"/>
          <ac:picMkLst>
            <pc:docMk/>
            <pc:sldMk cId="3935952566" sldId="273"/>
            <ac:picMk id="10" creationId="{45315511-7073-45FC-B1D8-76311455D988}"/>
          </ac:picMkLst>
        </pc:picChg>
        <pc:picChg chg="add mod">
          <ac:chgData name="Alex Cummings" userId="35c4c996-482a-4fc8-986e-c06e0f16d442" providerId="ADAL" clId="{B29AAA7F-C600-4D62-A031-D1EC2B343424}" dt="2024-01-03T17:03:56.727" v="167" actId="1076"/>
          <ac:picMkLst>
            <pc:docMk/>
            <pc:sldMk cId="3935952566" sldId="273"/>
            <ac:picMk id="11" creationId="{6E74A72E-653C-4DAD-94B8-B375ED8FA350}"/>
          </ac:picMkLst>
        </pc:picChg>
        <pc:picChg chg="add mod">
          <ac:chgData name="Alex Cummings" userId="35c4c996-482a-4fc8-986e-c06e0f16d442" providerId="ADAL" clId="{B29AAA7F-C600-4D62-A031-D1EC2B343424}" dt="2024-01-03T17:03:56.727" v="167" actId="1076"/>
          <ac:picMkLst>
            <pc:docMk/>
            <pc:sldMk cId="3935952566" sldId="273"/>
            <ac:picMk id="12" creationId="{272A19AD-D7D8-4087-98F5-BED2A228A30C}"/>
          </ac:picMkLst>
        </pc:picChg>
        <pc:picChg chg="add del">
          <ac:chgData name="Alex Cummings" userId="35c4c996-482a-4fc8-986e-c06e0f16d442" providerId="ADAL" clId="{B29AAA7F-C600-4D62-A031-D1EC2B343424}" dt="2024-01-03T17:04:04.574" v="169" actId="478"/>
          <ac:picMkLst>
            <pc:docMk/>
            <pc:sldMk cId="3935952566" sldId="273"/>
            <ac:picMk id="13" creationId="{D9013D1B-4F2D-4F9B-AFC9-6140A7AD8E67}"/>
          </ac:picMkLst>
        </pc:picChg>
        <pc:picChg chg="add del">
          <ac:chgData name="Alex Cummings" userId="35c4c996-482a-4fc8-986e-c06e0f16d442" providerId="ADAL" clId="{B29AAA7F-C600-4D62-A031-D1EC2B343424}" dt="2024-01-03T17:04:04.574" v="169" actId="478"/>
          <ac:picMkLst>
            <pc:docMk/>
            <pc:sldMk cId="3935952566" sldId="273"/>
            <ac:picMk id="14" creationId="{65F52C3B-3410-4E53-8912-9E25C87626CF}"/>
          </ac:picMkLst>
        </pc:picChg>
        <pc:picChg chg="del">
          <ac:chgData name="Alex Cummings" userId="35c4c996-482a-4fc8-986e-c06e0f16d442" providerId="ADAL" clId="{B29AAA7F-C600-4D62-A031-D1EC2B343424}" dt="2024-01-03T16:45:55.231" v="140" actId="478"/>
          <ac:picMkLst>
            <pc:docMk/>
            <pc:sldMk cId="3935952566" sldId="273"/>
            <ac:picMk id="15" creationId="{DC4F2034-A1D8-472A-B1D4-1E99505A491F}"/>
          </ac:picMkLst>
        </pc:picChg>
        <pc:picChg chg="add del mod">
          <ac:chgData name="Alex Cummings" userId="35c4c996-482a-4fc8-986e-c06e0f16d442" providerId="ADAL" clId="{B29AAA7F-C600-4D62-A031-D1EC2B343424}" dt="2024-01-03T17:03:51.588" v="166"/>
          <ac:picMkLst>
            <pc:docMk/>
            <pc:sldMk cId="3935952566" sldId="273"/>
            <ac:picMk id="16" creationId="{820C10A6-E86F-4C4A-B956-2BEBC7FE3F44}"/>
          </ac:picMkLst>
        </pc:picChg>
        <pc:picChg chg="add del mod">
          <ac:chgData name="Alex Cummings" userId="35c4c996-482a-4fc8-986e-c06e0f16d442" providerId="ADAL" clId="{B29AAA7F-C600-4D62-A031-D1EC2B343424}" dt="2024-01-03T17:03:51.588" v="166"/>
          <ac:picMkLst>
            <pc:docMk/>
            <pc:sldMk cId="3935952566" sldId="273"/>
            <ac:picMk id="17" creationId="{473AACBE-53FD-46D4-8169-C86B5FE299BB}"/>
          </ac:picMkLst>
        </pc:picChg>
        <pc:picChg chg="add">
          <ac:chgData name="Alex Cummings" userId="35c4c996-482a-4fc8-986e-c06e0f16d442" providerId="ADAL" clId="{B29AAA7F-C600-4D62-A031-D1EC2B343424}" dt="2024-01-03T17:03:57.544" v="168"/>
          <ac:picMkLst>
            <pc:docMk/>
            <pc:sldMk cId="3935952566" sldId="273"/>
            <ac:picMk id="18" creationId="{FFD7D304-BEF6-4827-9A35-EE3A517E5B63}"/>
          </ac:picMkLst>
        </pc:picChg>
        <pc:picChg chg="add">
          <ac:chgData name="Alex Cummings" userId="35c4c996-482a-4fc8-986e-c06e0f16d442" providerId="ADAL" clId="{B29AAA7F-C600-4D62-A031-D1EC2B343424}" dt="2024-01-03T17:03:57.544" v="168"/>
          <ac:picMkLst>
            <pc:docMk/>
            <pc:sldMk cId="3935952566" sldId="273"/>
            <ac:picMk id="19" creationId="{247D8F7F-0154-4DB4-B11F-33802A5B90BD}"/>
          </ac:picMkLst>
        </pc:picChg>
      </pc:sldChg>
      <pc:sldChg chg="addSp delSp modSp add ord">
        <pc:chgData name="Alex Cummings" userId="35c4c996-482a-4fc8-986e-c06e0f16d442" providerId="ADAL" clId="{B29AAA7F-C600-4D62-A031-D1EC2B343424}" dt="2024-01-17T19:28:19.947" v="209"/>
        <pc:sldMkLst>
          <pc:docMk/>
          <pc:sldMk cId="3876409705" sldId="274"/>
        </pc:sldMkLst>
        <pc:picChg chg="add del">
          <ac:chgData name="Alex Cummings" userId="35c4c996-482a-4fc8-986e-c06e0f16d442" providerId="ADAL" clId="{B29AAA7F-C600-4D62-A031-D1EC2B343424}" dt="2024-01-17T19:26:54.436" v="203"/>
          <ac:picMkLst>
            <pc:docMk/>
            <pc:sldMk cId="3876409705" sldId="274"/>
            <ac:picMk id="6" creationId="{11D0C0F9-990A-43D2-BBC2-BBED99BD1971}"/>
          </ac:picMkLst>
        </pc:picChg>
        <pc:picChg chg="add del">
          <ac:chgData name="Alex Cummings" userId="35c4c996-482a-4fc8-986e-c06e0f16d442" providerId="ADAL" clId="{B29AAA7F-C600-4D62-A031-D1EC2B343424}" dt="2024-01-17T19:26:54.436" v="203"/>
          <ac:picMkLst>
            <pc:docMk/>
            <pc:sldMk cId="3876409705" sldId="274"/>
            <ac:picMk id="7" creationId="{D8C33F2E-0305-4176-A6ED-885E34040AB5}"/>
          </ac:picMkLst>
        </pc:picChg>
        <pc:picChg chg="add del">
          <ac:chgData name="Alex Cummings" userId="35c4c996-482a-4fc8-986e-c06e0f16d442" providerId="ADAL" clId="{B29AAA7F-C600-4D62-A031-D1EC2B343424}" dt="2024-01-17T19:26:54.436" v="203"/>
          <ac:picMkLst>
            <pc:docMk/>
            <pc:sldMk cId="3876409705" sldId="274"/>
            <ac:picMk id="8" creationId="{B21852F8-46D4-4375-A211-557C42A391B0}"/>
          </ac:picMkLst>
        </pc:picChg>
        <pc:picChg chg="add del mod">
          <ac:chgData name="Alex Cummings" userId="35c4c996-482a-4fc8-986e-c06e0f16d442" providerId="ADAL" clId="{B29AAA7F-C600-4D62-A031-D1EC2B343424}" dt="2024-01-17T19:26:54.436" v="203"/>
          <ac:picMkLst>
            <pc:docMk/>
            <pc:sldMk cId="3876409705" sldId="274"/>
            <ac:picMk id="9" creationId="{23FD485A-6DBE-48B7-9A72-828EADF3081B}"/>
          </ac:picMkLst>
        </pc:picChg>
        <pc:picChg chg="mod">
          <ac:chgData name="Alex Cummings" userId="35c4c996-482a-4fc8-986e-c06e0f16d442" providerId="ADAL" clId="{B29AAA7F-C600-4D62-A031-D1EC2B343424}" dt="2024-01-17T19:26:47.152" v="202" actId="1035"/>
          <ac:picMkLst>
            <pc:docMk/>
            <pc:sldMk cId="3876409705" sldId="274"/>
            <ac:picMk id="10" creationId="{6DFAFDC6-142C-48BF-9802-ECA39606458D}"/>
          </ac:picMkLst>
        </pc:picChg>
        <pc:picChg chg="mod">
          <ac:chgData name="Alex Cummings" userId="35c4c996-482a-4fc8-986e-c06e0f16d442" providerId="ADAL" clId="{B29AAA7F-C600-4D62-A031-D1EC2B343424}" dt="2024-01-17T19:26:39.588" v="198" actId="1035"/>
          <ac:picMkLst>
            <pc:docMk/>
            <pc:sldMk cId="3876409705" sldId="274"/>
            <ac:picMk id="11" creationId="{3185C803-A59C-4486-A113-D95B71B5B3DF}"/>
          </ac:picMkLst>
        </pc:picChg>
        <pc:picChg chg="add del ord">
          <ac:chgData name="Alex Cummings" userId="35c4c996-482a-4fc8-986e-c06e0f16d442" providerId="ADAL" clId="{B29AAA7F-C600-4D62-A031-D1EC2B343424}" dt="2024-01-17T19:28:19.947" v="209"/>
          <ac:picMkLst>
            <pc:docMk/>
            <pc:sldMk cId="3876409705" sldId="274"/>
            <ac:picMk id="12" creationId="{8A17407F-51D3-434C-B238-05596E74491A}"/>
          </ac:picMkLst>
        </pc:picChg>
        <pc:picChg chg="add del ord">
          <ac:chgData name="Alex Cummings" userId="35c4c996-482a-4fc8-986e-c06e0f16d442" providerId="ADAL" clId="{B29AAA7F-C600-4D62-A031-D1EC2B343424}" dt="2024-01-17T19:28:19.947" v="209"/>
          <ac:picMkLst>
            <pc:docMk/>
            <pc:sldMk cId="3876409705" sldId="274"/>
            <ac:picMk id="15" creationId="{2B1793F8-18CA-446E-A742-5D56048C8AB5}"/>
          </ac:picMkLst>
        </pc:picChg>
        <pc:picChg chg="add del ord">
          <ac:chgData name="Alex Cummings" userId="35c4c996-482a-4fc8-986e-c06e0f16d442" providerId="ADAL" clId="{B29AAA7F-C600-4D62-A031-D1EC2B343424}" dt="2024-01-17T19:28:19.947" v="209"/>
          <ac:picMkLst>
            <pc:docMk/>
            <pc:sldMk cId="3876409705" sldId="274"/>
            <ac:picMk id="16" creationId="{3D682ECF-7ABD-44DE-A6B7-4BE910751F6A}"/>
          </ac:picMkLst>
        </pc:picChg>
        <pc:picChg chg="add del ord">
          <ac:chgData name="Alex Cummings" userId="35c4c996-482a-4fc8-986e-c06e0f16d442" providerId="ADAL" clId="{B29AAA7F-C600-4D62-A031-D1EC2B343424}" dt="2024-01-17T19:28:19.947" v="209"/>
          <ac:picMkLst>
            <pc:docMk/>
            <pc:sldMk cId="3876409705" sldId="274"/>
            <ac:picMk id="17" creationId="{967F67ED-B29A-46F1-A4C6-C9B5FF171FD7}"/>
          </ac:picMkLst>
        </pc:picChg>
      </pc:sldChg>
      <pc:sldChg chg="add ord">
        <pc:chgData name="Alex Cummings" userId="35c4c996-482a-4fc8-986e-c06e0f16d442" providerId="ADAL" clId="{B29AAA7F-C600-4D62-A031-D1EC2B343424}" dt="2024-01-17T19:27:32.868" v="206"/>
        <pc:sldMkLst>
          <pc:docMk/>
          <pc:sldMk cId="4240564061" sldId="275"/>
        </pc:sldMkLst>
      </pc:sldChg>
      <pc:sldChg chg="add ord">
        <pc:chgData name="Alex Cummings" userId="35c4c996-482a-4fc8-986e-c06e0f16d442" providerId="ADAL" clId="{B29AAA7F-C600-4D62-A031-D1EC2B343424}" dt="2024-01-17T19:28:33.589" v="212"/>
        <pc:sldMkLst>
          <pc:docMk/>
          <pc:sldMk cId="3960157574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7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8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2A08-4EBB-40D9-BDCF-0C79B7E9844F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A4F1-0747-4C35-B6FD-B4A13EBD5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45B045-8781-4103-980A-910BEB5C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9" y="305345"/>
            <a:ext cx="3122285" cy="4041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6C2E-CCF3-41C1-9DB2-6214997BD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" y="4748733"/>
            <a:ext cx="3122285" cy="4041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BEABB-0BB1-40B8-A1D3-2AAD155EB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6" y="4748731"/>
            <a:ext cx="3122285" cy="4041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9C352-D0EE-43BB-9967-89AEA100A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305345"/>
            <a:ext cx="3122285" cy="40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57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2E1D45-7473-4309-91F6-E1ABC440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" y="35347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2DEDCA-4854-461A-88A0-5FCD7803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7" y="353469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3F77DB-4A99-4C36-9CE6-5987929B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4748731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470234-86A9-4159-B93F-FCED1C85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6" y="4748731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324577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949CDA-B679-48DA-82A7-22894E83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" y="353472"/>
            <a:ext cx="3122285" cy="4041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593E51-BF57-48C9-861D-3A4E6EAE7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8" y="353471"/>
            <a:ext cx="3122285" cy="4041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879BE-A642-4FBB-9984-99357C7A7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" y="4748733"/>
            <a:ext cx="3122285" cy="4041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9EB73F-80EE-4FF9-A52E-77675FB7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00" y="4748732"/>
            <a:ext cx="3122285" cy="40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806F9A-EC32-4A12-BA66-5836C7B5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35347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1F92B-4A87-4832-9547-672E7D87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7" y="35347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59B17-4855-4E6F-86F5-D4A9846B9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4748733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C693DA-25B6-42BB-A6A3-7014898A8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6" y="4748733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408933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E7D4F-ED6D-4FC7-A124-646F3E45B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" y="353470"/>
            <a:ext cx="3122285" cy="4041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31F0F-F551-4320-A2C8-6DBC0686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7" y="353469"/>
            <a:ext cx="3122285" cy="4041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D058A4-B627-4548-B545-B4F46C12F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5" y="4748731"/>
            <a:ext cx="3122285" cy="4041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E01102-9C0D-4DD0-BBD6-99A73891D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6" y="4748731"/>
            <a:ext cx="3122285" cy="40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70AAE3-4280-4F48-9CB8-443A1CE2A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353469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B702A5-BB10-418B-95F2-FA6E0D13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5" y="353468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D82412-1EC1-4F67-BEAD-13C75DAA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4748732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87069B-E94B-4150-B263-0214CEA2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4748731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19375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9CF579-B6CB-467C-834D-31C588BAE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" y="353471"/>
            <a:ext cx="3122285" cy="4041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C6E54-C243-430C-AF99-E966F0B2B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8" y="353471"/>
            <a:ext cx="3122285" cy="4041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2CE48D-9AE5-4483-95D5-A0AF31B95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5" y="4748732"/>
            <a:ext cx="3122285" cy="4041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26D2BA-A698-4648-A01C-F45E995DE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8" y="4748732"/>
            <a:ext cx="3122285" cy="40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9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A30A8B-0F1D-4615-9B68-08F7ECDCF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353469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AD0685-FC4B-43A6-8ECB-7068F5088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6" y="353468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4D146C-67CD-4DE1-B0BA-907F75F6F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474873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6E9E35-F717-47CF-8F34-69CDD848F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5" y="474873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119802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6E4184-E2E4-4342-95B9-91DBF4302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5" y="353471"/>
            <a:ext cx="3122285" cy="4041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69F45B-CB5C-4464-A4CE-1EEF79D90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8" y="353471"/>
            <a:ext cx="3122285" cy="4041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8BC7D2-9591-43E5-BE31-35BF7DA4F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5" y="4748731"/>
            <a:ext cx="3122285" cy="4041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A8419E-F563-4D5B-9A8C-03AD488CC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8" y="4748731"/>
            <a:ext cx="3122285" cy="40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3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3D03004-C34A-4519-8E81-EB7513FFE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35347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1CA5F-E783-4011-BD61-E78087197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5" y="353469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936C1-A6B5-4809-88D8-23564FAB8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4748733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F0509B-3C78-4C8C-9641-1F378B6D2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4748733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195597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FAFDC6-142C-48BF-9802-ECA396064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30534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85C803-A59C-4486-A113-D95B71B5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305342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79AE0-2F6E-49CE-8776-3BC4BACC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4748731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93284C-B1B5-4A3F-8237-6BBDFE726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3" y="4748732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424056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0E6A13-E008-49DA-AB1E-D98B58310A8C}"/>
              </a:ext>
            </a:extLst>
          </p:cNvPr>
          <p:cNvGrpSpPr/>
          <p:nvPr/>
        </p:nvGrpSpPr>
        <p:grpSpPr>
          <a:xfrm>
            <a:off x="204476" y="353471"/>
            <a:ext cx="6449047" cy="4041793"/>
            <a:chOff x="204476" y="353471"/>
            <a:chExt cx="6449047" cy="40417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FFD84C-3F5D-4291-83B1-8CBBB5AB8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76" y="353471"/>
              <a:ext cx="3122285" cy="40417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F7E28F-0980-46B5-831E-67AC4F373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238" y="353471"/>
              <a:ext cx="3122285" cy="404179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99462-4748-4DA0-B19A-6C4DB772B9B1}"/>
              </a:ext>
            </a:extLst>
          </p:cNvPr>
          <p:cNvGrpSpPr/>
          <p:nvPr/>
        </p:nvGrpSpPr>
        <p:grpSpPr>
          <a:xfrm>
            <a:off x="204476" y="4748731"/>
            <a:ext cx="6449047" cy="4041793"/>
            <a:chOff x="204476" y="353471"/>
            <a:chExt cx="6449047" cy="404179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D961BF-81F9-4DD4-B2E4-F5B419AA5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76" y="353471"/>
              <a:ext cx="3122285" cy="404179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5E50FB-AEF9-42CB-BFAD-0AD70C2AF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238" y="353471"/>
              <a:ext cx="3122285" cy="4041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2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74A72E-653C-4DAD-94B8-B375ED8FA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353466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2A19AD-D7D8-4087-98F5-BED2A228A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3" y="474873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D7D304-BEF6-4827-9A35-EE3A517E5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353469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7D8F7F-0154-4DB4-B11F-33802A5B9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474873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393595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45B045-8781-4103-980A-910BEB5C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9" y="305345"/>
            <a:ext cx="3122285" cy="4041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6C2E-CCF3-41C1-9DB2-6214997BD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" y="4748733"/>
            <a:ext cx="3122285" cy="4041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BEABB-0BB1-40B8-A1D3-2AAD155EB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6" y="4748731"/>
            <a:ext cx="3122285" cy="4041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9C352-D0EE-43BB-9967-89AEA100A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305345"/>
            <a:ext cx="3122285" cy="40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0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FAFDC6-142C-48BF-9802-ECA396064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30534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85C803-A59C-4486-A113-D95B71B5B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305342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79AE0-2F6E-49CE-8776-3BC4BACC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4" y="4748731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93284C-B1B5-4A3F-8237-6BBDFE726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3" y="4748732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387640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F388C5-73E6-4804-8768-74E1A4163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305345"/>
            <a:ext cx="3122285" cy="4041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C32125-DBD1-48D2-9A9A-DD64E84F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7" y="305344"/>
            <a:ext cx="3122285" cy="4041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E4CF93-AC7F-4485-953C-4404A2A0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" y="4748731"/>
            <a:ext cx="3122285" cy="4041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AA659E-9D08-4B62-ADA2-99BC8262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7" y="4748730"/>
            <a:ext cx="3122285" cy="40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C4F2034-A1D8-472A-B1D4-1E99505A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4" y="35347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AD9C1-7068-46C5-8342-088984A4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6" y="353470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2C5BBA-06B6-460E-A56A-0EC313FC1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3" y="4748732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DA2AD7-580A-4D6B-9CE8-D8CE30445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5" y="4748732"/>
            <a:ext cx="3122285" cy="4041793"/>
          </a:xfrm>
          <a:prstGeom prst="rect">
            <a:avLst/>
          </a:prstGeom>
          <a:ln>
            <a:solidFill>
              <a:srgbClr val="002D74"/>
            </a:solidFill>
          </a:ln>
        </p:spPr>
      </p:pic>
    </p:spTree>
    <p:extLst>
      <p:ext uri="{BB962C8B-B14F-4D97-AF65-F5344CB8AC3E}">
        <p14:creationId xmlns:p14="http://schemas.microsoft.com/office/powerpoint/2010/main" val="273276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2E38FD-A02B-4DD7-A017-7FA05F0D0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7" y="353472"/>
            <a:ext cx="3122285" cy="4041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7C803-A149-45F8-B7D8-A3CF45AF3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9" y="353472"/>
            <a:ext cx="3122285" cy="4041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25E2D-416C-418D-AA22-F76BD6229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7" y="4748735"/>
            <a:ext cx="3122285" cy="4041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F8A34-A580-4AFC-885F-DAAE0EEC8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9" y="4748734"/>
            <a:ext cx="3122285" cy="40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5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F0CC41C985D4D8225D1525FA7B417" ma:contentTypeVersion="11" ma:contentTypeDescription="Create a new document." ma:contentTypeScope="" ma:versionID="c23fdef7ded6c429f3c6f7bc025ced92">
  <xsd:schema xmlns:xsd="http://www.w3.org/2001/XMLSchema" xmlns:xs="http://www.w3.org/2001/XMLSchema" xmlns:p="http://schemas.microsoft.com/office/2006/metadata/properties" xmlns:ns3="8f1a24f6-d4fe-4f4c-a482-adf62c860c28" targetNamespace="http://schemas.microsoft.com/office/2006/metadata/properties" ma:root="true" ma:fieldsID="add77b9d8c7b27a0af3c0e6131ad973c" ns3:_="">
    <xsd:import namespace="8f1a24f6-d4fe-4f4c-a482-adf62c860c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a24f6-d4fe-4f4c-a482-adf62c860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7CBB9F-FD56-42B9-9386-4FA3E981B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210F33-FCBA-4B0A-AD29-C2DCA25CE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1a24f6-d4fe-4f4c-a482-adf62c860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452BB9-2A81-4699-AA28-86077B434599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8f1a24f6-d4fe-4f4c-a482-adf62c860c2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0</Words>
  <Application>Microsoft Office PowerPoint</Application>
  <PresentationFormat>Letter Paper (8.5x11 in)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Cummings</dc:creator>
  <cp:lastModifiedBy>Alex Cummings</cp:lastModifiedBy>
  <cp:revision>9</cp:revision>
  <cp:lastPrinted>2023-12-18T18:45:12Z</cp:lastPrinted>
  <dcterms:created xsi:type="dcterms:W3CDTF">2023-12-18T18:30:22Z</dcterms:created>
  <dcterms:modified xsi:type="dcterms:W3CDTF">2024-01-17T19:29:40Z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0x01010030DF0CC41C985D4D8225D1525FA7B417</vt:lpwstr>
  </property>
</Properties>
</file>