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8" r:id="rId12"/>
    <p:sldId id="263" r:id="rId13"/>
    <p:sldId id="267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E28"/>
    <a:srgbClr val="2470AB"/>
    <a:srgbClr val="1E37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>
        <p:scale>
          <a:sx n="66" d="100"/>
          <a:sy n="66" d="100"/>
        </p:scale>
        <p:origin x="1650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0613E-6F1E-457E-B46D-C762E724A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DFDAC-BF6E-4A58-9134-6F126FE54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0AB8E-CD0B-4EB5-9906-E168F8CB1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902E-3DF5-454C-919E-3556600238C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27CA7-9E5F-4917-9D93-B40412BAB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DBEF7-8CF9-466B-9B3B-76E2187C1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D098-AFC2-421A-AE1D-65EEF81A8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02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51D1D-EBED-44D2-BC1E-CE8E93B6D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50685-2A19-4490-B870-152EC86DA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454C0-7AE1-4251-844A-3D5674C1E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902E-3DF5-454C-919E-3556600238C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1AD03-AF99-4356-A28D-E5FC48281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B0A72-EB40-44E0-A2D6-B1D715C24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D098-AFC2-421A-AE1D-65EEF81A8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1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B03B4A-F659-4327-BFB3-30B5D21AA4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EAD031-FED5-4286-B0FD-F9C8A1F90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37D0A-3392-482D-A637-D49A0CE6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902E-3DF5-454C-919E-3556600238C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87C03-7D2A-4FA3-BEE7-E10D5DB94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46A1F-BFA1-4C9D-95E0-9C913AC59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D098-AFC2-421A-AE1D-65EEF81A8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81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BC79A-AF6C-4A61-B011-D6372B3AE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0AEA9-0896-4F85-9BFF-FB551576F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E8606-193B-4FDA-9AB1-E5C1254B9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902E-3DF5-454C-919E-3556600238C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9A70A-6B4C-46CE-8155-78160FB84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5622F-1E94-4BFC-8461-3139FD6F7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D098-AFC2-421A-AE1D-65EEF81A8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4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EC6FA-9956-46C5-BC44-544EFA311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699A9-567E-4601-AA77-FB4C36762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F1CB3-681F-43DD-AB81-C99C462A3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902E-3DF5-454C-919E-3556600238C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0C084-B5A4-443D-9563-490D48C5B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D386C-9F82-432E-9D6D-B8CDA8B9B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D098-AFC2-421A-AE1D-65EEF81A8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3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C7D27-6993-433C-B690-4DCB92857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59284-46E9-46D2-BDE4-73FE1E4F15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E8AF9-70F7-4163-BE2C-65CD744A1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101A27-588D-4505-999B-49F64E763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902E-3DF5-454C-919E-3556600238C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C3CD0-33DF-46BF-9DD9-BDD0D915A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15759-8B9A-4526-9FCC-F363C1E7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D098-AFC2-421A-AE1D-65EEF81A8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75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91267-78CC-4CF9-98C9-B11B5BFCA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6DE9C-F836-427A-A0AD-74DCDFDAC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A2396-761D-494A-9A0E-6958EB1DD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7FE5C1-EAB0-4C06-A238-B1366D435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BA71C-8415-4BA5-A85F-4D7DD8AB4A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29FAE0-A6F7-413F-85E7-427B88CF3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902E-3DF5-454C-919E-3556600238C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75322C-1FB9-48CD-A5F4-ACCDB6AD2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F5CD2C-577A-4416-A295-66EA52BF9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D098-AFC2-421A-AE1D-65EEF81A8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2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027DE-4F56-453B-8F8E-B66FABD3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699CF3-1C49-41C3-B8BD-53DE3D972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902E-3DF5-454C-919E-3556600238C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B8A5D-E6A8-4E6B-879F-6AE5255C8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48999-E7D3-47B0-8861-164264B3F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D098-AFC2-421A-AE1D-65EEF81A8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2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3E7263-3208-464F-B178-0CC73EC1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902E-3DF5-454C-919E-3556600238C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F7C1E7-C4DB-4BC0-9D64-B776EC487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20925-D42C-4CA0-9416-47EDB5D5F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D098-AFC2-421A-AE1D-65EEF81A8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9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2288A-D84A-4733-8ECA-8E4B1D057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5D082-8877-4057-8564-382BD4530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5AFFAD-7C51-4F3D-94DE-D33E9C61C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EC947-AE11-4EC7-8210-F6534D03F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902E-3DF5-454C-919E-3556600238C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D1A3C-1411-495F-B351-37EE3F4AE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82D6AB-9A27-40A1-B2A9-CD6C0B77D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D098-AFC2-421A-AE1D-65EEF81A8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75624-41A5-4F0F-B818-BF99139B5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606A44-D277-438E-B360-BDAF6EB0CB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87F42-2AC2-4316-B481-25AE57E1F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F7131-44A1-42D6-878D-5857ABF19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902E-3DF5-454C-919E-3556600238C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8C806-8607-4AB4-ABB3-924167677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1D0109-B7E3-4C88-9A50-714F0A32B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D098-AFC2-421A-AE1D-65EEF81A8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4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FF6E49-2805-4ACE-AADB-988B87F10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45D1A-F070-4D8D-969B-12DD942D8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7E586-0A88-40AA-9B40-B51648197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5902E-3DF5-454C-919E-3556600238C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AD988-1A65-41B8-9D17-36F87B93D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95D79-4AA8-4B29-8989-CCC09461E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9D098-AFC2-421A-AE1D-65EEF81A8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9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6987B57-CCF0-4597-B074-3CFA7BE35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17950" y="937561"/>
            <a:ext cx="4356100" cy="49828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3CE706-3078-4494-BE74-2698EA6DD470}"/>
              </a:ext>
            </a:extLst>
          </p:cNvPr>
          <p:cNvSpPr txBox="1"/>
          <p:nvPr/>
        </p:nvSpPr>
        <p:spPr>
          <a:xfrm>
            <a:off x="0" y="64897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rPr>
              <a:t>PRIMARY LOGO</a:t>
            </a:r>
          </a:p>
        </p:txBody>
      </p:sp>
    </p:spTree>
    <p:extLst>
      <p:ext uri="{BB962C8B-B14F-4D97-AF65-F5344CB8AC3E}">
        <p14:creationId xmlns:p14="http://schemas.microsoft.com/office/powerpoint/2010/main" val="2598337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93CE706-3078-4494-BE74-2698EA6DD470}"/>
              </a:ext>
            </a:extLst>
          </p:cNvPr>
          <p:cNvSpPr txBox="1"/>
          <p:nvPr/>
        </p:nvSpPr>
        <p:spPr>
          <a:xfrm>
            <a:off x="0" y="64897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rPr>
              <a:t>Background Examples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7445731-170A-45D7-95FC-0D5CDEEA8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162" y="438150"/>
            <a:ext cx="3109913" cy="551235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197D38D-2FE7-490A-A623-077DF5905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6744" y="438150"/>
            <a:ext cx="3109912" cy="548635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D6B7325-996A-4B27-A6EC-7978D704F6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15325" y="438150"/>
            <a:ext cx="3109912" cy="549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31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93CE706-3078-4494-BE74-2698EA6DD470}"/>
              </a:ext>
            </a:extLst>
          </p:cNvPr>
          <p:cNvSpPr txBox="1"/>
          <p:nvPr/>
        </p:nvSpPr>
        <p:spPr>
          <a:xfrm>
            <a:off x="0" y="64897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rPr>
              <a:t>Background Examples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FCB068B-B23F-47CD-982E-502EE2B23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424" y="1115780"/>
            <a:ext cx="2623497" cy="464062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CB552BD-647C-44FE-9507-3A8E2BEB1C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30850" y="1114880"/>
            <a:ext cx="2623497" cy="462824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30C4305-EC95-437F-B8B6-46DD0B46C5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27277" y="1114879"/>
            <a:ext cx="2623496" cy="462824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E0DE4D9-97B0-4702-BB67-B5E6D0A14A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3702" y="1114878"/>
            <a:ext cx="2623496" cy="462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09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93CE706-3078-4494-BE74-2698EA6DD470}"/>
              </a:ext>
            </a:extLst>
          </p:cNvPr>
          <p:cNvSpPr txBox="1"/>
          <p:nvPr/>
        </p:nvSpPr>
        <p:spPr>
          <a:xfrm>
            <a:off x="0" y="64897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rPr>
              <a:t>Background Examples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0D8486C-B265-47ED-B3B9-8AA6A53D3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7051" y="526539"/>
            <a:ext cx="3060123" cy="539851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B60C426-2B6A-4CCC-9BC5-59FCB813A3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33237" y="526539"/>
            <a:ext cx="3060122" cy="539851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F7A2BAD-9674-45BA-AD40-3E9D7A095F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8641" y="526538"/>
            <a:ext cx="3060123" cy="539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1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93CE706-3078-4494-BE74-2698EA6DD470}"/>
              </a:ext>
            </a:extLst>
          </p:cNvPr>
          <p:cNvSpPr txBox="1"/>
          <p:nvPr/>
        </p:nvSpPr>
        <p:spPr>
          <a:xfrm>
            <a:off x="0" y="64897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rPr>
              <a:t>Background Examples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B0EC0E5-3448-479E-A2C7-112B831C2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5351" y="2358688"/>
            <a:ext cx="3456216" cy="214062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2180A3D-0A30-41DE-94FA-6E012C77D6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97425" y="2171700"/>
            <a:ext cx="2597150" cy="318018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32397AE-740A-484E-A711-00AB057986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91550" y="2171700"/>
            <a:ext cx="2830513" cy="341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78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93CE706-3078-4494-BE74-2698EA6DD470}"/>
              </a:ext>
            </a:extLst>
          </p:cNvPr>
          <p:cNvSpPr txBox="1"/>
          <p:nvPr/>
        </p:nvSpPr>
        <p:spPr>
          <a:xfrm>
            <a:off x="0" y="64897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rPr>
              <a:t>SECONDARY LOGO (ON DARK BACKGROUND)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0E4679C-E9D3-452B-9D6D-BDA4CBFFC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2983" y="749720"/>
            <a:ext cx="7626033" cy="505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87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93CE706-3078-4494-BE74-2698EA6DD470}"/>
              </a:ext>
            </a:extLst>
          </p:cNvPr>
          <p:cNvSpPr txBox="1"/>
          <p:nvPr/>
        </p:nvSpPr>
        <p:spPr>
          <a:xfrm>
            <a:off x="0" y="64897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rPr>
              <a:t>MARK BLACK AND WHITE / ONE COLOR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667B683-D9AA-4F66-B062-68674C8AD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33336" y="620838"/>
            <a:ext cx="7725327" cy="511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06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93CE706-3078-4494-BE74-2698EA6DD470}"/>
              </a:ext>
            </a:extLst>
          </p:cNvPr>
          <p:cNvSpPr txBox="1"/>
          <p:nvPr/>
        </p:nvSpPr>
        <p:spPr>
          <a:xfrm>
            <a:off x="0" y="64897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rPr>
              <a:t>PRIMARY LOGO WITH TEXT ADDED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AB837E9-9293-4302-B6F7-A30486024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7126" y="2072501"/>
            <a:ext cx="9597747" cy="306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06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93CE706-3078-4494-BE74-2698EA6DD470}"/>
              </a:ext>
            </a:extLst>
          </p:cNvPr>
          <p:cNvSpPr txBox="1"/>
          <p:nvPr/>
        </p:nvSpPr>
        <p:spPr>
          <a:xfrm>
            <a:off x="0" y="64897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rPr>
              <a:t>Colors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B4D0B0-BBE7-4E29-95CC-8B1E826E6DC9}"/>
              </a:ext>
            </a:extLst>
          </p:cNvPr>
          <p:cNvSpPr txBox="1"/>
          <p:nvPr/>
        </p:nvSpPr>
        <p:spPr>
          <a:xfrm>
            <a:off x="990606" y="4946138"/>
            <a:ext cx="132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 = 100</a:t>
            </a:r>
          </a:p>
          <a:p>
            <a:r>
              <a:rPr lang="es-ES" dirty="0"/>
              <a:t>M = 87</a:t>
            </a:r>
          </a:p>
          <a:p>
            <a:r>
              <a:rPr lang="es-ES" dirty="0"/>
              <a:t>Y = 27</a:t>
            </a:r>
          </a:p>
          <a:p>
            <a:r>
              <a:rPr lang="es-ES" dirty="0"/>
              <a:t>B = 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8E5741-39A3-45A6-9EF6-5862E9179E2D}"/>
              </a:ext>
            </a:extLst>
          </p:cNvPr>
          <p:cNvSpPr txBox="1"/>
          <p:nvPr/>
        </p:nvSpPr>
        <p:spPr>
          <a:xfrm>
            <a:off x="3165479" y="4946138"/>
            <a:ext cx="132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 = 86</a:t>
            </a:r>
          </a:p>
          <a:p>
            <a:r>
              <a:rPr lang="es-ES" dirty="0"/>
              <a:t>M = 53</a:t>
            </a:r>
          </a:p>
          <a:p>
            <a:r>
              <a:rPr lang="es-ES" dirty="0"/>
              <a:t>Y = 10</a:t>
            </a:r>
          </a:p>
          <a:p>
            <a:r>
              <a:rPr lang="es-ES" dirty="0"/>
              <a:t>B = 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AA5234-2ECD-40BF-9BC3-90E20DCE4971}"/>
              </a:ext>
            </a:extLst>
          </p:cNvPr>
          <p:cNvSpPr txBox="1"/>
          <p:nvPr/>
        </p:nvSpPr>
        <p:spPr>
          <a:xfrm>
            <a:off x="5340352" y="4946138"/>
            <a:ext cx="132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 = 96</a:t>
            </a:r>
          </a:p>
          <a:p>
            <a:r>
              <a:rPr lang="es-ES" dirty="0"/>
              <a:t>M = 0</a:t>
            </a:r>
          </a:p>
          <a:p>
            <a:r>
              <a:rPr lang="es-ES" dirty="0"/>
              <a:t>Y = 31</a:t>
            </a:r>
          </a:p>
          <a:p>
            <a:r>
              <a:rPr lang="es-ES" dirty="0"/>
              <a:t>B = 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6210BB-BBBA-4722-AFF8-A79A5B771EA7}"/>
              </a:ext>
            </a:extLst>
          </p:cNvPr>
          <p:cNvSpPr txBox="1"/>
          <p:nvPr/>
        </p:nvSpPr>
        <p:spPr>
          <a:xfrm>
            <a:off x="7515225" y="4946138"/>
            <a:ext cx="132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 = 12</a:t>
            </a:r>
          </a:p>
          <a:p>
            <a:r>
              <a:rPr lang="es-ES" dirty="0"/>
              <a:t>M = 97</a:t>
            </a:r>
          </a:p>
          <a:p>
            <a:r>
              <a:rPr lang="es-ES" dirty="0"/>
              <a:t>Y = 92</a:t>
            </a:r>
          </a:p>
          <a:p>
            <a:r>
              <a:rPr lang="es-ES" dirty="0"/>
              <a:t>B =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B6A507-15B4-4EC3-866F-D67444DD0A61}"/>
              </a:ext>
            </a:extLst>
          </p:cNvPr>
          <p:cNvSpPr txBox="1"/>
          <p:nvPr/>
        </p:nvSpPr>
        <p:spPr>
          <a:xfrm>
            <a:off x="9690100" y="4946138"/>
            <a:ext cx="132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 = 0</a:t>
            </a:r>
          </a:p>
          <a:p>
            <a:r>
              <a:rPr lang="es-ES" dirty="0"/>
              <a:t>M = 54</a:t>
            </a:r>
          </a:p>
          <a:p>
            <a:r>
              <a:rPr lang="es-ES" dirty="0"/>
              <a:t>Y = 95</a:t>
            </a:r>
          </a:p>
          <a:p>
            <a:r>
              <a:rPr lang="es-ES" dirty="0"/>
              <a:t>B =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DC2907-CA43-4C7C-B1B7-EBBD46B16032}"/>
              </a:ext>
            </a:extLst>
          </p:cNvPr>
          <p:cNvSpPr txBox="1"/>
          <p:nvPr/>
        </p:nvSpPr>
        <p:spPr>
          <a:xfrm>
            <a:off x="990606" y="3565522"/>
            <a:ext cx="132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 = 30</a:t>
            </a:r>
          </a:p>
          <a:p>
            <a:r>
              <a:rPr lang="pt-BR" dirty="0"/>
              <a:t>G = 55</a:t>
            </a:r>
          </a:p>
          <a:p>
            <a:r>
              <a:rPr lang="pt-BR" dirty="0"/>
              <a:t>B = 108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D696A8-5453-46CF-B653-AF53E2902223}"/>
              </a:ext>
            </a:extLst>
          </p:cNvPr>
          <p:cNvSpPr txBox="1"/>
          <p:nvPr/>
        </p:nvSpPr>
        <p:spPr>
          <a:xfrm>
            <a:off x="3165479" y="3565522"/>
            <a:ext cx="132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 = 36</a:t>
            </a:r>
          </a:p>
          <a:p>
            <a:r>
              <a:rPr lang="pt-BR" dirty="0"/>
              <a:t>G = 112</a:t>
            </a:r>
          </a:p>
          <a:p>
            <a:r>
              <a:rPr lang="pt-BR" dirty="0"/>
              <a:t>B = 171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CDA90B-1B6C-4FEB-BB52-73D30E9BE6F7}"/>
              </a:ext>
            </a:extLst>
          </p:cNvPr>
          <p:cNvSpPr txBox="1"/>
          <p:nvPr/>
        </p:nvSpPr>
        <p:spPr>
          <a:xfrm>
            <a:off x="5340352" y="3565522"/>
            <a:ext cx="132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 = 0</a:t>
            </a:r>
          </a:p>
          <a:p>
            <a:r>
              <a:rPr lang="pt-BR" dirty="0"/>
              <a:t>G = 172</a:t>
            </a:r>
          </a:p>
          <a:p>
            <a:r>
              <a:rPr lang="pt-BR" dirty="0"/>
              <a:t>B = 187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9FD726-53C6-4F4E-A4C4-6E92B2229D46}"/>
              </a:ext>
            </a:extLst>
          </p:cNvPr>
          <p:cNvSpPr txBox="1"/>
          <p:nvPr/>
        </p:nvSpPr>
        <p:spPr>
          <a:xfrm>
            <a:off x="7515225" y="3565522"/>
            <a:ext cx="132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 = 208</a:t>
            </a:r>
          </a:p>
          <a:p>
            <a:r>
              <a:rPr lang="pt-BR" dirty="0"/>
              <a:t>G = 42</a:t>
            </a:r>
          </a:p>
          <a:p>
            <a:r>
              <a:rPr lang="pt-BR" dirty="0"/>
              <a:t>B = 47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767476-B793-4A6A-96D0-DA2BD4022DB7}"/>
              </a:ext>
            </a:extLst>
          </p:cNvPr>
          <p:cNvSpPr txBox="1"/>
          <p:nvPr/>
        </p:nvSpPr>
        <p:spPr>
          <a:xfrm>
            <a:off x="9690100" y="3565522"/>
            <a:ext cx="132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 = 247</a:t>
            </a:r>
          </a:p>
          <a:p>
            <a:r>
              <a:rPr lang="pt-BR" dirty="0"/>
              <a:t>G = 142</a:t>
            </a:r>
          </a:p>
          <a:p>
            <a:r>
              <a:rPr lang="pt-BR" dirty="0"/>
              <a:t>B = 40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0F0D31-421F-4523-B58B-FEA0A0E90805}"/>
              </a:ext>
            </a:extLst>
          </p:cNvPr>
          <p:cNvSpPr txBox="1"/>
          <p:nvPr/>
        </p:nvSpPr>
        <p:spPr>
          <a:xfrm>
            <a:off x="990606" y="2738562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#1E376C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634D4B-B3D1-41D9-B75B-0BD8003343CB}"/>
              </a:ext>
            </a:extLst>
          </p:cNvPr>
          <p:cNvSpPr txBox="1"/>
          <p:nvPr/>
        </p:nvSpPr>
        <p:spPr>
          <a:xfrm>
            <a:off x="3165479" y="2738562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#2470AB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6AD3AC-97A6-4355-8888-2E8465EC78A0}"/>
              </a:ext>
            </a:extLst>
          </p:cNvPr>
          <p:cNvSpPr txBox="1"/>
          <p:nvPr/>
        </p:nvSpPr>
        <p:spPr>
          <a:xfrm>
            <a:off x="5340352" y="2738562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#00ACBB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F8B7CC-07BE-4642-A514-313BF551E8E2}"/>
              </a:ext>
            </a:extLst>
          </p:cNvPr>
          <p:cNvSpPr txBox="1"/>
          <p:nvPr/>
        </p:nvSpPr>
        <p:spPr>
          <a:xfrm>
            <a:off x="7515225" y="2738562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#D02A2F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150F14-1597-484A-8192-847ED752F760}"/>
              </a:ext>
            </a:extLst>
          </p:cNvPr>
          <p:cNvSpPr txBox="1"/>
          <p:nvPr/>
        </p:nvSpPr>
        <p:spPr>
          <a:xfrm>
            <a:off x="9690100" y="2738562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#F78E28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BA3E56D-702D-4471-8FE0-2262A209DD23}"/>
              </a:ext>
            </a:extLst>
          </p:cNvPr>
          <p:cNvCxnSpPr/>
          <p:nvPr/>
        </p:nvCxnSpPr>
        <p:spPr>
          <a:xfrm>
            <a:off x="838200" y="3317448"/>
            <a:ext cx="101727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6486CF-07BE-4A24-B89F-A09AEB2726F4}"/>
              </a:ext>
            </a:extLst>
          </p:cNvPr>
          <p:cNvCxnSpPr/>
          <p:nvPr/>
        </p:nvCxnSpPr>
        <p:spPr>
          <a:xfrm>
            <a:off x="838200" y="4762005"/>
            <a:ext cx="101727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C3E0B89-7440-48D9-AA71-D78762BE4326}"/>
              </a:ext>
            </a:extLst>
          </p:cNvPr>
          <p:cNvSpPr/>
          <p:nvPr/>
        </p:nvSpPr>
        <p:spPr>
          <a:xfrm>
            <a:off x="3010423" y="1320693"/>
            <a:ext cx="1387873" cy="1235777"/>
          </a:xfrm>
          <a:custGeom>
            <a:avLst/>
            <a:gdLst>
              <a:gd name="connsiteX0" fmla="*/ 0 w 1387872"/>
              <a:gd name="connsiteY0" fmla="*/ 0 h 1235777"/>
              <a:gd name="connsiteX1" fmla="*/ 1395098 w 1387872"/>
              <a:gd name="connsiteY1" fmla="*/ 0 h 1235777"/>
              <a:gd name="connsiteX2" fmla="*/ 1395098 w 1387872"/>
              <a:gd name="connsiteY2" fmla="*/ 1253838 h 1235777"/>
              <a:gd name="connsiteX3" fmla="*/ 0 w 1387872"/>
              <a:gd name="connsiteY3" fmla="*/ 1253838 h 123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7872" h="1235777">
                <a:moveTo>
                  <a:pt x="0" y="0"/>
                </a:moveTo>
                <a:lnTo>
                  <a:pt x="1395098" y="0"/>
                </a:lnTo>
                <a:lnTo>
                  <a:pt x="1395098" y="1253838"/>
                </a:lnTo>
                <a:lnTo>
                  <a:pt x="0" y="1253838"/>
                </a:lnTo>
                <a:close/>
              </a:path>
            </a:pathLst>
          </a:custGeom>
          <a:solidFill>
            <a:srgbClr val="2470AB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752C600-F1A8-40E5-8675-B9442653545B}"/>
              </a:ext>
            </a:extLst>
          </p:cNvPr>
          <p:cNvSpPr/>
          <p:nvPr/>
        </p:nvSpPr>
        <p:spPr>
          <a:xfrm>
            <a:off x="5182646" y="1320693"/>
            <a:ext cx="1387873" cy="1235777"/>
          </a:xfrm>
          <a:custGeom>
            <a:avLst/>
            <a:gdLst>
              <a:gd name="connsiteX0" fmla="*/ 0 w 1387872"/>
              <a:gd name="connsiteY0" fmla="*/ 0 h 1235777"/>
              <a:gd name="connsiteX1" fmla="*/ 1395097 w 1387872"/>
              <a:gd name="connsiteY1" fmla="*/ 0 h 1235777"/>
              <a:gd name="connsiteX2" fmla="*/ 1395097 w 1387872"/>
              <a:gd name="connsiteY2" fmla="*/ 1253838 h 1235777"/>
              <a:gd name="connsiteX3" fmla="*/ 0 w 1387872"/>
              <a:gd name="connsiteY3" fmla="*/ 1253838 h 123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7872" h="1235777">
                <a:moveTo>
                  <a:pt x="0" y="0"/>
                </a:moveTo>
                <a:lnTo>
                  <a:pt x="1395097" y="0"/>
                </a:lnTo>
                <a:lnTo>
                  <a:pt x="1395097" y="1253838"/>
                </a:lnTo>
                <a:lnTo>
                  <a:pt x="0" y="1253838"/>
                </a:lnTo>
                <a:close/>
              </a:path>
            </a:pathLst>
          </a:custGeom>
          <a:solidFill>
            <a:srgbClr val="00ACBB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804F66F-C12A-4CA9-90C6-8933BB2408EE}"/>
              </a:ext>
            </a:extLst>
          </p:cNvPr>
          <p:cNvSpPr/>
          <p:nvPr/>
        </p:nvSpPr>
        <p:spPr>
          <a:xfrm>
            <a:off x="7354869" y="1320693"/>
            <a:ext cx="1387873" cy="1235777"/>
          </a:xfrm>
          <a:custGeom>
            <a:avLst/>
            <a:gdLst>
              <a:gd name="connsiteX0" fmla="*/ 0 w 1387872"/>
              <a:gd name="connsiteY0" fmla="*/ 0 h 1235777"/>
              <a:gd name="connsiteX1" fmla="*/ 1395098 w 1387872"/>
              <a:gd name="connsiteY1" fmla="*/ 0 h 1235777"/>
              <a:gd name="connsiteX2" fmla="*/ 1395098 w 1387872"/>
              <a:gd name="connsiteY2" fmla="*/ 1253838 h 1235777"/>
              <a:gd name="connsiteX3" fmla="*/ 0 w 1387872"/>
              <a:gd name="connsiteY3" fmla="*/ 1253838 h 123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7872" h="1235777">
                <a:moveTo>
                  <a:pt x="0" y="0"/>
                </a:moveTo>
                <a:lnTo>
                  <a:pt x="1395098" y="0"/>
                </a:lnTo>
                <a:lnTo>
                  <a:pt x="1395098" y="1253838"/>
                </a:lnTo>
                <a:lnTo>
                  <a:pt x="0" y="1253838"/>
                </a:lnTo>
                <a:close/>
              </a:path>
            </a:pathLst>
          </a:custGeom>
          <a:solidFill>
            <a:srgbClr val="D02A2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88F7D2A-CE37-4407-9131-9E1517EF04C3}"/>
              </a:ext>
            </a:extLst>
          </p:cNvPr>
          <p:cNvSpPr/>
          <p:nvPr/>
        </p:nvSpPr>
        <p:spPr>
          <a:xfrm>
            <a:off x="9527093" y="1320693"/>
            <a:ext cx="1387873" cy="1235777"/>
          </a:xfrm>
          <a:custGeom>
            <a:avLst/>
            <a:gdLst>
              <a:gd name="connsiteX0" fmla="*/ 0 w 1387872"/>
              <a:gd name="connsiteY0" fmla="*/ 0 h 1235777"/>
              <a:gd name="connsiteX1" fmla="*/ 1395098 w 1387872"/>
              <a:gd name="connsiteY1" fmla="*/ 0 h 1235777"/>
              <a:gd name="connsiteX2" fmla="*/ 1395098 w 1387872"/>
              <a:gd name="connsiteY2" fmla="*/ 1253838 h 1235777"/>
              <a:gd name="connsiteX3" fmla="*/ 0 w 1387872"/>
              <a:gd name="connsiteY3" fmla="*/ 1253838 h 123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7872" h="1235777">
                <a:moveTo>
                  <a:pt x="0" y="0"/>
                </a:moveTo>
                <a:lnTo>
                  <a:pt x="1395098" y="0"/>
                </a:lnTo>
                <a:lnTo>
                  <a:pt x="1395098" y="1253838"/>
                </a:lnTo>
                <a:lnTo>
                  <a:pt x="0" y="1253838"/>
                </a:lnTo>
                <a:close/>
              </a:path>
            </a:pathLst>
          </a:custGeom>
          <a:solidFill>
            <a:srgbClr val="F78E2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30A7415-F180-4931-A92B-15732FA9FB8C}"/>
              </a:ext>
            </a:extLst>
          </p:cNvPr>
          <p:cNvSpPr/>
          <p:nvPr/>
        </p:nvSpPr>
        <p:spPr>
          <a:xfrm>
            <a:off x="838200" y="1320693"/>
            <a:ext cx="1387873" cy="1235777"/>
          </a:xfrm>
          <a:custGeom>
            <a:avLst/>
            <a:gdLst>
              <a:gd name="connsiteX0" fmla="*/ 0 w 1387872"/>
              <a:gd name="connsiteY0" fmla="*/ 0 h 1235777"/>
              <a:gd name="connsiteX1" fmla="*/ 1395097 w 1387872"/>
              <a:gd name="connsiteY1" fmla="*/ 0 h 1235777"/>
              <a:gd name="connsiteX2" fmla="*/ 1395097 w 1387872"/>
              <a:gd name="connsiteY2" fmla="*/ 1253838 h 1235777"/>
              <a:gd name="connsiteX3" fmla="*/ 0 w 1387872"/>
              <a:gd name="connsiteY3" fmla="*/ 1253838 h 123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7872" h="1235777">
                <a:moveTo>
                  <a:pt x="0" y="0"/>
                </a:moveTo>
                <a:lnTo>
                  <a:pt x="1395097" y="0"/>
                </a:lnTo>
                <a:lnTo>
                  <a:pt x="1395097" y="1253838"/>
                </a:lnTo>
                <a:lnTo>
                  <a:pt x="0" y="1253838"/>
                </a:lnTo>
                <a:close/>
              </a:path>
            </a:pathLst>
          </a:custGeom>
          <a:solidFill>
            <a:srgbClr val="1E376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2D01BE-953F-486D-995D-E21A3A498E43}"/>
              </a:ext>
            </a:extLst>
          </p:cNvPr>
          <p:cNvSpPr txBox="1"/>
          <p:nvPr/>
        </p:nvSpPr>
        <p:spPr>
          <a:xfrm>
            <a:off x="838200" y="719262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Primary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974D31-2E52-4F8F-B5FA-42802BEFD461}"/>
              </a:ext>
            </a:extLst>
          </p:cNvPr>
          <p:cNvSpPr txBox="1"/>
          <p:nvPr/>
        </p:nvSpPr>
        <p:spPr>
          <a:xfrm>
            <a:off x="3013073" y="719262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Primary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BDA3582-CB64-445C-8F6F-BD41591C3B46}"/>
              </a:ext>
            </a:extLst>
          </p:cNvPr>
          <p:cNvSpPr txBox="1"/>
          <p:nvPr/>
        </p:nvSpPr>
        <p:spPr>
          <a:xfrm>
            <a:off x="5187946" y="719262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Primary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97C0AAC-0EE9-41BF-8E58-5260DF2B01CF}"/>
              </a:ext>
            </a:extLst>
          </p:cNvPr>
          <p:cNvSpPr txBox="1"/>
          <p:nvPr/>
        </p:nvSpPr>
        <p:spPr>
          <a:xfrm>
            <a:off x="7352220" y="719262"/>
            <a:ext cx="1390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Secondary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32EB39-3359-4C1D-97CF-42913C7E1A7C}"/>
              </a:ext>
            </a:extLst>
          </p:cNvPr>
          <p:cNvSpPr txBox="1"/>
          <p:nvPr/>
        </p:nvSpPr>
        <p:spPr>
          <a:xfrm>
            <a:off x="9527093" y="719262"/>
            <a:ext cx="1387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Secondary</a:t>
            </a:r>
          </a:p>
        </p:txBody>
      </p:sp>
    </p:spTree>
    <p:extLst>
      <p:ext uri="{BB962C8B-B14F-4D97-AF65-F5344CB8AC3E}">
        <p14:creationId xmlns:p14="http://schemas.microsoft.com/office/powerpoint/2010/main" val="2947453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93CE706-3078-4494-BE74-2698EA6DD470}"/>
              </a:ext>
            </a:extLst>
          </p:cNvPr>
          <p:cNvSpPr txBox="1"/>
          <p:nvPr/>
        </p:nvSpPr>
        <p:spPr>
          <a:xfrm>
            <a:off x="0" y="64897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rPr>
              <a:t>Fonts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D23FF76-61B1-4089-B22A-5F31A4754DB3}"/>
              </a:ext>
            </a:extLst>
          </p:cNvPr>
          <p:cNvSpPr txBox="1"/>
          <p:nvPr/>
        </p:nvSpPr>
        <p:spPr>
          <a:xfrm>
            <a:off x="381000" y="2955633"/>
            <a:ext cx="3568699" cy="103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err="1">
                <a:latin typeface="Aleo" pitchFamily="2" charset="0"/>
              </a:rPr>
              <a:t>abcdefghijklmnopqurstvwxyz</a:t>
            </a:r>
            <a:endParaRPr lang="en-US" sz="1400" dirty="0">
              <a:latin typeface="Aleo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Aleo" pitchFamily="2" charset="0"/>
              </a:rPr>
              <a:t>ABCDEFGHIJKLMNOPQURSTVWXYZ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Aleo" pitchFamily="2" charset="0"/>
              </a:rPr>
              <a:t>1234567890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FAEA9F1-F78B-4289-9BFD-62894A71B50F}"/>
              </a:ext>
            </a:extLst>
          </p:cNvPr>
          <p:cNvSpPr txBox="1"/>
          <p:nvPr/>
        </p:nvSpPr>
        <p:spPr>
          <a:xfrm>
            <a:off x="381000" y="2103861"/>
            <a:ext cx="3568699" cy="851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atin typeface="Aleo SemiBold" pitchFamily="2" charset="0"/>
              </a:rPr>
              <a:t>Aleo</a:t>
            </a:r>
            <a:endParaRPr lang="en-US" sz="3600" dirty="0">
              <a:latin typeface="Aleo SemiBold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5A88F0B-914D-44E0-A045-EA00C26CF40B}"/>
              </a:ext>
            </a:extLst>
          </p:cNvPr>
          <p:cNvSpPr txBox="1"/>
          <p:nvPr/>
        </p:nvSpPr>
        <p:spPr>
          <a:xfrm>
            <a:off x="4197350" y="2955633"/>
            <a:ext cx="3568699" cy="103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err="1"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rPr>
              <a:t>abcdefghijklmnopqurstvwxyz</a:t>
            </a:r>
            <a:endParaRPr lang="en-US" sz="1400" dirty="0">
              <a:latin typeface="Urbanist Medium" panose="020B0A04040200000203" pitchFamily="34" charset="0"/>
              <a:ea typeface="Urbanist Medium" panose="020B0A04040200000203" pitchFamily="34" charset="0"/>
              <a:cs typeface="Urbanist Medium" panose="020B0A0404020000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rPr>
              <a:t>ABCDEFGHIJKLMNOPQURSTVWXYZ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rPr>
              <a:t>1234567890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79E3E1-A0B2-43C3-9C0C-E941A43CC136}"/>
              </a:ext>
            </a:extLst>
          </p:cNvPr>
          <p:cNvSpPr txBox="1"/>
          <p:nvPr/>
        </p:nvSpPr>
        <p:spPr>
          <a:xfrm>
            <a:off x="4197350" y="2103861"/>
            <a:ext cx="3568699" cy="851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rPr>
              <a:t>Urbanist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E70CC7-BDF6-465B-A7C6-D0E9872DE4D2}"/>
              </a:ext>
            </a:extLst>
          </p:cNvPr>
          <p:cNvSpPr txBox="1"/>
          <p:nvPr/>
        </p:nvSpPr>
        <p:spPr>
          <a:xfrm>
            <a:off x="8013700" y="3022516"/>
            <a:ext cx="3568699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100" dirty="0">
                <a:latin typeface="Rock Salt" pitchFamily="2" charset="0"/>
                <a:ea typeface="Urbanist Medium" panose="020B0A04040200000203" pitchFamily="34" charset="0"/>
                <a:cs typeface="Urbanist Medium" panose="020B0A04040200000203" pitchFamily="34" charset="0"/>
              </a:rPr>
              <a:t>ABCDEFGHIJKLMNOPQURSTVWXYZ</a:t>
            </a:r>
          </a:p>
          <a:p>
            <a:pPr algn="ctr">
              <a:lnSpc>
                <a:spcPct val="200000"/>
              </a:lnSpc>
            </a:pPr>
            <a:r>
              <a:rPr lang="en-US" sz="1100" dirty="0">
                <a:latin typeface="Rock Salt" pitchFamily="2" charset="0"/>
                <a:ea typeface="Urbanist Medium" panose="020B0A04040200000203" pitchFamily="34" charset="0"/>
                <a:cs typeface="Urbanist Medium" panose="020B0A04040200000203" pitchFamily="34" charset="0"/>
              </a:rPr>
              <a:t>1234567890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99CB96-9C51-4656-8BF3-49369AAB26CF}"/>
              </a:ext>
            </a:extLst>
          </p:cNvPr>
          <p:cNvSpPr txBox="1"/>
          <p:nvPr/>
        </p:nvSpPr>
        <p:spPr>
          <a:xfrm>
            <a:off x="8013700" y="2359555"/>
            <a:ext cx="3568699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Rock Salt" pitchFamily="2" charset="0"/>
                <a:ea typeface="Urbanist Medium" panose="020B0A04040200000203" pitchFamily="34" charset="0"/>
                <a:cs typeface="Urbanist Medium" panose="020B0A04040200000203" pitchFamily="34" charset="0"/>
              </a:rPr>
              <a:t>Rock Salt Regular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503C08-D5D2-4728-86AA-08585025CF23}"/>
              </a:ext>
            </a:extLst>
          </p:cNvPr>
          <p:cNvCxnSpPr/>
          <p:nvPr/>
        </p:nvCxnSpPr>
        <p:spPr>
          <a:xfrm flipV="1">
            <a:off x="4108450" y="2359555"/>
            <a:ext cx="0" cy="185294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3DAB84F-4823-4207-91F3-FA67D7A196E0}"/>
              </a:ext>
            </a:extLst>
          </p:cNvPr>
          <p:cNvCxnSpPr/>
          <p:nvPr/>
        </p:nvCxnSpPr>
        <p:spPr>
          <a:xfrm flipV="1">
            <a:off x="7740650" y="2359555"/>
            <a:ext cx="0" cy="185294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8FDC507-1217-446E-AA23-DABA8D5CA5E4}"/>
              </a:ext>
            </a:extLst>
          </p:cNvPr>
          <p:cNvSpPr txBox="1"/>
          <p:nvPr/>
        </p:nvSpPr>
        <p:spPr>
          <a:xfrm>
            <a:off x="4197350" y="4174833"/>
            <a:ext cx="3568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dirty="0">
                <a:solidFill>
                  <a:srgbClr val="FF0000"/>
                </a:solidFill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rPr>
              <a:t>(for body copy)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458C050-8C7F-4C77-9966-33EA28A69190}"/>
              </a:ext>
            </a:extLst>
          </p:cNvPr>
          <p:cNvSpPr txBox="1"/>
          <p:nvPr/>
        </p:nvSpPr>
        <p:spPr>
          <a:xfrm>
            <a:off x="8121650" y="4174833"/>
            <a:ext cx="3568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dirty="0">
                <a:solidFill>
                  <a:srgbClr val="FF0000"/>
                </a:solidFill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rPr>
              <a:t>(for </a:t>
            </a:r>
            <a:r>
              <a:rPr lang="en-US" sz="1200" i="1" dirty="0" err="1">
                <a:solidFill>
                  <a:srgbClr val="FF0000"/>
                </a:solidFill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rPr>
              <a:t>emphasises</a:t>
            </a:r>
            <a:r>
              <a:rPr lang="en-US" sz="1200" i="1" dirty="0">
                <a:solidFill>
                  <a:srgbClr val="FF0000"/>
                </a:solidFill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rPr>
              <a:t> only)</a:t>
            </a:r>
          </a:p>
        </p:txBody>
      </p:sp>
    </p:spTree>
    <p:extLst>
      <p:ext uri="{BB962C8B-B14F-4D97-AF65-F5344CB8AC3E}">
        <p14:creationId xmlns:p14="http://schemas.microsoft.com/office/powerpoint/2010/main" val="1509736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93CE706-3078-4494-BE74-2698EA6DD470}"/>
              </a:ext>
            </a:extLst>
          </p:cNvPr>
          <p:cNvSpPr txBox="1"/>
          <p:nvPr/>
        </p:nvSpPr>
        <p:spPr>
          <a:xfrm>
            <a:off x="0" y="64897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rPr>
              <a:t>Graphic Element Examples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FAAA471-4948-4F21-BCCE-6766FE121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112" y="1075289"/>
            <a:ext cx="3805238" cy="113347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28CC54F-DDC6-41D7-9581-039C414CA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30874" y="939025"/>
            <a:ext cx="1203325" cy="159106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498B084-E0E1-4E98-B892-55FD33AB34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50325" y="630276"/>
            <a:ext cx="1479550" cy="202350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ECD6FBB-EEF7-41E1-8AB7-4180587B94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68400" y="3266990"/>
            <a:ext cx="2362200" cy="285846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5585A22-ACA4-4412-9FB9-CB54FD53DA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51350" y="4027276"/>
            <a:ext cx="2916129" cy="98940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F9757BA-6C75-4B0E-B089-63A2C0385E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35755" y="3912975"/>
            <a:ext cx="2708689" cy="121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45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93CE706-3078-4494-BE74-2698EA6DD470}"/>
              </a:ext>
            </a:extLst>
          </p:cNvPr>
          <p:cNvSpPr txBox="1"/>
          <p:nvPr/>
        </p:nvSpPr>
        <p:spPr>
          <a:xfrm>
            <a:off x="0" y="64897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rPr>
              <a:t>Graphic Element Examples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71F9DAF-7314-4F53-8B1F-EC8A853B79CD}"/>
              </a:ext>
            </a:extLst>
          </p:cNvPr>
          <p:cNvSpPr/>
          <p:nvPr/>
        </p:nvSpPr>
        <p:spPr>
          <a:xfrm>
            <a:off x="1815332" y="282659"/>
            <a:ext cx="871175" cy="1126519"/>
          </a:xfrm>
          <a:custGeom>
            <a:avLst/>
            <a:gdLst>
              <a:gd name="connsiteX0" fmla="*/ 3215 w 1104900"/>
              <a:gd name="connsiteY0" fmla="*/ 1255205 h 1428750"/>
              <a:gd name="connsiteX1" fmla="*/ 23979 w 1104900"/>
              <a:gd name="connsiteY1" fmla="*/ 1267301 h 1428750"/>
              <a:gd name="connsiteX2" fmla="*/ 204859 w 1104900"/>
              <a:gd name="connsiteY2" fmla="*/ 1267301 h 1428750"/>
              <a:gd name="connsiteX3" fmla="*/ 295918 w 1104900"/>
              <a:gd name="connsiteY3" fmla="*/ 1423511 h 1428750"/>
              <a:gd name="connsiteX4" fmla="*/ 316682 w 1104900"/>
              <a:gd name="connsiteY4" fmla="*/ 1435608 h 1428750"/>
              <a:gd name="connsiteX5" fmla="*/ 316682 w 1104900"/>
              <a:gd name="connsiteY5" fmla="*/ 1435608 h 1428750"/>
              <a:gd name="connsiteX6" fmla="*/ 337447 w 1104900"/>
              <a:gd name="connsiteY6" fmla="*/ 1423511 h 1428750"/>
              <a:gd name="connsiteX7" fmla="*/ 530614 w 1104900"/>
              <a:gd name="connsiteY7" fmla="*/ 1088422 h 1428750"/>
              <a:gd name="connsiteX8" fmla="*/ 581763 w 1104900"/>
              <a:gd name="connsiteY8" fmla="*/ 1088422 h 1428750"/>
              <a:gd name="connsiteX9" fmla="*/ 774930 w 1104900"/>
              <a:gd name="connsiteY9" fmla="*/ 1423511 h 1428750"/>
              <a:gd name="connsiteX10" fmla="*/ 795695 w 1104900"/>
              <a:gd name="connsiteY10" fmla="*/ 1435608 h 1428750"/>
              <a:gd name="connsiteX11" fmla="*/ 795695 w 1104900"/>
              <a:gd name="connsiteY11" fmla="*/ 1435608 h 1428750"/>
              <a:gd name="connsiteX12" fmla="*/ 816459 w 1104900"/>
              <a:gd name="connsiteY12" fmla="*/ 1423511 h 1428750"/>
              <a:gd name="connsiteX13" fmla="*/ 907518 w 1104900"/>
              <a:gd name="connsiteY13" fmla="*/ 1267301 h 1428750"/>
              <a:gd name="connsiteX14" fmla="*/ 1088398 w 1104900"/>
              <a:gd name="connsiteY14" fmla="*/ 1267301 h 1428750"/>
              <a:gd name="connsiteX15" fmla="*/ 1112401 w 1104900"/>
              <a:gd name="connsiteY15" fmla="*/ 1243013 h 1428750"/>
              <a:gd name="connsiteX16" fmla="*/ 1109162 w 1104900"/>
              <a:gd name="connsiteY16" fmla="*/ 1231106 h 1428750"/>
              <a:gd name="connsiteX17" fmla="*/ 940189 w 1104900"/>
              <a:gd name="connsiteY17" fmla="*/ 935355 h 1428750"/>
              <a:gd name="connsiteX18" fmla="*/ 943808 w 1104900"/>
              <a:gd name="connsiteY18" fmla="*/ 932498 h 1428750"/>
              <a:gd name="connsiteX19" fmla="*/ 970097 w 1104900"/>
              <a:gd name="connsiteY19" fmla="*/ 801434 h 1428750"/>
              <a:gd name="connsiteX20" fmla="*/ 974669 w 1104900"/>
              <a:gd name="connsiteY20" fmla="*/ 718661 h 1428750"/>
              <a:gd name="connsiteX21" fmla="*/ 1027819 w 1104900"/>
              <a:gd name="connsiteY21" fmla="*/ 660273 h 1428750"/>
              <a:gd name="connsiteX22" fmla="*/ 1103828 w 1104900"/>
              <a:gd name="connsiteY22" fmla="*/ 545783 h 1428750"/>
              <a:gd name="connsiteX23" fmla="*/ 1027819 w 1104900"/>
              <a:gd name="connsiteY23" fmla="*/ 432054 h 1428750"/>
              <a:gd name="connsiteX24" fmla="*/ 974669 w 1104900"/>
              <a:gd name="connsiteY24" fmla="*/ 373666 h 1428750"/>
              <a:gd name="connsiteX25" fmla="*/ 970097 w 1104900"/>
              <a:gd name="connsiteY25" fmla="*/ 290894 h 1428750"/>
              <a:gd name="connsiteX26" fmla="*/ 943808 w 1104900"/>
              <a:gd name="connsiteY26" fmla="*/ 159830 h 1428750"/>
              <a:gd name="connsiteX27" fmla="*/ 812744 w 1104900"/>
              <a:gd name="connsiteY27" fmla="*/ 133731 h 1428750"/>
              <a:gd name="connsiteX28" fmla="*/ 729972 w 1104900"/>
              <a:gd name="connsiteY28" fmla="*/ 129159 h 1428750"/>
              <a:gd name="connsiteX29" fmla="*/ 671584 w 1104900"/>
              <a:gd name="connsiteY29" fmla="*/ 76010 h 1428750"/>
              <a:gd name="connsiteX30" fmla="*/ 557093 w 1104900"/>
              <a:gd name="connsiteY30" fmla="*/ 0 h 1428750"/>
              <a:gd name="connsiteX31" fmla="*/ 442603 w 1104900"/>
              <a:gd name="connsiteY31" fmla="*/ 76010 h 1428750"/>
              <a:gd name="connsiteX32" fmla="*/ 384215 w 1104900"/>
              <a:gd name="connsiteY32" fmla="*/ 129159 h 1428750"/>
              <a:gd name="connsiteX33" fmla="*/ 301442 w 1104900"/>
              <a:gd name="connsiteY33" fmla="*/ 133731 h 1428750"/>
              <a:gd name="connsiteX34" fmla="*/ 170378 w 1104900"/>
              <a:gd name="connsiteY34" fmla="*/ 160020 h 1428750"/>
              <a:gd name="connsiteX35" fmla="*/ 144089 w 1104900"/>
              <a:gd name="connsiteY35" fmla="*/ 291084 h 1428750"/>
              <a:gd name="connsiteX36" fmla="*/ 139517 w 1104900"/>
              <a:gd name="connsiteY36" fmla="*/ 373856 h 1428750"/>
              <a:gd name="connsiteX37" fmla="*/ 86368 w 1104900"/>
              <a:gd name="connsiteY37" fmla="*/ 432245 h 1428750"/>
              <a:gd name="connsiteX38" fmla="*/ 10358 w 1104900"/>
              <a:gd name="connsiteY38" fmla="*/ 546735 h 1428750"/>
              <a:gd name="connsiteX39" fmla="*/ 86368 w 1104900"/>
              <a:gd name="connsiteY39" fmla="*/ 661226 h 1428750"/>
              <a:gd name="connsiteX40" fmla="*/ 139517 w 1104900"/>
              <a:gd name="connsiteY40" fmla="*/ 719614 h 1428750"/>
              <a:gd name="connsiteX41" fmla="*/ 144089 w 1104900"/>
              <a:gd name="connsiteY41" fmla="*/ 802386 h 1428750"/>
              <a:gd name="connsiteX42" fmla="*/ 170378 w 1104900"/>
              <a:gd name="connsiteY42" fmla="*/ 933450 h 1428750"/>
              <a:gd name="connsiteX43" fmla="*/ 173998 w 1104900"/>
              <a:gd name="connsiteY43" fmla="*/ 936308 h 1428750"/>
              <a:gd name="connsiteX44" fmla="*/ 3215 w 1104900"/>
              <a:gd name="connsiteY44" fmla="*/ 1231106 h 1428750"/>
              <a:gd name="connsiteX45" fmla="*/ 3215 w 1104900"/>
              <a:gd name="connsiteY45" fmla="*/ 1255205 h 1428750"/>
              <a:gd name="connsiteX46" fmla="*/ 117896 w 1104900"/>
              <a:gd name="connsiteY46" fmla="*/ 624554 h 1428750"/>
              <a:gd name="connsiteX47" fmla="*/ 58269 w 1104900"/>
              <a:gd name="connsiteY47" fmla="*/ 546354 h 1428750"/>
              <a:gd name="connsiteX48" fmla="*/ 117896 w 1104900"/>
              <a:gd name="connsiteY48" fmla="*/ 468154 h 1428750"/>
              <a:gd name="connsiteX49" fmla="*/ 183809 w 1104900"/>
              <a:gd name="connsiteY49" fmla="*/ 391858 h 1428750"/>
              <a:gd name="connsiteX50" fmla="*/ 192000 w 1104900"/>
              <a:gd name="connsiteY50" fmla="*/ 287560 h 1428750"/>
              <a:gd name="connsiteX51" fmla="*/ 204287 w 1104900"/>
              <a:gd name="connsiteY51" fmla="*/ 193643 h 1428750"/>
              <a:gd name="connsiteX52" fmla="*/ 298204 w 1104900"/>
              <a:gd name="connsiteY52" fmla="*/ 181356 h 1428750"/>
              <a:gd name="connsiteX53" fmla="*/ 402312 w 1104900"/>
              <a:gd name="connsiteY53" fmla="*/ 173164 h 1428750"/>
              <a:gd name="connsiteX54" fmla="*/ 478607 w 1104900"/>
              <a:gd name="connsiteY54" fmla="*/ 107252 h 1428750"/>
              <a:gd name="connsiteX55" fmla="*/ 556808 w 1104900"/>
              <a:gd name="connsiteY55" fmla="*/ 48101 h 1428750"/>
              <a:gd name="connsiteX56" fmla="*/ 635008 w 1104900"/>
              <a:gd name="connsiteY56" fmla="*/ 107728 h 1428750"/>
              <a:gd name="connsiteX57" fmla="*/ 711303 w 1104900"/>
              <a:gd name="connsiteY57" fmla="*/ 173641 h 1428750"/>
              <a:gd name="connsiteX58" fmla="*/ 815602 w 1104900"/>
              <a:gd name="connsiteY58" fmla="*/ 181832 h 1428750"/>
              <a:gd name="connsiteX59" fmla="*/ 909518 w 1104900"/>
              <a:gd name="connsiteY59" fmla="*/ 194120 h 1428750"/>
              <a:gd name="connsiteX60" fmla="*/ 921806 w 1104900"/>
              <a:gd name="connsiteY60" fmla="*/ 288036 h 1428750"/>
              <a:gd name="connsiteX61" fmla="*/ 929997 w 1104900"/>
              <a:gd name="connsiteY61" fmla="*/ 392144 h 1428750"/>
              <a:gd name="connsiteX62" fmla="*/ 995910 w 1104900"/>
              <a:gd name="connsiteY62" fmla="*/ 468440 h 1428750"/>
              <a:gd name="connsiteX63" fmla="*/ 1055537 w 1104900"/>
              <a:gd name="connsiteY63" fmla="*/ 546640 h 1428750"/>
              <a:gd name="connsiteX64" fmla="*/ 995910 w 1104900"/>
              <a:gd name="connsiteY64" fmla="*/ 624840 h 1428750"/>
              <a:gd name="connsiteX65" fmla="*/ 929997 w 1104900"/>
              <a:gd name="connsiteY65" fmla="*/ 701135 h 1428750"/>
              <a:gd name="connsiteX66" fmla="*/ 921806 w 1104900"/>
              <a:gd name="connsiteY66" fmla="*/ 805434 h 1428750"/>
              <a:gd name="connsiteX67" fmla="*/ 909518 w 1104900"/>
              <a:gd name="connsiteY67" fmla="*/ 899351 h 1428750"/>
              <a:gd name="connsiteX68" fmla="*/ 898184 w 1104900"/>
              <a:gd name="connsiteY68" fmla="*/ 906590 h 1428750"/>
              <a:gd name="connsiteX69" fmla="*/ 815411 w 1104900"/>
              <a:gd name="connsiteY69" fmla="*/ 911447 h 1428750"/>
              <a:gd name="connsiteX70" fmla="*/ 711589 w 1104900"/>
              <a:gd name="connsiteY70" fmla="*/ 919639 h 1428750"/>
              <a:gd name="connsiteX71" fmla="*/ 635008 w 1104900"/>
              <a:gd name="connsiteY71" fmla="*/ 985838 h 1428750"/>
              <a:gd name="connsiteX72" fmla="*/ 621482 w 1104900"/>
              <a:gd name="connsiteY72" fmla="*/ 1001078 h 1428750"/>
              <a:gd name="connsiteX73" fmla="*/ 580906 w 1104900"/>
              <a:gd name="connsiteY73" fmla="*/ 1037749 h 1428750"/>
              <a:gd name="connsiteX74" fmla="*/ 533852 w 1104900"/>
              <a:gd name="connsiteY74" fmla="*/ 1037749 h 1428750"/>
              <a:gd name="connsiteX75" fmla="*/ 479274 w 1104900"/>
              <a:gd name="connsiteY75" fmla="*/ 985552 h 1428750"/>
              <a:gd name="connsiteX76" fmla="*/ 402693 w 1104900"/>
              <a:gd name="connsiteY76" fmla="*/ 919353 h 1428750"/>
              <a:gd name="connsiteX77" fmla="*/ 389453 w 1104900"/>
              <a:gd name="connsiteY77" fmla="*/ 914781 h 1428750"/>
              <a:gd name="connsiteX78" fmla="*/ 384881 w 1104900"/>
              <a:gd name="connsiteY78" fmla="*/ 914781 h 1428750"/>
              <a:gd name="connsiteX79" fmla="*/ 375261 w 1104900"/>
              <a:gd name="connsiteY79" fmla="*/ 912876 h 1428750"/>
              <a:gd name="connsiteX80" fmla="*/ 339542 w 1104900"/>
              <a:gd name="connsiteY80" fmla="*/ 912876 h 1428750"/>
              <a:gd name="connsiteX81" fmla="*/ 297728 w 1104900"/>
              <a:gd name="connsiteY81" fmla="*/ 914591 h 1428750"/>
              <a:gd name="connsiteX82" fmla="*/ 214384 w 1104900"/>
              <a:gd name="connsiteY82" fmla="*/ 909542 h 1428750"/>
              <a:gd name="connsiteX83" fmla="*/ 203525 w 1104900"/>
              <a:gd name="connsiteY83" fmla="*/ 902494 h 1428750"/>
              <a:gd name="connsiteX84" fmla="*/ 191238 w 1104900"/>
              <a:gd name="connsiteY84" fmla="*/ 808577 h 1428750"/>
              <a:gd name="connsiteX85" fmla="*/ 183047 w 1104900"/>
              <a:gd name="connsiteY85" fmla="*/ 704469 h 1428750"/>
              <a:gd name="connsiteX86" fmla="*/ 117896 w 1104900"/>
              <a:gd name="connsiteY86" fmla="*/ 624554 h 1428750"/>
              <a:gd name="connsiteX87" fmla="*/ 556808 w 1104900"/>
              <a:gd name="connsiteY87" fmla="*/ 880491 h 1428750"/>
              <a:gd name="connsiteX88" fmla="*/ 890945 w 1104900"/>
              <a:gd name="connsiteY88" fmla="*/ 546354 h 1428750"/>
              <a:gd name="connsiteX89" fmla="*/ 556808 w 1104900"/>
              <a:gd name="connsiteY89" fmla="*/ 212217 h 1428750"/>
              <a:gd name="connsiteX90" fmla="*/ 222671 w 1104900"/>
              <a:gd name="connsiteY90" fmla="*/ 546354 h 1428750"/>
              <a:gd name="connsiteX91" fmla="*/ 222671 w 1104900"/>
              <a:gd name="connsiteY91" fmla="*/ 546640 h 1428750"/>
              <a:gd name="connsiteX92" fmla="*/ 556808 w 1104900"/>
              <a:gd name="connsiteY92" fmla="*/ 880586 h 1428750"/>
              <a:gd name="connsiteX93" fmla="*/ 556808 w 1104900"/>
              <a:gd name="connsiteY93" fmla="*/ 260699 h 1428750"/>
              <a:gd name="connsiteX94" fmla="*/ 842653 w 1104900"/>
              <a:gd name="connsiteY94" fmla="*/ 546545 h 1428750"/>
              <a:gd name="connsiteX95" fmla="*/ 556808 w 1104900"/>
              <a:gd name="connsiteY95" fmla="*/ 832390 h 1428750"/>
              <a:gd name="connsiteX96" fmla="*/ 270962 w 1104900"/>
              <a:gd name="connsiteY96" fmla="*/ 546545 h 1428750"/>
              <a:gd name="connsiteX97" fmla="*/ 270962 w 1104900"/>
              <a:gd name="connsiteY97" fmla="*/ 546545 h 1428750"/>
              <a:gd name="connsiteX98" fmla="*/ 556808 w 1104900"/>
              <a:gd name="connsiteY98" fmla="*/ 260699 h 1428750"/>
              <a:gd name="connsiteX99" fmla="*/ 894850 w 1104900"/>
              <a:gd name="connsiteY99" fmla="*/ 1219962 h 1428750"/>
              <a:gd name="connsiteX100" fmla="*/ 874085 w 1104900"/>
              <a:gd name="connsiteY100" fmla="*/ 1232059 h 1428750"/>
              <a:gd name="connsiteX101" fmla="*/ 797028 w 1104900"/>
              <a:gd name="connsiteY101" fmla="*/ 1364171 h 1428750"/>
              <a:gd name="connsiteX102" fmla="*/ 624435 w 1104900"/>
              <a:gd name="connsiteY102" fmla="*/ 1065467 h 1428750"/>
              <a:gd name="connsiteX103" fmla="*/ 627102 w 1104900"/>
              <a:gd name="connsiteY103" fmla="*/ 1062800 h 1428750"/>
              <a:gd name="connsiteX104" fmla="*/ 646152 w 1104900"/>
              <a:gd name="connsiteY104" fmla="*/ 1044702 h 1428750"/>
              <a:gd name="connsiteX105" fmla="*/ 651962 w 1104900"/>
              <a:gd name="connsiteY105" fmla="*/ 1038701 h 1428750"/>
              <a:gd name="connsiteX106" fmla="*/ 671012 w 1104900"/>
              <a:gd name="connsiteY106" fmla="*/ 1017175 h 1428750"/>
              <a:gd name="connsiteX107" fmla="*/ 729686 w 1104900"/>
              <a:gd name="connsiteY107" fmla="*/ 963835 h 1428750"/>
              <a:gd name="connsiteX108" fmla="*/ 812268 w 1104900"/>
              <a:gd name="connsiteY108" fmla="*/ 959453 h 1428750"/>
              <a:gd name="connsiteX109" fmla="*/ 876752 w 1104900"/>
              <a:gd name="connsiteY109" fmla="*/ 959453 h 1428750"/>
              <a:gd name="connsiteX110" fmla="*/ 895612 w 1104900"/>
              <a:gd name="connsiteY110" fmla="*/ 956596 h 1428750"/>
              <a:gd name="connsiteX111" fmla="*/ 895612 w 1104900"/>
              <a:gd name="connsiteY111" fmla="*/ 956596 h 1428750"/>
              <a:gd name="connsiteX112" fmla="*/ 1046964 w 1104900"/>
              <a:gd name="connsiteY112" fmla="*/ 1218819 h 1428750"/>
              <a:gd name="connsiteX113" fmla="*/ 894850 w 1104900"/>
              <a:gd name="connsiteY113" fmla="*/ 1220057 h 1428750"/>
              <a:gd name="connsiteX114" fmla="*/ 217337 w 1104900"/>
              <a:gd name="connsiteY114" fmla="*/ 957263 h 1428750"/>
              <a:gd name="connsiteX115" fmla="*/ 218765 w 1104900"/>
              <a:gd name="connsiteY115" fmla="*/ 957263 h 1428750"/>
              <a:gd name="connsiteX116" fmla="*/ 236196 w 1104900"/>
              <a:gd name="connsiteY116" fmla="*/ 959930 h 1428750"/>
              <a:gd name="connsiteX117" fmla="*/ 301633 w 1104900"/>
              <a:gd name="connsiteY117" fmla="*/ 959930 h 1428750"/>
              <a:gd name="connsiteX118" fmla="*/ 384215 w 1104900"/>
              <a:gd name="connsiteY118" fmla="*/ 964502 h 1428750"/>
              <a:gd name="connsiteX119" fmla="*/ 442603 w 1104900"/>
              <a:gd name="connsiteY119" fmla="*/ 1017842 h 1428750"/>
              <a:gd name="connsiteX120" fmla="*/ 461939 w 1104900"/>
              <a:gd name="connsiteY120" fmla="*/ 1039368 h 1428750"/>
              <a:gd name="connsiteX121" fmla="*/ 467749 w 1104900"/>
              <a:gd name="connsiteY121" fmla="*/ 1045369 h 1428750"/>
              <a:gd name="connsiteX122" fmla="*/ 487085 w 1104900"/>
              <a:gd name="connsiteY122" fmla="*/ 1063752 h 1428750"/>
              <a:gd name="connsiteX123" fmla="*/ 489752 w 1104900"/>
              <a:gd name="connsiteY123" fmla="*/ 1066133 h 1428750"/>
              <a:gd name="connsiteX124" fmla="*/ 316873 w 1104900"/>
              <a:gd name="connsiteY124" fmla="*/ 1364075 h 1428750"/>
              <a:gd name="connsiteX125" fmla="*/ 239816 w 1104900"/>
              <a:gd name="connsiteY125" fmla="*/ 1231964 h 1428750"/>
              <a:gd name="connsiteX126" fmla="*/ 219051 w 1104900"/>
              <a:gd name="connsiteY126" fmla="*/ 1219867 h 1428750"/>
              <a:gd name="connsiteX127" fmla="*/ 65984 w 1104900"/>
              <a:gd name="connsiteY127" fmla="*/ 1219867 h 1428750"/>
              <a:gd name="connsiteX128" fmla="*/ 217337 w 1104900"/>
              <a:gd name="connsiteY128" fmla="*/ 957167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1104900" h="1428750">
                <a:moveTo>
                  <a:pt x="3215" y="1255205"/>
                </a:moveTo>
                <a:cubicBezTo>
                  <a:pt x="7501" y="1262634"/>
                  <a:pt x="15407" y="1267206"/>
                  <a:pt x="23979" y="1267301"/>
                </a:cubicBezTo>
                <a:lnTo>
                  <a:pt x="204859" y="1267301"/>
                </a:lnTo>
                <a:lnTo>
                  <a:pt x="295918" y="1423511"/>
                </a:lnTo>
                <a:cubicBezTo>
                  <a:pt x="300204" y="1430941"/>
                  <a:pt x="308110" y="1435513"/>
                  <a:pt x="316682" y="1435608"/>
                </a:cubicBezTo>
                <a:lnTo>
                  <a:pt x="316682" y="1435608"/>
                </a:lnTo>
                <a:cubicBezTo>
                  <a:pt x="325255" y="1435608"/>
                  <a:pt x="333161" y="1430941"/>
                  <a:pt x="337447" y="1423511"/>
                </a:cubicBezTo>
                <a:lnTo>
                  <a:pt x="530614" y="1088422"/>
                </a:lnTo>
                <a:cubicBezTo>
                  <a:pt x="547283" y="1093756"/>
                  <a:pt x="565190" y="1093756"/>
                  <a:pt x="581763" y="1088422"/>
                </a:cubicBezTo>
                <a:lnTo>
                  <a:pt x="774930" y="1423511"/>
                </a:lnTo>
                <a:cubicBezTo>
                  <a:pt x="779216" y="1430941"/>
                  <a:pt x="787122" y="1435513"/>
                  <a:pt x="795695" y="1435608"/>
                </a:cubicBezTo>
                <a:lnTo>
                  <a:pt x="795695" y="1435608"/>
                </a:lnTo>
                <a:cubicBezTo>
                  <a:pt x="804267" y="1435608"/>
                  <a:pt x="812173" y="1430941"/>
                  <a:pt x="816459" y="1423511"/>
                </a:cubicBezTo>
                <a:lnTo>
                  <a:pt x="907518" y="1267301"/>
                </a:lnTo>
                <a:lnTo>
                  <a:pt x="1088398" y="1267301"/>
                </a:lnTo>
                <a:cubicBezTo>
                  <a:pt x="1101733" y="1267301"/>
                  <a:pt x="1112496" y="1256347"/>
                  <a:pt x="1112401" y="1243013"/>
                </a:cubicBezTo>
                <a:cubicBezTo>
                  <a:pt x="1112401" y="1238822"/>
                  <a:pt x="1111258" y="1234726"/>
                  <a:pt x="1109162" y="1231106"/>
                </a:cubicBezTo>
                <a:lnTo>
                  <a:pt x="940189" y="935355"/>
                </a:lnTo>
                <a:lnTo>
                  <a:pt x="943808" y="932498"/>
                </a:lnTo>
                <a:cubicBezTo>
                  <a:pt x="976193" y="900113"/>
                  <a:pt x="973050" y="849916"/>
                  <a:pt x="970097" y="801434"/>
                </a:cubicBezTo>
                <a:cubicBezTo>
                  <a:pt x="966192" y="773811"/>
                  <a:pt x="967716" y="745617"/>
                  <a:pt x="974669" y="718661"/>
                </a:cubicBezTo>
                <a:cubicBezTo>
                  <a:pt x="988385" y="695896"/>
                  <a:pt x="1006388" y="676085"/>
                  <a:pt x="1027819" y="660273"/>
                </a:cubicBezTo>
                <a:cubicBezTo>
                  <a:pt x="1063538" y="629126"/>
                  <a:pt x="1103828" y="593598"/>
                  <a:pt x="1103828" y="545783"/>
                </a:cubicBezTo>
                <a:cubicBezTo>
                  <a:pt x="1103828" y="497967"/>
                  <a:pt x="1064014" y="463487"/>
                  <a:pt x="1027819" y="432054"/>
                </a:cubicBezTo>
                <a:cubicBezTo>
                  <a:pt x="1006483" y="416243"/>
                  <a:pt x="988385" y="396431"/>
                  <a:pt x="974669" y="373666"/>
                </a:cubicBezTo>
                <a:cubicBezTo>
                  <a:pt x="967716" y="346615"/>
                  <a:pt x="966097" y="318516"/>
                  <a:pt x="970097" y="290894"/>
                </a:cubicBezTo>
                <a:cubicBezTo>
                  <a:pt x="972955" y="242602"/>
                  <a:pt x="976098" y="192119"/>
                  <a:pt x="943808" y="159830"/>
                </a:cubicBezTo>
                <a:cubicBezTo>
                  <a:pt x="911423" y="127445"/>
                  <a:pt x="861227" y="130874"/>
                  <a:pt x="812744" y="133731"/>
                </a:cubicBezTo>
                <a:cubicBezTo>
                  <a:pt x="785122" y="137636"/>
                  <a:pt x="756928" y="136112"/>
                  <a:pt x="729972" y="129159"/>
                </a:cubicBezTo>
                <a:cubicBezTo>
                  <a:pt x="707207" y="115443"/>
                  <a:pt x="687395" y="97346"/>
                  <a:pt x="671584" y="76010"/>
                </a:cubicBezTo>
                <a:cubicBezTo>
                  <a:pt x="640437" y="40291"/>
                  <a:pt x="605385" y="0"/>
                  <a:pt x="557093" y="0"/>
                </a:cubicBezTo>
                <a:cubicBezTo>
                  <a:pt x="508802" y="0"/>
                  <a:pt x="473750" y="40291"/>
                  <a:pt x="442603" y="76010"/>
                </a:cubicBezTo>
                <a:cubicBezTo>
                  <a:pt x="426791" y="97346"/>
                  <a:pt x="406979" y="115443"/>
                  <a:pt x="384215" y="129159"/>
                </a:cubicBezTo>
                <a:cubicBezTo>
                  <a:pt x="357164" y="136112"/>
                  <a:pt x="329065" y="137732"/>
                  <a:pt x="301442" y="133731"/>
                </a:cubicBezTo>
                <a:cubicBezTo>
                  <a:pt x="253151" y="130874"/>
                  <a:pt x="202668" y="127730"/>
                  <a:pt x="170378" y="160020"/>
                </a:cubicBezTo>
                <a:cubicBezTo>
                  <a:pt x="137993" y="192405"/>
                  <a:pt x="141137" y="242602"/>
                  <a:pt x="144089" y="291084"/>
                </a:cubicBezTo>
                <a:cubicBezTo>
                  <a:pt x="147995" y="318707"/>
                  <a:pt x="146471" y="346901"/>
                  <a:pt x="139517" y="373856"/>
                </a:cubicBezTo>
                <a:cubicBezTo>
                  <a:pt x="125801" y="396621"/>
                  <a:pt x="107799" y="416433"/>
                  <a:pt x="86368" y="432245"/>
                </a:cubicBezTo>
                <a:cubicBezTo>
                  <a:pt x="50173" y="463391"/>
                  <a:pt x="10358" y="498634"/>
                  <a:pt x="10358" y="546735"/>
                </a:cubicBezTo>
                <a:cubicBezTo>
                  <a:pt x="10358" y="594836"/>
                  <a:pt x="50173" y="629793"/>
                  <a:pt x="86368" y="661226"/>
                </a:cubicBezTo>
                <a:cubicBezTo>
                  <a:pt x="107704" y="677037"/>
                  <a:pt x="125801" y="696849"/>
                  <a:pt x="139517" y="719614"/>
                </a:cubicBezTo>
                <a:cubicBezTo>
                  <a:pt x="146471" y="746665"/>
                  <a:pt x="148090" y="774764"/>
                  <a:pt x="144089" y="802386"/>
                </a:cubicBezTo>
                <a:cubicBezTo>
                  <a:pt x="141232" y="850678"/>
                  <a:pt x="138089" y="901160"/>
                  <a:pt x="170378" y="933450"/>
                </a:cubicBezTo>
                <a:lnTo>
                  <a:pt x="173998" y="936308"/>
                </a:lnTo>
                <a:lnTo>
                  <a:pt x="3215" y="1231106"/>
                </a:lnTo>
                <a:cubicBezTo>
                  <a:pt x="-1072" y="1238536"/>
                  <a:pt x="-1072" y="1247775"/>
                  <a:pt x="3215" y="1255205"/>
                </a:cubicBezTo>
                <a:close/>
                <a:moveTo>
                  <a:pt x="117896" y="624554"/>
                </a:moveTo>
                <a:cubicBezTo>
                  <a:pt x="88654" y="598932"/>
                  <a:pt x="58269" y="572357"/>
                  <a:pt x="58269" y="546354"/>
                </a:cubicBezTo>
                <a:cubicBezTo>
                  <a:pt x="58269" y="520351"/>
                  <a:pt x="88654" y="493967"/>
                  <a:pt x="117896" y="468154"/>
                </a:cubicBezTo>
                <a:cubicBezTo>
                  <a:pt x="145232" y="447866"/>
                  <a:pt x="167711" y="421862"/>
                  <a:pt x="183809" y="391858"/>
                </a:cubicBezTo>
                <a:cubicBezTo>
                  <a:pt x="194096" y="358140"/>
                  <a:pt x="196953" y="322517"/>
                  <a:pt x="192000" y="287560"/>
                </a:cubicBezTo>
                <a:cubicBezTo>
                  <a:pt x="189619" y="249650"/>
                  <a:pt x="187142" y="210502"/>
                  <a:pt x="204287" y="193643"/>
                </a:cubicBezTo>
                <a:cubicBezTo>
                  <a:pt x="221432" y="176784"/>
                  <a:pt x="260294" y="179165"/>
                  <a:pt x="298204" y="181356"/>
                </a:cubicBezTo>
                <a:cubicBezTo>
                  <a:pt x="333065" y="186214"/>
                  <a:pt x="368594" y="183452"/>
                  <a:pt x="402312" y="173164"/>
                </a:cubicBezTo>
                <a:cubicBezTo>
                  <a:pt x="432316" y="157067"/>
                  <a:pt x="458319" y="134588"/>
                  <a:pt x="478607" y="107252"/>
                </a:cubicBezTo>
                <a:cubicBezTo>
                  <a:pt x="504420" y="78296"/>
                  <a:pt x="530804" y="48101"/>
                  <a:pt x="556808" y="48101"/>
                </a:cubicBezTo>
                <a:cubicBezTo>
                  <a:pt x="582811" y="48101"/>
                  <a:pt x="609195" y="78486"/>
                  <a:pt x="635008" y="107728"/>
                </a:cubicBezTo>
                <a:cubicBezTo>
                  <a:pt x="655296" y="135065"/>
                  <a:pt x="681299" y="157544"/>
                  <a:pt x="711303" y="173641"/>
                </a:cubicBezTo>
                <a:cubicBezTo>
                  <a:pt x="745022" y="183928"/>
                  <a:pt x="780645" y="186785"/>
                  <a:pt x="815602" y="181832"/>
                </a:cubicBezTo>
                <a:cubicBezTo>
                  <a:pt x="853511" y="179451"/>
                  <a:pt x="892659" y="176975"/>
                  <a:pt x="909518" y="194120"/>
                </a:cubicBezTo>
                <a:cubicBezTo>
                  <a:pt x="926378" y="211264"/>
                  <a:pt x="923996" y="250127"/>
                  <a:pt x="921806" y="288036"/>
                </a:cubicBezTo>
                <a:cubicBezTo>
                  <a:pt x="916948" y="322898"/>
                  <a:pt x="919710" y="358426"/>
                  <a:pt x="929997" y="392144"/>
                </a:cubicBezTo>
                <a:cubicBezTo>
                  <a:pt x="946094" y="422148"/>
                  <a:pt x="968573" y="448151"/>
                  <a:pt x="995910" y="468440"/>
                </a:cubicBezTo>
                <a:cubicBezTo>
                  <a:pt x="1025152" y="494062"/>
                  <a:pt x="1055537" y="520637"/>
                  <a:pt x="1055537" y="546640"/>
                </a:cubicBezTo>
                <a:cubicBezTo>
                  <a:pt x="1055537" y="572643"/>
                  <a:pt x="1025152" y="599027"/>
                  <a:pt x="995910" y="624840"/>
                </a:cubicBezTo>
                <a:cubicBezTo>
                  <a:pt x="968573" y="645128"/>
                  <a:pt x="946094" y="671132"/>
                  <a:pt x="929997" y="701135"/>
                </a:cubicBezTo>
                <a:cubicBezTo>
                  <a:pt x="919710" y="734854"/>
                  <a:pt x="916853" y="770477"/>
                  <a:pt x="921806" y="805434"/>
                </a:cubicBezTo>
                <a:cubicBezTo>
                  <a:pt x="924187" y="843344"/>
                  <a:pt x="926663" y="882491"/>
                  <a:pt x="909518" y="899351"/>
                </a:cubicBezTo>
                <a:cubicBezTo>
                  <a:pt x="906280" y="902494"/>
                  <a:pt x="902375" y="904970"/>
                  <a:pt x="898184" y="906590"/>
                </a:cubicBezTo>
                <a:cubicBezTo>
                  <a:pt x="871228" y="913829"/>
                  <a:pt x="843034" y="915543"/>
                  <a:pt x="815411" y="911447"/>
                </a:cubicBezTo>
                <a:cubicBezTo>
                  <a:pt x="780645" y="906494"/>
                  <a:pt x="745212" y="909352"/>
                  <a:pt x="711589" y="919639"/>
                </a:cubicBezTo>
                <a:cubicBezTo>
                  <a:pt x="681490" y="935736"/>
                  <a:pt x="655391" y="958406"/>
                  <a:pt x="635008" y="985838"/>
                </a:cubicBezTo>
                <a:lnTo>
                  <a:pt x="621482" y="1001078"/>
                </a:lnTo>
                <a:cubicBezTo>
                  <a:pt x="609767" y="1015175"/>
                  <a:pt x="596146" y="1027557"/>
                  <a:pt x="580906" y="1037749"/>
                </a:cubicBezTo>
                <a:cubicBezTo>
                  <a:pt x="566714" y="1047560"/>
                  <a:pt x="547949" y="1047560"/>
                  <a:pt x="533852" y="1037749"/>
                </a:cubicBezTo>
                <a:cubicBezTo>
                  <a:pt x="513278" y="1023080"/>
                  <a:pt x="494895" y="1005554"/>
                  <a:pt x="479274" y="985552"/>
                </a:cubicBezTo>
                <a:cubicBezTo>
                  <a:pt x="458986" y="958120"/>
                  <a:pt x="432792" y="935546"/>
                  <a:pt x="402693" y="919353"/>
                </a:cubicBezTo>
                <a:cubicBezTo>
                  <a:pt x="398407" y="917543"/>
                  <a:pt x="393930" y="916019"/>
                  <a:pt x="389453" y="914781"/>
                </a:cubicBezTo>
                <a:lnTo>
                  <a:pt x="384881" y="914781"/>
                </a:lnTo>
                <a:lnTo>
                  <a:pt x="375261" y="912876"/>
                </a:lnTo>
                <a:lnTo>
                  <a:pt x="339542" y="912876"/>
                </a:lnTo>
                <a:cubicBezTo>
                  <a:pt x="325826" y="912876"/>
                  <a:pt x="311729" y="912876"/>
                  <a:pt x="297728" y="914591"/>
                </a:cubicBezTo>
                <a:cubicBezTo>
                  <a:pt x="269915" y="918686"/>
                  <a:pt x="241530" y="916972"/>
                  <a:pt x="214384" y="909542"/>
                </a:cubicBezTo>
                <a:cubicBezTo>
                  <a:pt x="210383" y="907923"/>
                  <a:pt x="206669" y="905542"/>
                  <a:pt x="203525" y="902494"/>
                </a:cubicBezTo>
                <a:cubicBezTo>
                  <a:pt x="186666" y="885635"/>
                  <a:pt x="189047" y="846487"/>
                  <a:pt x="191238" y="808577"/>
                </a:cubicBezTo>
                <a:cubicBezTo>
                  <a:pt x="196096" y="773716"/>
                  <a:pt x="193334" y="738188"/>
                  <a:pt x="183047" y="704469"/>
                </a:cubicBezTo>
                <a:cubicBezTo>
                  <a:pt x="167616" y="673227"/>
                  <a:pt x="145328" y="645890"/>
                  <a:pt x="117896" y="624554"/>
                </a:cubicBezTo>
                <a:close/>
                <a:moveTo>
                  <a:pt x="556808" y="880491"/>
                </a:moveTo>
                <a:cubicBezTo>
                  <a:pt x="741402" y="880491"/>
                  <a:pt x="890945" y="730853"/>
                  <a:pt x="890945" y="546354"/>
                </a:cubicBezTo>
                <a:cubicBezTo>
                  <a:pt x="890945" y="361759"/>
                  <a:pt x="741307" y="212217"/>
                  <a:pt x="556808" y="212217"/>
                </a:cubicBezTo>
                <a:cubicBezTo>
                  <a:pt x="372213" y="212217"/>
                  <a:pt x="222671" y="361855"/>
                  <a:pt x="222671" y="546354"/>
                </a:cubicBezTo>
                <a:cubicBezTo>
                  <a:pt x="222671" y="546354"/>
                  <a:pt x="222671" y="546545"/>
                  <a:pt x="222671" y="546640"/>
                </a:cubicBezTo>
                <a:cubicBezTo>
                  <a:pt x="222956" y="731044"/>
                  <a:pt x="372404" y="880396"/>
                  <a:pt x="556808" y="880586"/>
                </a:cubicBezTo>
                <a:close/>
                <a:moveTo>
                  <a:pt x="556808" y="260699"/>
                </a:moveTo>
                <a:cubicBezTo>
                  <a:pt x="714732" y="260699"/>
                  <a:pt x="842653" y="388715"/>
                  <a:pt x="842653" y="546545"/>
                </a:cubicBezTo>
                <a:cubicBezTo>
                  <a:pt x="842653" y="704374"/>
                  <a:pt x="714637" y="832390"/>
                  <a:pt x="556808" y="832390"/>
                </a:cubicBezTo>
                <a:cubicBezTo>
                  <a:pt x="398978" y="832390"/>
                  <a:pt x="270962" y="704374"/>
                  <a:pt x="270962" y="546545"/>
                </a:cubicBezTo>
                <a:lnTo>
                  <a:pt x="270962" y="546545"/>
                </a:lnTo>
                <a:cubicBezTo>
                  <a:pt x="271058" y="388715"/>
                  <a:pt x="398978" y="260795"/>
                  <a:pt x="556808" y="260699"/>
                </a:cubicBezTo>
                <a:close/>
                <a:moveTo>
                  <a:pt x="894850" y="1219962"/>
                </a:moveTo>
                <a:cubicBezTo>
                  <a:pt x="886277" y="1219962"/>
                  <a:pt x="878372" y="1224629"/>
                  <a:pt x="874085" y="1232059"/>
                </a:cubicBezTo>
                <a:lnTo>
                  <a:pt x="797028" y="1364171"/>
                </a:lnTo>
                <a:lnTo>
                  <a:pt x="624435" y="1065467"/>
                </a:lnTo>
                <a:lnTo>
                  <a:pt x="627102" y="1062800"/>
                </a:lnTo>
                <a:cubicBezTo>
                  <a:pt x="633579" y="1057275"/>
                  <a:pt x="640151" y="1050989"/>
                  <a:pt x="646152" y="1044702"/>
                </a:cubicBezTo>
                <a:lnTo>
                  <a:pt x="651962" y="1038701"/>
                </a:lnTo>
                <a:lnTo>
                  <a:pt x="671012" y="1017175"/>
                </a:lnTo>
                <a:cubicBezTo>
                  <a:pt x="686824" y="995648"/>
                  <a:pt x="706826" y="977551"/>
                  <a:pt x="729686" y="963835"/>
                </a:cubicBezTo>
                <a:cubicBezTo>
                  <a:pt x="756642" y="956977"/>
                  <a:pt x="784741" y="955453"/>
                  <a:pt x="812268" y="959453"/>
                </a:cubicBezTo>
                <a:lnTo>
                  <a:pt x="876752" y="959453"/>
                </a:lnTo>
                <a:cubicBezTo>
                  <a:pt x="883039" y="958882"/>
                  <a:pt x="889325" y="957929"/>
                  <a:pt x="895612" y="956596"/>
                </a:cubicBezTo>
                <a:lnTo>
                  <a:pt x="895612" y="956596"/>
                </a:lnTo>
                <a:lnTo>
                  <a:pt x="1046964" y="1218819"/>
                </a:lnTo>
                <a:lnTo>
                  <a:pt x="894850" y="1220057"/>
                </a:lnTo>
                <a:close/>
                <a:moveTo>
                  <a:pt x="217337" y="957263"/>
                </a:moveTo>
                <a:lnTo>
                  <a:pt x="218765" y="957263"/>
                </a:lnTo>
                <a:cubicBezTo>
                  <a:pt x="224480" y="958501"/>
                  <a:pt x="230291" y="959358"/>
                  <a:pt x="236196" y="959930"/>
                </a:cubicBezTo>
                <a:lnTo>
                  <a:pt x="301633" y="959930"/>
                </a:lnTo>
                <a:cubicBezTo>
                  <a:pt x="329160" y="956024"/>
                  <a:pt x="357259" y="957548"/>
                  <a:pt x="384215" y="964502"/>
                </a:cubicBezTo>
                <a:cubicBezTo>
                  <a:pt x="406979" y="978313"/>
                  <a:pt x="426887" y="996410"/>
                  <a:pt x="442603" y="1017842"/>
                </a:cubicBezTo>
                <a:lnTo>
                  <a:pt x="461939" y="1039368"/>
                </a:lnTo>
                <a:lnTo>
                  <a:pt x="467749" y="1045369"/>
                </a:lnTo>
                <a:cubicBezTo>
                  <a:pt x="474035" y="1051846"/>
                  <a:pt x="480322" y="1057942"/>
                  <a:pt x="487085" y="1063752"/>
                </a:cubicBezTo>
                <a:lnTo>
                  <a:pt x="489752" y="1066133"/>
                </a:lnTo>
                <a:lnTo>
                  <a:pt x="316873" y="1364075"/>
                </a:lnTo>
                <a:lnTo>
                  <a:pt x="239816" y="1231964"/>
                </a:lnTo>
                <a:cubicBezTo>
                  <a:pt x="235529" y="1224534"/>
                  <a:pt x="227624" y="1219962"/>
                  <a:pt x="219051" y="1219867"/>
                </a:cubicBezTo>
                <a:lnTo>
                  <a:pt x="65984" y="1219867"/>
                </a:lnTo>
                <a:lnTo>
                  <a:pt x="217337" y="957167"/>
                </a:lnTo>
                <a:close/>
              </a:path>
            </a:pathLst>
          </a:custGeom>
          <a:solidFill>
            <a:srgbClr val="00ACBB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E659AF9-A365-415E-B9E0-EA7F4A367B74}"/>
              </a:ext>
            </a:extLst>
          </p:cNvPr>
          <p:cNvSpPr/>
          <p:nvPr/>
        </p:nvSpPr>
        <p:spPr>
          <a:xfrm>
            <a:off x="6667380" y="273134"/>
            <a:ext cx="1141539" cy="1141539"/>
          </a:xfrm>
          <a:custGeom>
            <a:avLst/>
            <a:gdLst>
              <a:gd name="connsiteX0" fmla="*/ 1339641 w 1352550"/>
              <a:gd name="connsiteY0" fmla="*/ 124301 h 1352550"/>
              <a:gd name="connsiteX1" fmla="*/ 1272680 w 1352550"/>
              <a:gd name="connsiteY1" fmla="*/ 93726 h 1352550"/>
              <a:gd name="connsiteX2" fmla="*/ 1053796 w 1352550"/>
              <a:gd name="connsiteY2" fmla="*/ 93726 h 1352550"/>
              <a:gd name="connsiteX3" fmla="*/ 1053796 w 1352550"/>
              <a:gd name="connsiteY3" fmla="*/ 74390 h 1352550"/>
              <a:gd name="connsiteX4" fmla="*/ 979406 w 1352550"/>
              <a:gd name="connsiteY4" fmla="*/ 0 h 1352550"/>
              <a:gd name="connsiteX5" fmla="*/ 381807 w 1352550"/>
              <a:gd name="connsiteY5" fmla="*/ 0 h 1352550"/>
              <a:gd name="connsiteX6" fmla="*/ 307417 w 1352550"/>
              <a:gd name="connsiteY6" fmla="*/ 74390 h 1352550"/>
              <a:gd name="connsiteX7" fmla="*/ 307417 w 1352550"/>
              <a:gd name="connsiteY7" fmla="*/ 93726 h 1352550"/>
              <a:gd name="connsiteX8" fmla="*/ 88723 w 1352550"/>
              <a:gd name="connsiteY8" fmla="*/ 93726 h 1352550"/>
              <a:gd name="connsiteX9" fmla="*/ 21762 w 1352550"/>
              <a:gd name="connsiteY9" fmla="*/ 124301 h 1352550"/>
              <a:gd name="connsiteX10" fmla="*/ 902 w 1352550"/>
              <a:gd name="connsiteY10" fmla="*/ 194882 h 1352550"/>
              <a:gd name="connsiteX11" fmla="*/ 146254 w 1352550"/>
              <a:gd name="connsiteY11" fmla="*/ 525590 h 1352550"/>
              <a:gd name="connsiteX12" fmla="*/ 421621 w 1352550"/>
              <a:gd name="connsiteY12" fmla="*/ 674370 h 1352550"/>
              <a:gd name="connsiteX13" fmla="*/ 448101 w 1352550"/>
              <a:gd name="connsiteY13" fmla="*/ 701612 h 1352550"/>
              <a:gd name="connsiteX14" fmla="*/ 564401 w 1352550"/>
              <a:gd name="connsiteY14" fmla="*/ 777049 h 1352550"/>
              <a:gd name="connsiteX15" fmla="*/ 538303 w 1352550"/>
              <a:gd name="connsiteY15" fmla="*/ 826961 h 1352550"/>
              <a:gd name="connsiteX16" fmla="*/ 593643 w 1352550"/>
              <a:gd name="connsiteY16" fmla="*/ 887635 h 1352550"/>
              <a:gd name="connsiteX17" fmla="*/ 593643 w 1352550"/>
              <a:gd name="connsiteY17" fmla="*/ 923449 h 1352550"/>
              <a:gd name="connsiteX18" fmla="*/ 544970 w 1352550"/>
              <a:gd name="connsiteY18" fmla="*/ 1080897 h 1352550"/>
              <a:gd name="connsiteX19" fmla="*/ 522967 w 1352550"/>
              <a:gd name="connsiteY19" fmla="*/ 1080897 h 1352550"/>
              <a:gd name="connsiteX20" fmla="*/ 445339 w 1352550"/>
              <a:gd name="connsiteY20" fmla="*/ 1142524 h 1352550"/>
              <a:gd name="connsiteX21" fmla="*/ 436290 w 1352550"/>
              <a:gd name="connsiteY21" fmla="*/ 1175766 h 1352550"/>
              <a:gd name="connsiteX22" fmla="*/ 400190 w 1352550"/>
              <a:gd name="connsiteY22" fmla="*/ 1175766 h 1352550"/>
              <a:gd name="connsiteX23" fmla="*/ 307321 w 1352550"/>
              <a:gd name="connsiteY23" fmla="*/ 1268635 h 1352550"/>
              <a:gd name="connsiteX24" fmla="*/ 307321 w 1352550"/>
              <a:gd name="connsiteY24" fmla="*/ 1314641 h 1352550"/>
              <a:gd name="connsiteX25" fmla="*/ 354184 w 1352550"/>
              <a:gd name="connsiteY25" fmla="*/ 1361504 h 1352550"/>
              <a:gd name="connsiteX26" fmla="*/ 1006837 w 1352550"/>
              <a:gd name="connsiteY26" fmla="*/ 1361504 h 1352550"/>
              <a:gd name="connsiteX27" fmla="*/ 1053701 w 1352550"/>
              <a:gd name="connsiteY27" fmla="*/ 1314641 h 1352550"/>
              <a:gd name="connsiteX28" fmla="*/ 1053701 w 1352550"/>
              <a:gd name="connsiteY28" fmla="*/ 1268635 h 1352550"/>
              <a:gd name="connsiteX29" fmla="*/ 960832 w 1352550"/>
              <a:gd name="connsiteY29" fmla="*/ 1175766 h 1352550"/>
              <a:gd name="connsiteX30" fmla="*/ 924732 w 1352550"/>
              <a:gd name="connsiteY30" fmla="*/ 1175766 h 1352550"/>
              <a:gd name="connsiteX31" fmla="*/ 915874 w 1352550"/>
              <a:gd name="connsiteY31" fmla="*/ 1142714 h 1352550"/>
              <a:gd name="connsiteX32" fmla="*/ 838245 w 1352550"/>
              <a:gd name="connsiteY32" fmla="*/ 1081088 h 1352550"/>
              <a:gd name="connsiteX33" fmla="*/ 816242 w 1352550"/>
              <a:gd name="connsiteY33" fmla="*/ 1081088 h 1352550"/>
              <a:gd name="connsiteX34" fmla="*/ 767569 w 1352550"/>
              <a:gd name="connsiteY34" fmla="*/ 923639 h 1352550"/>
              <a:gd name="connsiteX35" fmla="*/ 767569 w 1352550"/>
              <a:gd name="connsiteY35" fmla="*/ 887825 h 1352550"/>
              <a:gd name="connsiteX36" fmla="*/ 822910 w 1352550"/>
              <a:gd name="connsiteY36" fmla="*/ 827151 h 1352550"/>
              <a:gd name="connsiteX37" fmla="*/ 796811 w 1352550"/>
              <a:gd name="connsiteY37" fmla="*/ 777240 h 1352550"/>
              <a:gd name="connsiteX38" fmla="*/ 913111 w 1352550"/>
              <a:gd name="connsiteY38" fmla="*/ 701802 h 1352550"/>
              <a:gd name="connsiteX39" fmla="*/ 939591 w 1352550"/>
              <a:gd name="connsiteY39" fmla="*/ 674561 h 1352550"/>
              <a:gd name="connsiteX40" fmla="*/ 1214959 w 1352550"/>
              <a:gd name="connsiteY40" fmla="*/ 525780 h 1352550"/>
              <a:gd name="connsiteX41" fmla="*/ 1360310 w 1352550"/>
              <a:gd name="connsiteY41" fmla="*/ 195072 h 1352550"/>
              <a:gd name="connsiteX42" fmla="*/ 1339451 w 1352550"/>
              <a:gd name="connsiteY42" fmla="*/ 124301 h 1352550"/>
              <a:gd name="connsiteX43" fmla="*/ 1053796 w 1352550"/>
              <a:gd name="connsiteY43" fmla="*/ 341186 h 1352550"/>
              <a:gd name="connsiteX44" fmla="*/ 1053796 w 1352550"/>
              <a:gd name="connsiteY44" fmla="*/ 213932 h 1352550"/>
              <a:gd name="connsiteX45" fmla="*/ 1235914 w 1352550"/>
              <a:gd name="connsiteY45" fmla="*/ 213932 h 1352550"/>
              <a:gd name="connsiteX46" fmla="*/ 1109136 w 1352550"/>
              <a:gd name="connsiteY46" fmla="*/ 459010 h 1352550"/>
              <a:gd name="connsiteX47" fmla="*/ 1030555 w 1352550"/>
              <a:gd name="connsiteY47" fmla="*/ 509111 h 1352550"/>
              <a:gd name="connsiteX48" fmla="*/ 1053891 w 1352550"/>
              <a:gd name="connsiteY48" fmla="*/ 341186 h 1352550"/>
              <a:gd name="connsiteX49" fmla="*/ 330753 w 1352550"/>
              <a:gd name="connsiteY49" fmla="*/ 509016 h 1352550"/>
              <a:gd name="connsiteX50" fmla="*/ 252172 w 1352550"/>
              <a:gd name="connsiteY50" fmla="*/ 458915 h 1352550"/>
              <a:gd name="connsiteX51" fmla="*/ 125394 w 1352550"/>
              <a:gd name="connsiteY51" fmla="*/ 213836 h 1352550"/>
              <a:gd name="connsiteX52" fmla="*/ 307512 w 1352550"/>
              <a:gd name="connsiteY52" fmla="*/ 213836 h 1352550"/>
              <a:gd name="connsiteX53" fmla="*/ 307512 w 1352550"/>
              <a:gd name="connsiteY53" fmla="*/ 341090 h 1352550"/>
              <a:gd name="connsiteX54" fmla="*/ 330848 w 1352550"/>
              <a:gd name="connsiteY54" fmla="*/ 509016 h 1352550"/>
              <a:gd name="connsiteX55" fmla="*/ 172733 w 1352550"/>
              <a:gd name="connsiteY55" fmla="*/ 497872 h 1352550"/>
              <a:gd name="connsiteX56" fmla="*/ 39098 w 1352550"/>
              <a:gd name="connsiteY56" fmla="*/ 189643 h 1352550"/>
              <a:gd name="connsiteX57" fmla="*/ 50909 w 1352550"/>
              <a:gd name="connsiteY57" fmla="*/ 149733 h 1352550"/>
              <a:gd name="connsiteX58" fmla="*/ 88723 w 1352550"/>
              <a:gd name="connsiteY58" fmla="*/ 132398 h 1352550"/>
              <a:gd name="connsiteX59" fmla="*/ 307607 w 1352550"/>
              <a:gd name="connsiteY59" fmla="*/ 132398 h 1352550"/>
              <a:gd name="connsiteX60" fmla="*/ 307607 w 1352550"/>
              <a:gd name="connsiteY60" fmla="*/ 175355 h 1352550"/>
              <a:gd name="connsiteX61" fmla="*/ 112535 w 1352550"/>
              <a:gd name="connsiteY61" fmla="*/ 175355 h 1352550"/>
              <a:gd name="connsiteX62" fmla="*/ 91580 w 1352550"/>
              <a:gd name="connsiteY62" fmla="*/ 184976 h 1352550"/>
              <a:gd name="connsiteX63" fmla="*/ 85294 w 1352550"/>
              <a:gd name="connsiteY63" fmla="*/ 207074 h 1352550"/>
              <a:gd name="connsiteX64" fmla="*/ 228169 w 1352550"/>
              <a:gd name="connsiteY64" fmla="*/ 489013 h 1352550"/>
              <a:gd name="connsiteX65" fmla="*/ 349708 w 1352550"/>
              <a:gd name="connsiteY65" fmla="*/ 560832 h 1352550"/>
              <a:gd name="connsiteX66" fmla="*/ 380569 w 1352550"/>
              <a:gd name="connsiteY66" fmla="*/ 619697 h 1352550"/>
              <a:gd name="connsiteX67" fmla="*/ 172828 w 1352550"/>
              <a:gd name="connsiteY67" fmla="*/ 497967 h 1352550"/>
              <a:gd name="connsiteX68" fmla="*/ 1015219 w 1352550"/>
              <a:gd name="connsiteY68" fmla="*/ 1268540 h 1352550"/>
              <a:gd name="connsiteX69" fmla="*/ 1015219 w 1352550"/>
              <a:gd name="connsiteY69" fmla="*/ 1314545 h 1352550"/>
              <a:gd name="connsiteX70" fmla="*/ 1006933 w 1352550"/>
              <a:gd name="connsiteY70" fmla="*/ 1322832 h 1352550"/>
              <a:gd name="connsiteX71" fmla="*/ 354280 w 1352550"/>
              <a:gd name="connsiteY71" fmla="*/ 1322832 h 1352550"/>
              <a:gd name="connsiteX72" fmla="*/ 345993 w 1352550"/>
              <a:gd name="connsiteY72" fmla="*/ 1314545 h 1352550"/>
              <a:gd name="connsiteX73" fmla="*/ 345993 w 1352550"/>
              <a:gd name="connsiteY73" fmla="*/ 1268540 h 1352550"/>
              <a:gd name="connsiteX74" fmla="*/ 400285 w 1352550"/>
              <a:gd name="connsiteY74" fmla="*/ 1214247 h 1352550"/>
              <a:gd name="connsiteX75" fmla="*/ 960832 w 1352550"/>
              <a:gd name="connsiteY75" fmla="*/ 1214247 h 1352550"/>
              <a:gd name="connsiteX76" fmla="*/ 1015124 w 1352550"/>
              <a:gd name="connsiteY76" fmla="*/ 1268540 h 1352550"/>
              <a:gd name="connsiteX77" fmla="*/ 878631 w 1352550"/>
              <a:gd name="connsiteY77" fmla="*/ 1152620 h 1352550"/>
              <a:gd name="connsiteX78" fmla="*/ 884727 w 1352550"/>
              <a:gd name="connsiteY78" fmla="*/ 1175766 h 1352550"/>
              <a:gd name="connsiteX79" fmla="*/ 476485 w 1352550"/>
              <a:gd name="connsiteY79" fmla="*/ 1175766 h 1352550"/>
              <a:gd name="connsiteX80" fmla="*/ 482772 w 1352550"/>
              <a:gd name="connsiteY80" fmla="*/ 1152716 h 1352550"/>
              <a:gd name="connsiteX81" fmla="*/ 523063 w 1352550"/>
              <a:gd name="connsiteY81" fmla="*/ 1119664 h 1352550"/>
              <a:gd name="connsiteX82" fmla="*/ 838435 w 1352550"/>
              <a:gd name="connsiteY82" fmla="*/ 1119664 h 1352550"/>
              <a:gd name="connsiteX83" fmla="*/ 878631 w 1352550"/>
              <a:gd name="connsiteY83" fmla="*/ 1152525 h 1352550"/>
              <a:gd name="connsiteX84" fmla="*/ 771475 w 1352550"/>
              <a:gd name="connsiteY84" fmla="*/ 1080992 h 1352550"/>
              <a:gd name="connsiteX85" fmla="*/ 589738 w 1352550"/>
              <a:gd name="connsiteY85" fmla="*/ 1080992 h 1352550"/>
              <a:gd name="connsiteX86" fmla="*/ 631934 w 1352550"/>
              <a:gd name="connsiteY86" fmla="*/ 923544 h 1352550"/>
              <a:gd name="connsiteX87" fmla="*/ 631934 w 1352550"/>
              <a:gd name="connsiteY87" fmla="*/ 888301 h 1352550"/>
              <a:gd name="connsiteX88" fmla="*/ 728898 w 1352550"/>
              <a:gd name="connsiteY88" fmla="*/ 888301 h 1352550"/>
              <a:gd name="connsiteX89" fmla="*/ 728898 w 1352550"/>
              <a:gd name="connsiteY89" fmla="*/ 923544 h 1352550"/>
              <a:gd name="connsiteX90" fmla="*/ 771379 w 1352550"/>
              <a:gd name="connsiteY90" fmla="*/ 1080992 h 1352550"/>
              <a:gd name="connsiteX91" fmla="*/ 761664 w 1352550"/>
              <a:gd name="connsiteY91" fmla="*/ 849916 h 1352550"/>
              <a:gd name="connsiteX92" fmla="*/ 599453 w 1352550"/>
              <a:gd name="connsiteY92" fmla="*/ 849916 h 1352550"/>
              <a:gd name="connsiteX93" fmla="*/ 576784 w 1352550"/>
              <a:gd name="connsiteY93" fmla="*/ 827246 h 1352550"/>
              <a:gd name="connsiteX94" fmla="*/ 599453 w 1352550"/>
              <a:gd name="connsiteY94" fmla="*/ 804577 h 1352550"/>
              <a:gd name="connsiteX95" fmla="*/ 761664 w 1352550"/>
              <a:gd name="connsiteY95" fmla="*/ 804577 h 1352550"/>
              <a:gd name="connsiteX96" fmla="*/ 784334 w 1352550"/>
              <a:gd name="connsiteY96" fmla="*/ 827246 h 1352550"/>
              <a:gd name="connsiteX97" fmla="*/ 761664 w 1352550"/>
              <a:gd name="connsiteY97" fmla="*/ 849916 h 1352550"/>
              <a:gd name="connsiteX98" fmla="*/ 887108 w 1352550"/>
              <a:gd name="connsiteY98" fmla="*/ 673608 h 1352550"/>
              <a:gd name="connsiteX99" fmla="*/ 680606 w 1352550"/>
              <a:gd name="connsiteY99" fmla="*/ 765048 h 1352550"/>
              <a:gd name="connsiteX100" fmla="*/ 474104 w 1352550"/>
              <a:gd name="connsiteY100" fmla="*/ 673418 h 1352550"/>
              <a:gd name="connsiteX101" fmla="*/ 345993 w 1352550"/>
              <a:gd name="connsiteY101" fmla="*/ 340995 h 1352550"/>
              <a:gd name="connsiteX102" fmla="*/ 345993 w 1352550"/>
              <a:gd name="connsiteY102" fmla="*/ 74390 h 1352550"/>
              <a:gd name="connsiteX103" fmla="*/ 381807 w 1352550"/>
              <a:gd name="connsiteY103" fmla="*/ 38576 h 1352550"/>
              <a:gd name="connsiteX104" fmla="*/ 979406 w 1352550"/>
              <a:gd name="connsiteY104" fmla="*/ 38576 h 1352550"/>
              <a:gd name="connsiteX105" fmla="*/ 1015219 w 1352550"/>
              <a:gd name="connsiteY105" fmla="*/ 74390 h 1352550"/>
              <a:gd name="connsiteX106" fmla="*/ 1015219 w 1352550"/>
              <a:gd name="connsiteY106" fmla="*/ 341186 h 1352550"/>
              <a:gd name="connsiteX107" fmla="*/ 887108 w 1352550"/>
              <a:gd name="connsiteY107" fmla="*/ 673608 h 1352550"/>
              <a:gd name="connsiteX108" fmla="*/ 1322306 w 1352550"/>
              <a:gd name="connsiteY108" fmla="*/ 189548 h 1352550"/>
              <a:gd name="connsiteX109" fmla="*/ 1188670 w 1352550"/>
              <a:gd name="connsiteY109" fmla="*/ 497776 h 1352550"/>
              <a:gd name="connsiteX110" fmla="*/ 981025 w 1352550"/>
              <a:gd name="connsiteY110" fmla="*/ 619697 h 1352550"/>
              <a:gd name="connsiteX111" fmla="*/ 1011886 w 1352550"/>
              <a:gd name="connsiteY111" fmla="*/ 560832 h 1352550"/>
              <a:gd name="connsiteX112" fmla="*/ 1133425 w 1352550"/>
              <a:gd name="connsiteY112" fmla="*/ 489013 h 1352550"/>
              <a:gd name="connsiteX113" fmla="*/ 1276300 w 1352550"/>
              <a:gd name="connsiteY113" fmla="*/ 207074 h 1352550"/>
              <a:gd name="connsiteX114" fmla="*/ 1270014 w 1352550"/>
              <a:gd name="connsiteY114" fmla="*/ 184976 h 1352550"/>
              <a:gd name="connsiteX115" fmla="*/ 1249058 w 1352550"/>
              <a:gd name="connsiteY115" fmla="*/ 175355 h 1352550"/>
              <a:gd name="connsiteX116" fmla="*/ 1053986 w 1352550"/>
              <a:gd name="connsiteY116" fmla="*/ 175355 h 1352550"/>
              <a:gd name="connsiteX117" fmla="*/ 1053986 w 1352550"/>
              <a:gd name="connsiteY117" fmla="*/ 132398 h 1352550"/>
              <a:gd name="connsiteX118" fmla="*/ 1272871 w 1352550"/>
              <a:gd name="connsiteY118" fmla="*/ 132398 h 1352550"/>
              <a:gd name="connsiteX119" fmla="*/ 1310685 w 1352550"/>
              <a:gd name="connsiteY119" fmla="*/ 149733 h 1352550"/>
              <a:gd name="connsiteX120" fmla="*/ 1322306 w 1352550"/>
              <a:gd name="connsiteY120" fmla="*/ 189452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352550" h="1352550">
                <a:moveTo>
                  <a:pt x="1339641" y="124301"/>
                </a:moveTo>
                <a:cubicBezTo>
                  <a:pt x="1322496" y="104680"/>
                  <a:pt x="1298683" y="93726"/>
                  <a:pt x="1272680" y="93726"/>
                </a:cubicBezTo>
                <a:lnTo>
                  <a:pt x="1053796" y="93726"/>
                </a:lnTo>
                <a:lnTo>
                  <a:pt x="1053796" y="74390"/>
                </a:lnTo>
                <a:cubicBezTo>
                  <a:pt x="1053796" y="33338"/>
                  <a:pt x="1020458" y="0"/>
                  <a:pt x="979406" y="0"/>
                </a:cubicBezTo>
                <a:lnTo>
                  <a:pt x="381807" y="0"/>
                </a:lnTo>
                <a:cubicBezTo>
                  <a:pt x="340754" y="0"/>
                  <a:pt x="307417" y="33338"/>
                  <a:pt x="307417" y="74390"/>
                </a:cubicBezTo>
                <a:lnTo>
                  <a:pt x="307417" y="93726"/>
                </a:lnTo>
                <a:lnTo>
                  <a:pt x="88723" y="93726"/>
                </a:lnTo>
                <a:cubicBezTo>
                  <a:pt x="62624" y="93726"/>
                  <a:pt x="38812" y="104680"/>
                  <a:pt x="21762" y="124301"/>
                </a:cubicBezTo>
                <a:cubicBezTo>
                  <a:pt x="4617" y="143923"/>
                  <a:pt x="-2717" y="169164"/>
                  <a:pt x="902" y="194882"/>
                </a:cubicBezTo>
                <a:cubicBezTo>
                  <a:pt x="19857" y="328136"/>
                  <a:pt x="51766" y="435293"/>
                  <a:pt x="146254" y="525590"/>
                </a:cubicBezTo>
                <a:cubicBezTo>
                  <a:pt x="211786" y="588169"/>
                  <a:pt x="301892" y="636842"/>
                  <a:pt x="421621" y="674370"/>
                </a:cubicBezTo>
                <a:cubicBezTo>
                  <a:pt x="430480" y="684371"/>
                  <a:pt x="439433" y="693420"/>
                  <a:pt x="448101" y="701612"/>
                </a:cubicBezTo>
                <a:cubicBezTo>
                  <a:pt x="485534" y="736568"/>
                  <a:pt x="526016" y="760857"/>
                  <a:pt x="564401" y="777049"/>
                </a:cubicBezTo>
                <a:cubicBezTo>
                  <a:pt x="548685" y="788099"/>
                  <a:pt x="538303" y="806291"/>
                  <a:pt x="538303" y="826961"/>
                </a:cubicBezTo>
                <a:cubicBezTo>
                  <a:pt x="538303" y="858679"/>
                  <a:pt x="562592" y="884587"/>
                  <a:pt x="593643" y="887635"/>
                </a:cubicBezTo>
                <a:lnTo>
                  <a:pt x="593643" y="923449"/>
                </a:lnTo>
                <a:cubicBezTo>
                  <a:pt x="593643" y="978503"/>
                  <a:pt x="577641" y="1030224"/>
                  <a:pt x="544970" y="1080897"/>
                </a:cubicBezTo>
                <a:lnTo>
                  <a:pt x="522967" y="1080897"/>
                </a:lnTo>
                <a:cubicBezTo>
                  <a:pt x="488773" y="1080897"/>
                  <a:pt x="454673" y="1107948"/>
                  <a:pt x="445339" y="1142524"/>
                </a:cubicBezTo>
                <a:lnTo>
                  <a:pt x="436290" y="1175766"/>
                </a:lnTo>
                <a:lnTo>
                  <a:pt x="400190" y="1175766"/>
                </a:lnTo>
                <a:cubicBezTo>
                  <a:pt x="348946" y="1175766"/>
                  <a:pt x="307321" y="1217390"/>
                  <a:pt x="307321" y="1268635"/>
                </a:cubicBezTo>
                <a:lnTo>
                  <a:pt x="307321" y="1314641"/>
                </a:lnTo>
                <a:cubicBezTo>
                  <a:pt x="307321" y="1340453"/>
                  <a:pt x="328276" y="1361504"/>
                  <a:pt x="354184" y="1361504"/>
                </a:cubicBezTo>
                <a:lnTo>
                  <a:pt x="1006837" y="1361504"/>
                </a:lnTo>
                <a:cubicBezTo>
                  <a:pt x="1032650" y="1361504"/>
                  <a:pt x="1053701" y="1340549"/>
                  <a:pt x="1053701" y="1314641"/>
                </a:cubicBezTo>
                <a:lnTo>
                  <a:pt x="1053701" y="1268635"/>
                </a:lnTo>
                <a:cubicBezTo>
                  <a:pt x="1053701" y="1217390"/>
                  <a:pt x="1012076" y="1175766"/>
                  <a:pt x="960832" y="1175766"/>
                </a:cubicBezTo>
                <a:lnTo>
                  <a:pt x="924732" y="1175766"/>
                </a:lnTo>
                <a:lnTo>
                  <a:pt x="915874" y="1142714"/>
                </a:lnTo>
                <a:cubicBezTo>
                  <a:pt x="906539" y="1108234"/>
                  <a:pt x="872440" y="1081088"/>
                  <a:pt x="838245" y="1081088"/>
                </a:cubicBezTo>
                <a:lnTo>
                  <a:pt x="816242" y="1081088"/>
                </a:lnTo>
                <a:cubicBezTo>
                  <a:pt x="783667" y="1030415"/>
                  <a:pt x="767569" y="978884"/>
                  <a:pt x="767569" y="923639"/>
                </a:cubicBezTo>
                <a:lnTo>
                  <a:pt x="767569" y="887825"/>
                </a:lnTo>
                <a:cubicBezTo>
                  <a:pt x="798621" y="884777"/>
                  <a:pt x="822910" y="858869"/>
                  <a:pt x="822910" y="827151"/>
                </a:cubicBezTo>
                <a:cubicBezTo>
                  <a:pt x="822910" y="806482"/>
                  <a:pt x="812527" y="788289"/>
                  <a:pt x="796811" y="777240"/>
                </a:cubicBezTo>
                <a:cubicBezTo>
                  <a:pt x="835292" y="761048"/>
                  <a:pt x="875774" y="736759"/>
                  <a:pt x="913111" y="701802"/>
                </a:cubicBezTo>
                <a:cubicBezTo>
                  <a:pt x="921875" y="693801"/>
                  <a:pt x="930733" y="684657"/>
                  <a:pt x="939591" y="674561"/>
                </a:cubicBezTo>
                <a:cubicBezTo>
                  <a:pt x="1059321" y="637032"/>
                  <a:pt x="1149427" y="588359"/>
                  <a:pt x="1214959" y="525780"/>
                </a:cubicBezTo>
                <a:cubicBezTo>
                  <a:pt x="1309352" y="435483"/>
                  <a:pt x="1341356" y="328327"/>
                  <a:pt x="1360310" y="195072"/>
                </a:cubicBezTo>
                <a:cubicBezTo>
                  <a:pt x="1363930" y="169164"/>
                  <a:pt x="1356500" y="143923"/>
                  <a:pt x="1339451" y="124301"/>
                </a:cubicBezTo>
                <a:close/>
                <a:moveTo>
                  <a:pt x="1053796" y="341186"/>
                </a:moveTo>
                <a:lnTo>
                  <a:pt x="1053796" y="213932"/>
                </a:lnTo>
                <a:lnTo>
                  <a:pt x="1235914" y="213932"/>
                </a:lnTo>
                <a:cubicBezTo>
                  <a:pt x="1218578" y="316611"/>
                  <a:pt x="1190003" y="393859"/>
                  <a:pt x="1109136" y="459010"/>
                </a:cubicBezTo>
                <a:cubicBezTo>
                  <a:pt x="1086752" y="476917"/>
                  <a:pt x="1060177" y="493681"/>
                  <a:pt x="1030555" y="509111"/>
                </a:cubicBezTo>
                <a:cubicBezTo>
                  <a:pt x="1044842" y="461486"/>
                  <a:pt x="1053891" y="406051"/>
                  <a:pt x="1053891" y="341186"/>
                </a:cubicBezTo>
                <a:close/>
                <a:moveTo>
                  <a:pt x="330753" y="509016"/>
                </a:moveTo>
                <a:cubicBezTo>
                  <a:pt x="301035" y="493586"/>
                  <a:pt x="274556" y="477012"/>
                  <a:pt x="252172" y="458915"/>
                </a:cubicBezTo>
                <a:cubicBezTo>
                  <a:pt x="171209" y="393954"/>
                  <a:pt x="142634" y="316516"/>
                  <a:pt x="125394" y="213836"/>
                </a:cubicBezTo>
                <a:lnTo>
                  <a:pt x="307512" y="213836"/>
                </a:lnTo>
                <a:lnTo>
                  <a:pt x="307512" y="341090"/>
                </a:lnTo>
                <a:cubicBezTo>
                  <a:pt x="307512" y="405860"/>
                  <a:pt x="316561" y="461391"/>
                  <a:pt x="330848" y="509016"/>
                </a:cubicBezTo>
                <a:close/>
                <a:moveTo>
                  <a:pt x="172733" y="497872"/>
                </a:moveTo>
                <a:cubicBezTo>
                  <a:pt x="86056" y="415004"/>
                  <a:pt x="57290" y="318516"/>
                  <a:pt x="39098" y="189643"/>
                </a:cubicBezTo>
                <a:cubicBezTo>
                  <a:pt x="37097" y="174784"/>
                  <a:pt x="41098" y="160973"/>
                  <a:pt x="50909" y="149733"/>
                </a:cubicBezTo>
                <a:cubicBezTo>
                  <a:pt x="60815" y="138208"/>
                  <a:pt x="73578" y="132398"/>
                  <a:pt x="88723" y="132398"/>
                </a:cubicBezTo>
                <a:lnTo>
                  <a:pt x="307607" y="132398"/>
                </a:lnTo>
                <a:lnTo>
                  <a:pt x="307607" y="175355"/>
                </a:lnTo>
                <a:lnTo>
                  <a:pt x="112535" y="175355"/>
                </a:lnTo>
                <a:cubicBezTo>
                  <a:pt x="104344" y="175355"/>
                  <a:pt x="96914" y="178880"/>
                  <a:pt x="91580" y="184976"/>
                </a:cubicBezTo>
                <a:cubicBezTo>
                  <a:pt x="86151" y="191262"/>
                  <a:pt x="84056" y="199073"/>
                  <a:pt x="85294" y="207074"/>
                </a:cubicBezTo>
                <a:cubicBezTo>
                  <a:pt x="103391" y="321945"/>
                  <a:pt x="134538" y="413671"/>
                  <a:pt x="228169" y="489013"/>
                </a:cubicBezTo>
                <a:cubicBezTo>
                  <a:pt x="261506" y="515779"/>
                  <a:pt x="302464" y="539877"/>
                  <a:pt x="349708" y="560832"/>
                </a:cubicBezTo>
                <a:cubicBezTo>
                  <a:pt x="359042" y="582549"/>
                  <a:pt x="369520" y="602075"/>
                  <a:pt x="380569" y="619697"/>
                </a:cubicBezTo>
                <a:cubicBezTo>
                  <a:pt x="292462" y="586931"/>
                  <a:pt x="224073" y="547021"/>
                  <a:pt x="172828" y="497967"/>
                </a:cubicBezTo>
                <a:close/>
                <a:moveTo>
                  <a:pt x="1015219" y="1268540"/>
                </a:moveTo>
                <a:lnTo>
                  <a:pt x="1015219" y="1314545"/>
                </a:lnTo>
                <a:cubicBezTo>
                  <a:pt x="1015219" y="1319022"/>
                  <a:pt x="1011600" y="1322832"/>
                  <a:pt x="1006933" y="1322832"/>
                </a:cubicBezTo>
                <a:lnTo>
                  <a:pt x="354280" y="1322832"/>
                </a:lnTo>
                <a:cubicBezTo>
                  <a:pt x="349803" y="1322832"/>
                  <a:pt x="345993" y="1319213"/>
                  <a:pt x="345993" y="1314545"/>
                </a:cubicBezTo>
                <a:lnTo>
                  <a:pt x="345993" y="1268540"/>
                </a:lnTo>
                <a:cubicBezTo>
                  <a:pt x="345993" y="1238536"/>
                  <a:pt x="370282" y="1214247"/>
                  <a:pt x="400285" y="1214247"/>
                </a:cubicBezTo>
                <a:lnTo>
                  <a:pt x="960832" y="1214247"/>
                </a:lnTo>
                <a:cubicBezTo>
                  <a:pt x="990835" y="1214438"/>
                  <a:pt x="1015124" y="1238726"/>
                  <a:pt x="1015124" y="1268540"/>
                </a:cubicBezTo>
                <a:close/>
                <a:moveTo>
                  <a:pt x="878631" y="1152620"/>
                </a:moveTo>
                <a:lnTo>
                  <a:pt x="884727" y="1175766"/>
                </a:lnTo>
                <a:lnTo>
                  <a:pt x="476485" y="1175766"/>
                </a:lnTo>
                <a:lnTo>
                  <a:pt x="482772" y="1152716"/>
                </a:lnTo>
                <a:cubicBezTo>
                  <a:pt x="487439" y="1135380"/>
                  <a:pt x="506680" y="1119664"/>
                  <a:pt x="523063" y="1119664"/>
                </a:cubicBezTo>
                <a:lnTo>
                  <a:pt x="838435" y="1119664"/>
                </a:lnTo>
                <a:cubicBezTo>
                  <a:pt x="854723" y="1119473"/>
                  <a:pt x="873964" y="1135285"/>
                  <a:pt x="878631" y="1152525"/>
                </a:cubicBezTo>
                <a:close/>
                <a:moveTo>
                  <a:pt x="771475" y="1080992"/>
                </a:moveTo>
                <a:lnTo>
                  <a:pt x="589738" y="1080992"/>
                </a:lnTo>
                <a:cubicBezTo>
                  <a:pt x="617741" y="1030605"/>
                  <a:pt x="632124" y="977932"/>
                  <a:pt x="631934" y="923544"/>
                </a:cubicBezTo>
                <a:lnTo>
                  <a:pt x="631934" y="888301"/>
                </a:lnTo>
                <a:lnTo>
                  <a:pt x="728898" y="888301"/>
                </a:lnTo>
                <a:lnTo>
                  <a:pt x="728898" y="923544"/>
                </a:lnTo>
                <a:cubicBezTo>
                  <a:pt x="729088" y="977837"/>
                  <a:pt x="743281" y="1030700"/>
                  <a:pt x="771379" y="1080992"/>
                </a:cubicBezTo>
                <a:close/>
                <a:moveTo>
                  <a:pt x="761664" y="849916"/>
                </a:moveTo>
                <a:lnTo>
                  <a:pt x="599453" y="849916"/>
                </a:lnTo>
                <a:cubicBezTo>
                  <a:pt x="586976" y="849916"/>
                  <a:pt x="576784" y="839724"/>
                  <a:pt x="576784" y="827246"/>
                </a:cubicBezTo>
                <a:cubicBezTo>
                  <a:pt x="576784" y="814769"/>
                  <a:pt x="586976" y="804577"/>
                  <a:pt x="599453" y="804577"/>
                </a:cubicBezTo>
                <a:lnTo>
                  <a:pt x="761664" y="804577"/>
                </a:lnTo>
                <a:cubicBezTo>
                  <a:pt x="774142" y="804577"/>
                  <a:pt x="784334" y="814769"/>
                  <a:pt x="784334" y="827246"/>
                </a:cubicBezTo>
                <a:cubicBezTo>
                  <a:pt x="784334" y="839724"/>
                  <a:pt x="774142" y="849916"/>
                  <a:pt x="761664" y="849916"/>
                </a:cubicBezTo>
                <a:close/>
                <a:moveTo>
                  <a:pt x="887108" y="673608"/>
                </a:moveTo>
                <a:cubicBezTo>
                  <a:pt x="814623" y="741140"/>
                  <a:pt x="730612" y="765048"/>
                  <a:pt x="680606" y="765048"/>
                </a:cubicBezTo>
                <a:cubicBezTo>
                  <a:pt x="630600" y="765048"/>
                  <a:pt x="546685" y="741045"/>
                  <a:pt x="474104" y="673418"/>
                </a:cubicBezTo>
                <a:cubicBezTo>
                  <a:pt x="415716" y="618935"/>
                  <a:pt x="345993" y="517207"/>
                  <a:pt x="345993" y="340995"/>
                </a:cubicBezTo>
                <a:lnTo>
                  <a:pt x="345993" y="74390"/>
                </a:lnTo>
                <a:cubicBezTo>
                  <a:pt x="345993" y="54578"/>
                  <a:pt x="361995" y="38576"/>
                  <a:pt x="381807" y="38576"/>
                </a:cubicBezTo>
                <a:lnTo>
                  <a:pt x="979406" y="38576"/>
                </a:lnTo>
                <a:cubicBezTo>
                  <a:pt x="999218" y="38576"/>
                  <a:pt x="1015219" y="54578"/>
                  <a:pt x="1015219" y="74390"/>
                </a:cubicBezTo>
                <a:lnTo>
                  <a:pt x="1015219" y="341186"/>
                </a:lnTo>
                <a:cubicBezTo>
                  <a:pt x="1015219" y="517207"/>
                  <a:pt x="945496" y="619125"/>
                  <a:pt x="887108" y="673608"/>
                </a:cubicBezTo>
                <a:close/>
                <a:moveTo>
                  <a:pt x="1322306" y="189548"/>
                </a:moveTo>
                <a:cubicBezTo>
                  <a:pt x="1303922" y="318421"/>
                  <a:pt x="1275252" y="414814"/>
                  <a:pt x="1188670" y="497776"/>
                </a:cubicBezTo>
                <a:cubicBezTo>
                  <a:pt x="1137425" y="546830"/>
                  <a:pt x="1068940" y="586931"/>
                  <a:pt x="981025" y="619697"/>
                </a:cubicBezTo>
                <a:cubicBezTo>
                  <a:pt x="992074" y="602075"/>
                  <a:pt x="1002456" y="582549"/>
                  <a:pt x="1011886" y="560832"/>
                </a:cubicBezTo>
                <a:cubicBezTo>
                  <a:pt x="1059225" y="539877"/>
                  <a:pt x="1100087" y="515874"/>
                  <a:pt x="1133425" y="489013"/>
                </a:cubicBezTo>
                <a:cubicBezTo>
                  <a:pt x="1227056" y="413861"/>
                  <a:pt x="1258393" y="322040"/>
                  <a:pt x="1276300" y="207074"/>
                </a:cubicBezTo>
                <a:cubicBezTo>
                  <a:pt x="1277633" y="198882"/>
                  <a:pt x="1275252" y="191072"/>
                  <a:pt x="1270014" y="184976"/>
                </a:cubicBezTo>
                <a:cubicBezTo>
                  <a:pt x="1264584" y="178689"/>
                  <a:pt x="1257154" y="175355"/>
                  <a:pt x="1249058" y="175355"/>
                </a:cubicBezTo>
                <a:lnTo>
                  <a:pt x="1053986" y="175355"/>
                </a:lnTo>
                <a:lnTo>
                  <a:pt x="1053986" y="132398"/>
                </a:lnTo>
                <a:lnTo>
                  <a:pt x="1272871" y="132398"/>
                </a:lnTo>
                <a:cubicBezTo>
                  <a:pt x="1288015" y="132398"/>
                  <a:pt x="1300874" y="138208"/>
                  <a:pt x="1310685" y="149733"/>
                </a:cubicBezTo>
                <a:cubicBezTo>
                  <a:pt x="1320305" y="160782"/>
                  <a:pt x="1324401" y="174593"/>
                  <a:pt x="1322306" y="189452"/>
                </a:cubicBezTo>
                <a:close/>
              </a:path>
            </a:pathLst>
          </a:custGeom>
          <a:solidFill>
            <a:srgbClr val="00ACBB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0911C0-809E-4AEB-90C2-D52C6EB85256}"/>
              </a:ext>
            </a:extLst>
          </p:cNvPr>
          <p:cNvGrpSpPr/>
          <p:nvPr/>
        </p:nvGrpSpPr>
        <p:grpSpPr>
          <a:xfrm>
            <a:off x="9246306" y="273134"/>
            <a:ext cx="991337" cy="1141539"/>
            <a:chOff x="8270966" y="1176082"/>
            <a:chExt cx="1257300" cy="14478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D3C7473-F19B-4AFC-8C5B-8EED17C42693}"/>
                </a:ext>
              </a:extLst>
            </p:cNvPr>
            <p:cNvSpPr/>
            <p:nvPr/>
          </p:nvSpPr>
          <p:spPr>
            <a:xfrm>
              <a:off x="8704570" y="2124296"/>
              <a:ext cx="390525" cy="390525"/>
            </a:xfrm>
            <a:custGeom>
              <a:avLst/>
              <a:gdLst>
                <a:gd name="connsiteX0" fmla="*/ 195643 w 390525"/>
                <a:gd name="connsiteY0" fmla="*/ 0 h 390525"/>
                <a:gd name="connsiteX1" fmla="*/ 0 w 390525"/>
                <a:gd name="connsiteY1" fmla="*/ 195643 h 390525"/>
                <a:gd name="connsiteX2" fmla="*/ 195643 w 390525"/>
                <a:gd name="connsiteY2" fmla="*/ 391287 h 390525"/>
                <a:gd name="connsiteX3" fmla="*/ 391287 w 390525"/>
                <a:gd name="connsiteY3" fmla="*/ 195643 h 390525"/>
                <a:gd name="connsiteX4" fmla="*/ 195643 w 390525"/>
                <a:gd name="connsiteY4" fmla="*/ 0 h 390525"/>
                <a:gd name="connsiteX5" fmla="*/ 195643 w 390525"/>
                <a:gd name="connsiteY5" fmla="*/ 355854 h 390525"/>
                <a:gd name="connsiteX6" fmla="*/ 35433 w 390525"/>
                <a:gd name="connsiteY6" fmla="*/ 195643 h 390525"/>
                <a:gd name="connsiteX7" fmla="*/ 195643 w 390525"/>
                <a:gd name="connsiteY7" fmla="*/ 35433 h 390525"/>
                <a:gd name="connsiteX8" fmla="*/ 355854 w 390525"/>
                <a:gd name="connsiteY8" fmla="*/ 195643 h 390525"/>
                <a:gd name="connsiteX9" fmla="*/ 195643 w 390525"/>
                <a:gd name="connsiteY9" fmla="*/ 35585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195643" y="0"/>
                  </a:moveTo>
                  <a:cubicBezTo>
                    <a:pt x="87820" y="0"/>
                    <a:pt x="0" y="87725"/>
                    <a:pt x="0" y="195643"/>
                  </a:cubicBezTo>
                  <a:cubicBezTo>
                    <a:pt x="0" y="303562"/>
                    <a:pt x="87725" y="391287"/>
                    <a:pt x="195643" y="391287"/>
                  </a:cubicBezTo>
                  <a:cubicBezTo>
                    <a:pt x="303562" y="391287"/>
                    <a:pt x="391287" y="303562"/>
                    <a:pt x="391287" y="195643"/>
                  </a:cubicBezTo>
                  <a:cubicBezTo>
                    <a:pt x="391287" y="87725"/>
                    <a:pt x="303562" y="0"/>
                    <a:pt x="195643" y="0"/>
                  </a:cubicBezTo>
                  <a:close/>
                  <a:moveTo>
                    <a:pt x="195643" y="355854"/>
                  </a:moveTo>
                  <a:cubicBezTo>
                    <a:pt x="107346" y="355854"/>
                    <a:pt x="35433" y="284035"/>
                    <a:pt x="35433" y="195643"/>
                  </a:cubicBezTo>
                  <a:cubicBezTo>
                    <a:pt x="35433" y="107251"/>
                    <a:pt x="107252" y="35433"/>
                    <a:pt x="195643" y="35433"/>
                  </a:cubicBezTo>
                  <a:cubicBezTo>
                    <a:pt x="284036" y="35433"/>
                    <a:pt x="355854" y="107251"/>
                    <a:pt x="355854" y="195643"/>
                  </a:cubicBezTo>
                  <a:cubicBezTo>
                    <a:pt x="355854" y="284035"/>
                    <a:pt x="284036" y="355854"/>
                    <a:pt x="195643" y="355854"/>
                  </a:cubicBezTo>
                  <a:close/>
                </a:path>
              </a:pathLst>
            </a:custGeom>
            <a:solidFill>
              <a:srgbClr val="00ACB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E592DFB-DA55-4C4B-BAE0-18C9C783ADF3}"/>
                </a:ext>
              </a:extLst>
            </p:cNvPr>
            <p:cNvSpPr/>
            <p:nvPr/>
          </p:nvSpPr>
          <p:spPr>
            <a:xfrm>
              <a:off x="8270966" y="1176082"/>
              <a:ext cx="1257300" cy="1447800"/>
            </a:xfrm>
            <a:custGeom>
              <a:avLst/>
              <a:gdLst>
                <a:gd name="connsiteX0" fmla="*/ 1256183 w 1257300"/>
                <a:gd name="connsiteY0" fmla="*/ 237173 h 1447800"/>
                <a:gd name="connsiteX1" fmla="*/ 1142359 w 1257300"/>
                <a:gd name="connsiteY1" fmla="*/ 9811 h 1447800"/>
                <a:gd name="connsiteX2" fmla="*/ 1126548 w 1257300"/>
                <a:gd name="connsiteY2" fmla="*/ 0 h 1447800"/>
                <a:gd name="connsiteX3" fmla="*/ 131662 w 1257300"/>
                <a:gd name="connsiteY3" fmla="*/ 0 h 1447800"/>
                <a:gd name="connsiteX4" fmla="*/ 115850 w 1257300"/>
                <a:gd name="connsiteY4" fmla="*/ 9811 h 1447800"/>
                <a:gd name="connsiteX5" fmla="*/ 2027 w 1257300"/>
                <a:gd name="connsiteY5" fmla="*/ 237173 h 1447800"/>
                <a:gd name="connsiteX6" fmla="*/ 2407 w 1257300"/>
                <a:gd name="connsiteY6" fmla="*/ 253841 h 1447800"/>
                <a:gd name="connsiteX7" fmla="*/ 371311 w 1257300"/>
                <a:gd name="connsiteY7" fmla="*/ 974789 h 1447800"/>
                <a:gd name="connsiteX8" fmla="*/ 320543 w 1257300"/>
                <a:gd name="connsiteY8" fmla="*/ 1143857 h 1447800"/>
                <a:gd name="connsiteX9" fmla="*/ 629152 w 1257300"/>
                <a:gd name="connsiteY9" fmla="*/ 1452467 h 1447800"/>
                <a:gd name="connsiteX10" fmla="*/ 937763 w 1257300"/>
                <a:gd name="connsiteY10" fmla="*/ 1143857 h 1447800"/>
                <a:gd name="connsiteX11" fmla="*/ 886994 w 1257300"/>
                <a:gd name="connsiteY11" fmla="*/ 974693 h 1447800"/>
                <a:gd name="connsiteX12" fmla="*/ 1255897 w 1257300"/>
                <a:gd name="connsiteY12" fmla="*/ 253746 h 1447800"/>
                <a:gd name="connsiteX13" fmla="*/ 1256279 w 1257300"/>
                <a:gd name="connsiteY13" fmla="*/ 237077 h 1447800"/>
                <a:gd name="connsiteX14" fmla="*/ 142520 w 1257300"/>
                <a:gd name="connsiteY14" fmla="*/ 35433 h 1447800"/>
                <a:gd name="connsiteX15" fmla="*/ 1115499 w 1257300"/>
                <a:gd name="connsiteY15" fmla="*/ 35433 h 1447800"/>
                <a:gd name="connsiteX16" fmla="*/ 1154647 w 1257300"/>
                <a:gd name="connsiteY16" fmla="*/ 113633 h 1447800"/>
                <a:gd name="connsiteX17" fmla="*/ 103277 w 1257300"/>
                <a:gd name="connsiteY17" fmla="*/ 113633 h 1447800"/>
                <a:gd name="connsiteX18" fmla="*/ 142425 w 1257300"/>
                <a:gd name="connsiteY18" fmla="*/ 35433 h 1447800"/>
                <a:gd name="connsiteX19" fmla="*/ 46699 w 1257300"/>
                <a:gd name="connsiteY19" fmla="*/ 262795 h 1447800"/>
                <a:gd name="connsiteX20" fmla="*/ 139758 w 1257300"/>
                <a:gd name="connsiteY20" fmla="*/ 262795 h 1447800"/>
                <a:gd name="connsiteX21" fmla="*/ 461322 w 1257300"/>
                <a:gd name="connsiteY21" fmla="*/ 885158 h 1447800"/>
                <a:gd name="connsiteX22" fmla="*/ 394933 w 1257300"/>
                <a:gd name="connsiteY22" fmla="*/ 943356 h 1447800"/>
                <a:gd name="connsiteX23" fmla="*/ 46699 w 1257300"/>
                <a:gd name="connsiteY23" fmla="*/ 262795 h 1447800"/>
                <a:gd name="connsiteX24" fmla="*/ 640011 w 1257300"/>
                <a:gd name="connsiteY24" fmla="*/ 835819 h 1447800"/>
                <a:gd name="connsiteX25" fmla="*/ 629057 w 1257300"/>
                <a:gd name="connsiteY25" fmla="*/ 835247 h 1447800"/>
                <a:gd name="connsiteX26" fmla="*/ 618008 w 1257300"/>
                <a:gd name="connsiteY26" fmla="*/ 835819 h 1447800"/>
                <a:gd name="connsiteX27" fmla="*/ 321400 w 1257300"/>
                <a:gd name="connsiteY27" fmla="*/ 262795 h 1447800"/>
                <a:gd name="connsiteX28" fmla="*/ 936620 w 1257300"/>
                <a:gd name="connsiteY28" fmla="*/ 262795 h 1447800"/>
                <a:gd name="connsiteX29" fmla="*/ 640011 w 1257300"/>
                <a:gd name="connsiteY29" fmla="*/ 835819 h 1447800"/>
                <a:gd name="connsiteX30" fmla="*/ 976434 w 1257300"/>
                <a:gd name="connsiteY30" fmla="*/ 262795 h 1447800"/>
                <a:gd name="connsiteX31" fmla="*/ 1078256 w 1257300"/>
                <a:gd name="connsiteY31" fmla="*/ 262795 h 1447800"/>
                <a:gd name="connsiteX32" fmla="*/ 765741 w 1257300"/>
                <a:gd name="connsiteY32" fmla="*/ 867632 h 1447800"/>
                <a:gd name="connsiteX33" fmla="*/ 677920 w 1257300"/>
                <a:gd name="connsiteY33" fmla="*/ 839534 h 1447800"/>
                <a:gd name="connsiteX34" fmla="*/ 976434 w 1257300"/>
                <a:gd name="connsiteY34" fmla="*/ 262795 h 1447800"/>
                <a:gd name="connsiteX35" fmla="*/ 580004 w 1257300"/>
                <a:gd name="connsiteY35" fmla="*/ 839534 h 1447800"/>
                <a:gd name="connsiteX36" fmla="*/ 492183 w 1257300"/>
                <a:gd name="connsiteY36" fmla="*/ 867632 h 1447800"/>
                <a:gd name="connsiteX37" fmla="*/ 179668 w 1257300"/>
                <a:gd name="connsiteY37" fmla="*/ 262700 h 1447800"/>
                <a:gd name="connsiteX38" fmla="*/ 281490 w 1257300"/>
                <a:gd name="connsiteY38" fmla="*/ 262700 h 1447800"/>
                <a:gd name="connsiteX39" fmla="*/ 580004 w 1257300"/>
                <a:gd name="connsiteY39" fmla="*/ 839438 h 1447800"/>
                <a:gd name="connsiteX40" fmla="*/ 902235 w 1257300"/>
                <a:gd name="connsiteY40" fmla="*/ 1143857 h 1447800"/>
                <a:gd name="connsiteX41" fmla="*/ 629057 w 1257300"/>
                <a:gd name="connsiteY41" fmla="*/ 1417034 h 1447800"/>
                <a:gd name="connsiteX42" fmla="*/ 355880 w 1257300"/>
                <a:gd name="connsiteY42" fmla="*/ 1143857 h 1447800"/>
                <a:gd name="connsiteX43" fmla="*/ 629057 w 1257300"/>
                <a:gd name="connsiteY43" fmla="*/ 870680 h 1447800"/>
                <a:gd name="connsiteX44" fmla="*/ 902235 w 1257300"/>
                <a:gd name="connsiteY44" fmla="*/ 1143857 h 1447800"/>
                <a:gd name="connsiteX45" fmla="*/ 863086 w 1257300"/>
                <a:gd name="connsiteY45" fmla="*/ 943261 h 1447800"/>
                <a:gd name="connsiteX46" fmla="*/ 796697 w 1257300"/>
                <a:gd name="connsiteY46" fmla="*/ 885158 h 1447800"/>
                <a:gd name="connsiteX47" fmla="*/ 1118262 w 1257300"/>
                <a:gd name="connsiteY47" fmla="*/ 262795 h 1447800"/>
                <a:gd name="connsiteX48" fmla="*/ 1211416 w 1257300"/>
                <a:gd name="connsiteY48" fmla="*/ 262795 h 1447800"/>
                <a:gd name="connsiteX49" fmla="*/ 863182 w 1257300"/>
                <a:gd name="connsiteY49" fmla="*/ 943261 h 1447800"/>
                <a:gd name="connsiteX50" fmla="*/ 46413 w 1257300"/>
                <a:gd name="connsiteY50" fmla="*/ 227362 h 1447800"/>
                <a:gd name="connsiteX51" fmla="*/ 85561 w 1257300"/>
                <a:gd name="connsiteY51" fmla="*/ 149066 h 1447800"/>
                <a:gd name="connsiteX52" fmla="*/ 1172363 w 1257300"/>
                <a:gd name="connsiteY52" fmla="*/ 149066 h 1447800"/>
                <a:gd name="connsiteX53" fmla="*/ 1211511 w 1257300"/>
                <a:gd name="connsiteY53" fmla="*/ 227362 h 1447800"/>
                <a:gd name="connsiteX54" fmla="*/ 46318 w 1257300"/>
                <a:gd name="connsiteY54" fmla="*/ 227362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57300" h="1447800">
                  <a:moveTo>
                    <a:pt x="1256183" y="237173"/>
                  </a:moveTo>
                  <a:lnTo>
                    <a:pt x="1142359" y="9811"/>
                  </a:lnTo>
                  <a:cubicBezTo>
                    <a:pt x="1139407" y="3810"/>
                    <a:pt x="1133216" y="0"/>
                    <a:pt x="1126548" y="0"/>
                  </a:cubicBezTo>
                  <a:lnTo>
                    <a:pt x="131662" y="0"/>
                  </a:lnTo>
                  <a:cubicBezTo>
                    <a:pt x="124994" y="0"/>
                    <a:pt x="118803" y="3810"/>
                    <a:pt x="115850" y="9811"/>
                  </a:cubicBezTo>
                  <a:lnTo>
                    <a:pt x="2027" y="237173"/>
                  </a:lnTo>
                  <a:cubicBezTo>
                    <a:pt x="-736" y="242697"/>
                    <a:pt x="-736" y="248603"/>
                    <a:pt x="2407" y="253841"/>
                  </a:cubicBezTo>
                  <a:lnTo>
                    <a:pt x="371311" y="974789"/>
                  </a:lnTo>
                  <a:cubicBezTo>
                    <a:pt x="339307" y="1023366"/>
                    <a:pt x="320543" y="1081468"/>
                    <a:pt x="320543" y="1143857"/>
                  </a:cubicBezTo>
                  <a:cubicBezTo>
                    <a:pt x="320543" y="1313974"/>
                    <a:pt x="458941" y="1452467"/>
                    <a:pt x="629152" y="1452467"/>
                  </a:cubicBezTo>
                  <a:cubicBezTo>
                    <a:pt x="799364" y="1452467"/>
                    <a:pt x="937763" y="1313974"/>
                    <a:pt x="937763" y="1143857"/>
                  </a:cubicBezTo>
                  <a:cubicBezTo>
                    <a:pt x="937763" y="1081373"/>
                    <a:pt x="918998" y="1023366"/>
                    <a:pt x="886994" y="974693"/>
                  </a:cubicBezTo>
                  <a:lnTo>
                    <a:pt x="1255897" y="253746"/>
                  </a:lnTo>
                  <a:cubicBezTo>
                    <a:pt x="1259136" y="248507"/>
                    <a:pt x="1259041" y="242602"/>
                    <a:pt x="1256279" y="237077"/>
                  </a:cubicBezTo>
                  <a:close/>
                  <a:moveTo>
                    <a:pt x="142520" y="35433"/>
                  </a:moveTo>
                  <a:lnTo>
                    <a:pt x="1115499" y="35433"/>
                  </a:lnTo>
                  <a:lnTo>
                    <a:pt x="1154647" y="113633"/>
                  </a:lnTo>
                  <a:lnTo>
                    <a:pt x="103277" y="113633"/>
                  </a:lnTo>
                  <a:lnTo>
                    <a:pt x="142425" y="35433"/>
                  </a:lnTo>
                  <a:close/>
                  <a:moveTo>
                    <a:pt x="46699" y="262795"/>
                  </a:moveTo>
                  <a:lnTo>
                    <a:pt x="139758" y="262795"/>
                  </a:lnTo>
                  <a:lnTo>
                    <a:pt x="461322" y="885158"/>
                  </a:lnTo>
                  <a:cubicBezTo>
                    <a:pt x="436462" y="901351"/>
                    <a:pt x="414173" y="920877"/>
                    <a:pt x="394933" y="943356"/>
                  </a:cubicBezTo>
                  <a:lnTo>
                    <a:pt x="46699" y="262795"/>
                  </a:lnTo>
                  <a:close/>
                  <a:moveTo>
                    <a:pt x="640011" y="835819"/>
                  </a:moveTo>
                  <a:cubicBezTo>
                    <a:pt x="636296" y="835724"/>
                    <a:pt x="632772" y="835247"/>
                    <a:pt x="629057" y="835247"/>
                  </a:cubicBezTo>
                  <a:cubicBezTo>
                    <a:pt x="625343" y="835247"/>
                    <a:pt x="621723" y="835628"/>
                    <a:pt x="618008" y="835819"/>
                  </a:cubicBezTo>
                  <a:lnTo>
                    <a:pt x="321400" y="262795"/>
                  </a:lnTo>
                  <a:lnTo>
                    <a:pt x="936620" y="262795"/>
                  </a:lnTo>
                  <a:lnTo>
                    <a:pt x="640011" y="835819"/>
                  </a:lnTo>
                  <a:close/>
                  <a:moveTo>
                    <a:pt x="976434" y="262795"/>
                  </a:moveTo>
                  <a:lnTo>
                    <a:pt x="1078256" y="262795"/>
                  </a:lnTo>
                  <a:lnTo>
                    <a:pt x="765741" y="867632"/>
                  </a:lnTo>
                  <a:cubicBezTo>
                    <a:pt x="738500" y="854107"/>
                    <a:pt x="708972" y="844487"/>
                    <a:pt x="677920" y="839534"/>
                  </a:cubicBezTo>
                  <a:lnTo>
                    <a:pt x="976434" y="262795"/>
                  </a:lnTo>
                  <a:close/>
                  <a:moveTo>
                    <a:pt x="580004" y="839534"/>
                  </a:moveTo>
                  <a:cubicBezTo>
                    <a:pt x="548952" y="844487"/>
                    <a:pt x="519425" y="854107"/>
                    <a:pt x="492183" y="867632"/>
                  </a:cubicBezTo>
                  <a:lnTo>
                    <a:pt x="179668" y="262700"/>
                  </a:lnTo>
                  <a:lnTo>
                    <a:pt x="281490" y="262700"/>
                  </a:lnTo>
                  <a:lnTo>
                    <a:pt x="580004" y="839438"/>
                  </a:lnTo>
                  <a:close/>
                  <a:moveTo>
                    <a:pt x="902235" y="1143857"/>
                  </a:moveTo>
                  <a:cubicBezTo>
                    <a:pt x="902235" y="1294448"/>
                    <a:pt x="779743" y="1417034"/>
                    <a:pt x="629057" y="1417034"/>
                  </a:cubicBezTo>
                  <a:cubicBezTo>
                    <a:pt x="478372" y="1417034"/>
                    <a:pt x="355880" y="1294448"/>
                    <a:pt x="355880" y="1143857"/>
                  </a:cubicBezTo>
                  <a:cubicBezTo>
                    <a:pt x="355880" y="993267"/>
                    <a:pt x="478372" y="870680"/>
                    <a:pt x="629057" y="870680"/>
                  </a:cubicBezTo>
                  <a:cubicBezTo>
                    <a:pt x="779743" y="870680"/>
                    <a:pt x="902235" y="993172"/>
                    <a:pt x="902235" y="1143857"/>
                  </a:cubicBezTo>
                  <a:close/>
                  <a:moveTo>
                    <a:pt x="863086" y="943261"/>
                  </a:moveTo>
                  <a:cubicBezTo>
                    <a:pt x="843846" y="920877"/>
                    <a:pt x="821557" y="901256"/>
                    <a:pt x="796697" y="885158"/>
                  </a:cubicBezTo>
                  <a:lnTo>
                    <a:pt x="1118262" y="262795"/>
                  </a:lnTo>
                  <a:lnTo>
                    <a:pt x="1211416" y="262795"/>
                  </a:lnTo>
                  <a:lnTo>
                    <a:pt x="863182" y="943261"/>
                  </a:lnTo>
                  <a:close/>
                  <a:moveTo>
                    <a:pt x="46413" y="227362"/>
                  </a:moveTo>
                  <a:lnTo>
                    <a:pt x="85561" y="149066"/>
                  </a:lnTo>
                  <a:lnTo>
                    <a:pt x="1172363" y="149066"/>
                  </a:lnTo>
                  <a:lnTo>
                    <a:pt x="1211511" y="227362"/>
                  </a:lnTo>
                  <a:lnTo>
                    <a:pt x="46318" y="227362"/>
                  </a:lnTo>
                  <a:close/>
                </a:path>
              </a:pathLst>
            </a:custGeom>
            <a:solidFill>
              <a:srgbClr val="00ACB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7209FD-8864-493E-9D62-74B0419F08FB}"/>
              </a:ext>
            </a:extLst>
          </p:cNvPr>
          <p:cNvSpPr/>
          <p:nvPr/>
        </p:nvSpPr>
        <p:spPr>
          <a:xfrm>
            <a:off x="4132284" y="261151"/>
            <a:ext cx="1097710" cy="1160436"/>
          </a:xfrm>
          <a:custGeom>
            <a:avLst/>
            <a:gdLst>
              <a:gd name="connsiteX0" fmla="*/ 1340046 w 1333500"/>
              <a:gd name="connsiteY0" fmla="*/ 606875 h 1409700"/>
              <a:gd name="connsiteX1" fmla="*/ 1139926 w 1333500"/>
              <a:gd name="connsiteY1" fmla="*/ 13277 h 1409700"/>
              <a:gd name="connsiteX2" fmla="*/ 1130115 w 1333500"/>
              <a:gd name="connsiteY2" fmla="*/ 2037 h 1409700"/>
              <a:gd name="connsiteX3" fmla="*/ 1115351 w 1333500"/>
              <a:gd name="connsiteY3" fmla="*/ 990 h 1409700"/>
              <a:gd name="connsiteX4" fmla="*/ 1107636 w 1333500"/>
              <a:gd name="connsiteY4" fmla="*/ 5752 h 1409700"/>
              <a:gd name="connsiteX5" fmla="*/ 901801 w 1333500"/>
              <a:gd name="connsiteY5" fmla="*/ 134340 h 1409700"/>
              <a:gd name="connsiteX6" fmla="*/ 660151 w 1333500"/>
              <a:gd name="connsiteY6" fmla="*/ 156628 h 1409700"/>
              <a:gd name="connsiteX7" fmla="*/ 408310 w 1333500"/>
              <a:gd name="connsiteY7" fmla="*/ 169011 h 1409700"/>
              <a:gd name="connsiteX8" fmla="*/ 214763 w 1333500"/>
              <a:gd name="connsiteY8" fmla="*/ 273309 h 1409700"/>
              <a:gd name="connsiteX9" fmla="*/ 210952 w 1333500"/>
              <a:gd name="connsiteY9" fmla="*/ 276548 h 1409700"/>
              <a:gd name="connsiteX10" fmla="*/ 187140 w 1333500"/>
              <a:gd name="connsiteY10" fmla="*/ 205777 h 1409700"/>
              <a:gd name="connsiteX11" fmla="*/ 188283 w 1333500"/>
              <a:gd name="connsiteY11" fmla="*/ 204348 h 1409700"/>
              <a:gd name="connsiteX12" fmla="*/ 199237 w 1333500"/>
              <a:gd name="connsiteY12" fmla="*/ 186822 h 1409700"/>
              <a:gd name="connsiteX13" fmla="*/ 204856 w 1333500"/>
              <a:gd name="connsiteY13" fmla="*/ 107193 h 1409700"/>
              <a:gd name="connsiteX14" fmla="*/ 151707 w 1333500"/>
              <a:gd name="connsiteY14" fmla="*/ 46043 h 1409700"/>
              <a:gd name="connsiteX15" fmla="*/ 71316 w 1333500"/>
              <a:gd name="connsiteY15" fmla="*/ 40709 h 1409700"/>
              <a:gd name="connsiteX16" fmla="*/ 10927 w 1333500"/>
              <a:gd name="connsiteY16" fmla="*/ 93573 h 1409700"/>
              <a:gd name="connsiteX17" fmla="*/ 5308 w 1333500"/>
              <a:gd name="connsiteY17" fmla="*/ 173011 h 1409700"/>
              <a:gd name="connsiteX18" fmla="*/ 58457 w 1333500"/>
              <a:gd name="connsiteY18" fmla="*/ 234352 h 1409700"/>
              <a:gd name="connsiteX19" fmla="*/ 77698 w 1333500"/>
              <a:gd name="connsiteY19" fmla="*/ 241686 h 1409700"/>
              <a:gd name="connsiteX20" fmla="*/ 79507 w 1333500"/>
              <a:gd name="connsiteY20" fmla="*/ 242163 h 1409700"/>
              <a:gd name="connsiteX21" fmla="*/ 470318 w 1333500"/>
              <a:gd name="connsiteY21" fmla="*/ 1401546 h 1409700"/>
              <a:gd name="connsiteX22" fmla="*/ 480034 w 1333500"/>
              <a:gd name="connsiteY22" fmla="*/ 1412785 h 1409700"/>
              <a:gd name="connsiteX23" fmla="*/ 488702 w 1333500"/>
              <a:gd name="connsiteY23" fmla="*/ 1414881 h 1409700"/>
              <a:gd name="connsiteX24" fmla="*/ 494893 w 1333500"/>
              <a:gd name="connsiteY24" fmla="*/ 1413833 h 1409700"/>
              <a:gd name="connsiteX25" fmla="*/ 565664 w 1333500"/>
              <a:gd name="connsiteY25" fmla="*/ 1389925 h 1409700"/>
              <a:gd name="connsiteX26" fmla="*/ 577951 w 1333500"/>
              <a:gd name="connsiteY26" fmla="*/ 1365351 h 1409700"/>
              <a:gd name="connsiteX27" fmla="*/ 424598 w 1333500"/>
              <a:gd name="connsiteY27" fmla="*/ 910437 h 1409700"/>
              <a:gd name="connsiteX28" fmla="*/ 426313 w 1333500"/>
              <a:gd name="connsiteY28" fmla="*/ 908913 h 1409700"/>
              <a:gd name="connsiteX29" fmla="*/ 619480 w 1333500"/>
              <a:gd name="connsiteY29" fmla="*/ 800232 h 1409700"/>
              <a:gd name="connsiteX30" fmla="*/ 854271 w 1333500"/>
              <a:gd name="connsiteY30" fmla="*/ 788898 h 1409700"/>
              <a:gd name="connsiteX31" fmla="*/ 1114399 w 1333500"/>
              <a:gd name="connsiteY31" fmla="*/ 765085 h 1409700"/>
              <a:gd name="connsiteX32" fmla="*/ 1335379 w 1333500"/>
              <a:gd name="connsiteY32" fmla="*/ 627068 h 1409700"/>
              <a:gd name="connsiteX33" fmla="*/ 1340046 w 1333500"/>
              <a:gd name="connsiteY33" fmla="*/ 606875 h 1409700"/>
              <a:gd name="connsiteX34" fmla="*/ 860176 w 1333500"/>
              <a:gd name="connsiteY34" fmla="*/ 750512 h 1409700"/>
              <a:gd name="connsiteX35" fmla="*/ 608431 w 1333500"/>
              <a:gd name="connsiteY35" fmla="*/ 762894 h 1409700"/>
              <a:gd name="connsiteX36" fmla="*/ 414883 w 1333500"/>
              <a:gd name="connsiteY36" fmla="*/ 867193 h 1409700"/>
              <a:gd name="connsiteX37" fmla="*/ 411073 w 1333500"/>
              <a:gd name="connsiteY37" fmla="*/ 870432 h 1409700"/>
              <a:gd name="connsiteX38" fmla="*/ 224383 w 1333500"/>
              <a:gd name="connsiteY38" fmla="*/ 316553 h 1409700"/>
              <a:gd name="connsiteX39" fmla="*/ 226097 w 1333500"/>
              <a:gd name="connsiteY39" fmla="*/ 315029 h 1409700"/>
              <a:gd name="connsiteX40" fmla="*/ 419264 w 1333500"/>
              <a:gd name="connsiteY40" fmla="*/ 206349 h 1409700"/>
              <a:gd name="connsiteX41" fmla="*/ 653103 w 1333500"/>
              <a:gd name="connsiteY41" fmla="*/ 194823 h 1409700"/>
              <a:gd name="connsiteX42" fmla="*/ 655103 w 1333500"/>
              <a:gd name="connsiteY42" fmla="*/ 195204 h 1409700"/>
              <a:gd name="connsiteX43" fmla="*/ 914183 w 1333500"/>
              <a:gd name="connsiteY43" fmla="*/ 171201 h 1409700"/>
              <a:gd name="connsiteX44" fmla="*/ 1108970 w 1333500"/>
              <a:gd name="connsiteY44" fmla="*/ 57854 h 1409700"/>
              <a:gd name="connsiteX45" fmla="*/ 1112875 w 1333500"/>
              <a:gd name="connsiteY45" fmla="*/ 54425 h 1409700"/>
              <a:gd name="connsiteX46" fmla="*/ 1299470 w 1333500"/>
              <a:gd name="connsiteY46" fmla="*/ 607827 h 1409700"/>
              <a:gd name="connsiteX47" fmla="*/ 1297850 w 1333500"/>
              <a:gd name="connsiteY47" fmla="*/ 609351 h 1409700"/>
              <a:gd name="connsiteX48" fmla="*/ 1102112 w 1333500"/>
              <a:gd name="connsiteY48" fmla="*/ 728223 h 1409700"/>
              <a:gd name="connsiteX49" fmla="*/ 860367 w 1333500"/>
              <a:gd name="connsiteY49" fmla="*/ 750512 h 1409700"/>
              <a:gd name="connsiteX50" fmla="*/ 164280 w 1333500"/>
              <a:gd name="connsiteY50" fmla="*/ 169677 h 1409700"/>
              <a:gd name="connsiteX51" fmla="*/ 127894 w 1333500"/>
              <a:gd name="connsiteY51" fmla="*/ 202348 h 1409700"/>
              <a:gd name="connsiteX52" fmla="*/ 124847 w 1333500"/>
              <a:gd name="connsiteY52" fmla="*/ 203396 h 1409700"/>
              <a:gd name="connsiteX53" fmla="*/ 75602 w 1333500"/>
              <a:gd name="connsiteY53" fmla="*/ 199491 h 1409700"/>
              <a:gd name="connsiteX54" fmla="*/ 42931 w 1333500"/>
              <a:gd name="connsiteY54" fmla="*/ 163105 h 1409700"/>
              <a:gd name="connsiteX55" fmla="*/ 41884 w 1333500"/>
              <a:gd name="connsiteY55" fmla="*/ 160057 h 1409700"/>
              <a:gd name="connsiteX56" fmla="*/ 45789 w 1333500"/>
              <a:gd name="connsiteY56" fmla="*/ 110813 h 1409700"/>
              <a:gd name="connsiteX57" fmla="*/ 82270 w 1333500"/>
              <a:gd name="connsiteY57" fmla="*/ 78142 h 1409700"/>
              <a:gd name="connsiteX58" fmla="*/ 85222 w 1333500"/>
              <a:gd name="connsiteY58" fmla="*/ 77094 h 1409700"/>
              <a:gd name="connsiteX59" fmla="*/ 105130 w 1333500"/>
              <a:gd name="connsiteY59" fmla="*/ 74046 h 1409700"/>
              <a:gd name="connsiteX60" fmla="*/ 134467 w 1333500"/>
              <a:gd name="connsiteY60" fmla="*/ 80904 h 1409700"/>
              <a:gd name="connsiteX61" fmla="*/ 167138 w 1333500"/>
              <a:gd name="connsiteY61" fmla="*/ 117385 h 1409700"/>
              <a:gd name="connsiteX62" fmla="*/ 168185 w 1333500"/>
              <a:gd name="connsiteY62" fmla="*/ 120433 h 1409700"/>
              <a:gd name="connsiteX63" fmla="*/ 164280 w 1333500"/>
              <a:gd name="connsiteY63" fmla="*/ 169582 h 1409700"/>
              <a:gd name="connsiteX64" fmla="*/ 124942 w 1333500"/>
              <a:gd name="connsiteY64" fmla="*/ 243401 h 1409700"/>
              <a:gd name="connsiteX65" fmla="*/ 137801 w 1333500"/>
              <a:gd name="connsiteY65" fmla="*/ 240067 h 1409700"/>
              <a:gd name="connsiteX66" fmla="*/ 151516 w 1333500"/>
              <a:gd name="connsiteY66" fmla="*/ 234447 h 1409700"/>
              <a:gd name="connsiteX67" fmla="*/ 155041 w 1333500"/>
              <a:gd name="connsiteY67" fmla="*/ 232733 h 1409700"/>
              <a:gd name="connsiteX68" fmla="*/ 534802 w 1333500"/>
              <a:gd name="connsiteY68" fmla="*/ 1359350 h 1409700"/>
              <a:gd name="connsiteX69" fmla="*/ 500798 w 1333500"/>
              <a:gd name="connsiteY69" fmla="*/ 1370780 h 1409700"/>
              <a:gd name="connsiteX70" fmla="*/ 121036 w 1333500"/>
              <a:gd name="connsiteY70" fmla="*/ 244163 h 1409700"/>
              <a:gd name="connsiteX71" fmla="*/ 124942 w 1333500"/>
              <a:gd name="connsiteY71" fmla="*/ 243401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33500" h="1409700">
                <a:moveTo>
                  <a:pt x="1340046" y="606875"/>
                </a:moveTo>
                <a:lnTo>
                  <a:pt x="1139926" y="13277"/>
                </a:lnTo>
                <a:cubicBezTo>
                  <a:pt x="1138307" y="8324"/>
                  <a:pt x="1134782" y="4323"/>
                  <a:pt x="1130115" y="2037"/>
                </a:cubicBezTo>
                <a:cubicBezTo>
                  <a:pt x="1125448" y="-249"/>
                  <a:pt x="1120209" y="-630"/>
                  <a:pt x="1115351" y="990"/>
                </a:cubicBezTo>
                <a:cubicBezTo>
                  <a:pt x="1112399" y="1942"/>
                  <a:pt x="1109732" y="3657"/>
                  <a:pt x="1107636" y="5752"/>
                </a:cubicBezTo>
                <a:cubicBezTo>
                  <a:pt x="1047819" y="65188"/>
                  <a:pt x="978572" y="108527"/>
                  <a:pt x="901801" y="134340"/>
                </a:cubicBezTo>
                <a:cubicBezTo>
                  <a:pt x="824934" y="160248"/>
                  <a:pt x="743590" y="167772"/>
                  <a:pt x="660151" y="156628"/>
                </a:cubicBezTo>
                <a:cubicBezTo>
                  <a:pt x="573569" y="141198"/>
                  <a:pt x="488797" y="145389"/>
                  <a:pt x="408310" y="169011"/>
                </a:cubicBezTo>
                <a:cubicBezTo>
                  <a:pt x="337730" y="189680"/>
                  <a:pt x="272579" y="224827"/>
                  <a:pt x="214763" y="273309"/>
                </a:cubicBezTo>
                <a:lnTo>
                  <a:pt x="210952" y="276548"/>
                </a:lnTo>
                <a:lnTo>
                  <a:pt x="187140" y="205777"/>
                </a:lnTo>
                <a:lnTo>
                  <a:pt x="188283" y="204348"/>
                </a:lnTo>
                <a:cubicBezTo>
                  <a:pt x="192474" y="198919"/>
                  <a:pt x="196189" y="193014"/>
                  <a:pt x="199237" y="186822"/>
                </a:cubicBezTo>
                <a:cubicBezTo>
                  <a:pt x="211619" y="161867"/>
                  <a:pt x="213619" y="133673"/>
                  <a:pt x="204856" y="107193"/>
                </a:cubicBezTo>
                <a:cubicBezTo>
                  <a:pt x="195713" y="80238"/>
                  <a:pt x="176948" y="58521"/>
                  <a:pt x="151707" y="46043"/>
                </a:cubicBezTo>
                <a:cubicBezTo>
                  <a:pt x="126942" y="33756"/>
                  <a:pt x="99701" y="31374"/>
                  <a:pt x="71316" y="40709"/>
                </a:cubicBezTo>
                <a:cubicBezTo>
                  <a:pt x="44836" y="49662"/>
                  <a:pt x="23405" y="68427"/>
                  <a:pt x="10927" y="93573"/>
                </a:cubicBezTo>
                <a:cubicBezTo>
                  <a:pt x="-1360" y="118433"/>
                  <a:pt x="-3360" y="146627"/>
                  <a:pt x="5308" y="173011"/>
                </a:cubicBezTo>
                <a:cubicBezTo>
                  <a:pt x="14452" y="200062"/>
                  <a:pt x="33311" y="221874"/>
                  <a:pt x="58457" y="234352"/>
                </a:cubicBezTo>
                <a:cubicBezTo>
                  <a:pt x="64648" y="237400"/>
                  <a:pt x="71126" y="239877"/>
                  <a:pt x="77698" y="241686"/>
                </a:cubicBezTo>
                <a:lnTo>
                  <a:pt x="79507" y="242163"/>
                </a:lnTo>
                <a:lnTo>
                  <a:pt x="470318" y="1401546"/>
                </a:lnTo>
                <a:cubicBezTo>
                  <a:pt x="471938" y="1406499"/>
                  <a:pt x="475462" y="1410499"/>
                  <a:pt x="480034" y="1412785"/>
                </a:cubicBezTo>
                <a:cubicBezTo>
                  <a:pt x="482796" y="1414119"/>
                  <a:pt x="485749" y="1414881"/>
                  <a:pt x="488702" y="1414881"/>
                </a:cubicBezTo>
                <a:cubicBezTo>
                  <a:pt x="490797" y="1414881"/>
                  <a:pt x="492893" y="1414500"/>
                  <a:pt x="494893" y="1413833"/>
                </a:cubicBezTo>
                <a:lnTo>
                  <a:pt x="565664" y="1389925"/>
                </a:lnTo>
                <a:cubicBezTo>
                  <a:pt x="575855" y="1386496"/>
                  <a:pt x="581380" y="1375447"/>
                  <a:pt x="577951" y="1365351"/>
                </a:cubicBezTo>
                <a:lnTo>
                  <a:pt x="424598" y="910437"/>
                </a:lnTo>
                <a:lnTo>
                  <a:pt x="426313" y="908913"/>
                </a:lnTo>
                <a:cubicBezTo>
                  <a:pt x="483368" y="857668"/>
                  <a:pt x="548328" y="821092"/>
                  <a:pt x="619480" y="800232"/>
                </a:cubicBezTo>
                <a:cubicBezTo>
                  <a:pt x="694441" y="778230"/>
                  <a:pt x="773404" y="774420"/>
                  <a:pt x="854271" y="788898"/>
                </a:cubicBezTo>
                <a:cubicBezTo>
                  <a:pt x="944282" y="800994"/>
                  <a:pt x="1031817" y="792898"/>
                  <a:pt x="1114399" y="765085"/>
                </a:cubicBezTo>
                <a:cubicBezTo>
                  <a:pt x="1196981" y="737272"/>
                  <a:pt x="1271371" y="690790"/>
                  <a:pt x="1335379" y="627068"/>
                </a:cubicBezTo>
                <a:cubicBezTo>
                  <a:pt x="1340713" y="621829"/>
                  <a:pt x="1342523" y="613923"/>
                  <a:pt x="1340046" y="606875"/>
                </a:cubicBezTo>
                <a:close/>
                <a:moveTo>
                  <a:pt x="860176" y="750512"/>
                </a:moveTo>
                <a:cubicBezTo>
                  <a:pt x="773690" y="735177"/>
                  <a:pt x="689012" y="739272"/>
                  <a:pt x="608431" y="762894"/>
                </a:cubicBezTo>
                <a:cubicBezTo>
                  <a:pt x="537851" y="783564"/>
                  <a:pt x="472699" y="818711"/>
                  <a:pt x="414883" y="867193"/>
                </a:cubicBezTo>
                <a:lnTo>
                  <a:pt x="411073" y="870432"/>
                </a:lnTo>
                <a:lnTo>
                  <a:pt x="224383" y="316553"/>
                </a:lnTo>
                <a:lnTo>
                  <a:pt x="226097" y="315029"/>
                </a:lnTo>
                <a:cubicBezTo>
                  <a:pt x="283152" y="263784"/>
                  <a:pt x="348113" y="227208"/>
                  <a:pt x="419264" y="206349"/>
                </a:cubicBezTo>
                <a:cubicBezTo>
                  <a:pt x="494035" y="184441"/>
                  <a:pt x="572617" y="180536"/>
                  <a:pt x="653103" y="194823"/>
                </a:cubicBezTo>
                <a:lnTo>
                  <a:pt x="655103" y="195204"/>
                </a:lnTo>
                <a:cubicBezTo>
                  <a:pt x="744543" y="207111"/>
                  <a:pt x="831697" y="199014"/>
                  <a:pt x="914183" y="171201"/>
                </a:cubicBezTo>
                <a:cubicBezTo>
                  <a:pt x="985430" y="147198"/>
                  <a:pt x="1050962" y="109003"/>
                  <a:pt x="1108970" y="57854"/>
                </a:cubicBezTo>
                <a:lnTo>
                  <a:pt x="1112875" y="54425"/>
                </a:lnTo>
                <a:lnTo>
                  <a:pt x="1299470" y="607827"/>
                </a:lnTo>
                <a:lnTo>
                  <a:pt x="1297850" y="609351"/>
                </a:lnTo>
                <a:cubicBezTo>
                  <a:pt x="1240319" y="663834"/>
                  <a:pt x="1174406" y="703839"/>
                  <a:pt x="1102112" y="728223"/>
                </a:cubicBezTo>
                <a:cubicBezTo>
                  <a:pt x="1025245" y="754131"/>
                  <a:pt x="943901" y="761656"/>
                  <a:pt x="860367" y="750512"/>
                </a:cubicBezTo>
                <a:close/>
                <a:moveTo>
                  <a:pt x="164280" y="169677"/>
                </a:moveTo>
                <a:cubicBezTo>
                  <a:pt x="156755" y="184917"/>
                  <a:pt x="143706" y="196538"/>
                  <a:pt x="127894" y="202348"/>
                </a:cubicBezTo>
                <a:lnTo>
                  <a:pt x="124847" y="203396"/>
                </a:lnTo>
                <a:cubicBezTo>
                  <a:pt x="108368" y="208444"/>
                  <a:pt x="90938" y="207111"/>
                  <a:pt x="75602" y="199491"/>
                </a:cubicBezTo>
                <a:cubicBezTo>
                  <a:pt x="60362" y="191966"/>
                  <a:pt x="48742" y="179012"/>
                  <a:pt x="42931" y="163105"/>
                </a:cubicBezTo>
                <a:lnTo>
                  <a:pt x="41884" y="160057"/>
                </a:lnTo>
                <a:cubicBezTo>
                  <a:pt x="36835" y="143674"/>
                  <a:pt x="38169" y="126148"/>
                  <a:pt x="45789" y="110813"/>
                </a:cubicBezTo>
                <a:cubicBezTo>
                  <a:pt x="53409" y="95573"/>
                  <a:pt x="66363" y="83952"/>
                  <a:pt x="82270" y="78142"/>
                </a:cubicBezTo>
                <a:lnTo>
                  <a:pt x="85222" y="77094"/>
                </a:lnTo>
                <a:cubicBezTo>
                  <a:pt x="91795" y="75094"/>
                  <a:pt x="98462" y="74046"/>
                  <a:pt x="105130" y="74046"/>
                </a:cubicBezTo>
                <a:cubicBezTo>
                  <a:pt x="115226" y="74046"/>
                  <a:pt x="125227" y="76332"/>
                  <a:pt x="134467" y="80904"/>
                </a:cubicBezTo>
                <a:cubicBezTo>
                  <a:pt x="149707" y="88524"/>
                  <a:pt x="161422" y="101478"/>
                  <a:pt x="167138" y="117385"/>
                </a:cubicBezTo>
                <a:lnTo>
                  <a:pt x="168185" y="120433"/>
                </a:lnTo>
                <a:cubicBezTo>
                  <a:pt x="173234" y="136816"/>
                  <a:pt x="171900" y="154342"/>
                  <a:pt x="164280" y="169582"/>
                </a:cubicBezTo>
                <a:close/>
                <a:moveTo>
                  <a:pt x="124942" y="243401"/>
                </a:moveTo>
                <a:cubicBezTo>
                  <a:pt x="129228" y="242544"/>
                  <a:pt x="133514" y="241401"/>
                  <a:pt x="137801" y="240067"/>
                </a:cubicBezTo>
                <a:cubicBezTo>
                  <a:pt x="142753" y="238448"/>
                  <a:pt x="147135" y="236638"/>
                  <a:pt x="151516" y="234447"/>
                </a:cubicBezTo>
                <a:lnTo>
                  <a:pt x="155041" y="232733"/>
                </a:lnTo>
                <a:lnTo>
                  <a:pt x="534802" y="1359350"/>
                </a:lnTo>
                <a:lnTo>
                  <a:pt x="500798" y="1370780"/>
                </a:lnTo>
                <a:lnTo>
                  <a:pt x="121036" y="244163"/>
                </a:lnTo>
                <a:lnTo>
                  <a:pt x="124942" y="243401"/>
                </a:lnTo>
                <a:close/>
              </a:path>
            </a:pathLst>
          </a:custGeom>
          <a:solidFill>
            <a:srgbClr val="00ACBB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D15C18E-E276-4E91-8140-BE2D7EFF019C}"/>
              </a:ext>
            </a:extLst>
          </p:cNvPr>
          <p:cNvSpPr/>
          <p:nvPr/>
        </p:nvSpPr>
        <p:spPr>
          <a:xfrm>
            <a:off x="1815332" y="1817169"/>
            <a:ext cx="871175" cy="1126519"/>
          </a:xfrm>
          <a:custGeom>
            <a:avLst/>
            <a:gdLst>
              <a:gd name="connsiteX0" fmla="*/ 3215 w 1104900"/>
              <a:gd name="connsiteY0" fmla="*/ 1255205 h 1428750"/>
              <a:gd name="connsiteX1" fmla="*/ 23979 w 1104900"/>
              <a:gd name="connsiteY1" fmla="*/ 1267301 h 1428750"/>
              <a:gd name="connsiteX2" fmla="*/ 204859 w 1104900"/>
              <a:gd name="connsiteY2" fmla="*/ 1267301 h 1428750"/>
              <a:gd name="connsiteX3" fmla="*/ 295918 w 1104900"/>
              <a:gd name="connsiteY3" fmla="*/ 1423511 h 1428750"/>
              <a:gd name="connsiteX4" fmla="*/ 316682 w 1104900"/>
              <a:gd name="connsiteY4" fmla="*/ 1435608 h 1428750"/>
              <a:gd name="connsiteX5" fmla="*/ 316682 w 1104900"/>
              <a:gd name="connsiteY5" fmla="*/ 1435608 h 1428750"/>
              <a:gd name="connsiteX6" fmla="*/ 337447 w 1104900"/>
              <a:gd name="connsiteY6" fmla="*/ 1423511 h 1428750"/>
              <a:gd name="connsiteX7" fmla="*/ 530614 w 1104900"/>
              <a:gd name="connsiteY7" fmla="*/ 1088422 h 1428750"/>
              <a:gd name="connsiteX8" fmla="*/ 581763 w 1104900"/>
              <a:gd name="connsiteY8" fmla="*/ 1088422 h 1428750"/>
              <a:gd name="connsiteX9" fmla="*/ 774930 w 1104900"/>
              <a:gd name="connsiteY9" fmla="*/ 1423511 h 1428750"/>
              <a:gd name="connsiteX10" fmla="*/ 795695 w 1104900"/>
              <a:gd name="connsiteY10" fmla="*/ 1435608 h 1428750"/>
              <a:gd name="connsiteX11" fmla="*/ 795695 w 1104900"/>
              <a:gd name="connsiteY11" fmla="*/ 1435608 h 1428750"/>
              <a:gd name="connsiteX12" fmla="*/ 816459 w 1104900"/>
              <a:gd name="connsiteY12" fmla="*/ 1423511 h 1428750"/>
              <a:gd name="connsiteX13" fmla="*/ 907518 w 1104900"/>
              <a:gd name="connsiteY13" fmla="*/ 1267301 h 1428750"/>
              <a:gd name="connsiteX14" fmla="*/ 1088398 w 1104900"/>
              <a:gd name="connsiteY14" fmla="*/ 1267301 h 1428750"/>
              <a:gd name="connsiteX15" fmla="*/ 1112401 w 1104900"/>
              <a:gd name="connsiteY15" fmla="*/ 1243013 h 1428750"/>
              <a:gd name="connsiteX16" fmla="*/ 1109162 w 1104900"/>
              <a:gd name="connsiteY16" fmla="*/ 1231106 h 1428750"/>
              <a:gd name="connsiteX17" fmla="*/ 940189 w 1104900"/>
              <a:gd name="connsiteY17" fmla="*/ 935355 h 1428750"/>
              <a:gd name="connsiteX18" fmla="*/ 943808 w 1104900"/>
              <a:gd name="connsiteY18" fmla="*/ 932498 h 1428750"/>
              <a:gd name="connsiteX19" fmla="*/ 970097 w 1104900"/>
              <a:gd name="connsiteY19" fmla="*/ 801434 h 1428750"/>
              <a:gd name="connsiteX20" fmla="*/ 974669 w 1104900"/>
              <a:gd name="connsiteY20" fmla="*/ 718661 h 1428750"/>
              <a:gd name="connsiteX21" fmla="*/ 1027819 w 1104900"/>
              <a:gd name="connsiteY21" fmla="*/ 660273 h 1428750"/>
              <a:gd name="connsiteX22" fmla="*/ 1103828 w 1104900"/>
              <a:gd name="connsiteY22" fmla="*/ 545783 h 1428750"/>
              <a:gd name="connsiteX23" fmla="*/ 1027819 w 1104900"/>
              <a:gd name="connsiteY23" fmla="*/ 432054 h 1428750"/>
              <a:gd name="connsiteX24" fmla="*/ 974669 w 1104900"/>
              <a:gd name="connsiteY24" fmla="*/ 373666 h 1428750"/>
              <a:gd name="connsiteX25" fmla="*/ 970097 w 1104900"/>
              <a:gd name="connsiteY25" fmla="*/ 290894 h 1428750"/>
              <a:gd name="connsiteX26" fmla="*/ 943808 w 1104900"/>
              <a:gd name="connsiteY26" fmla="*/ 159830 h 1428750"/>
              <a:gd name="connsiteX27" fmla="*/ 812744 w 1104900"/>
              <a:gd name="connsiteY27" fmla="*/ 133731 h 1428750"/>
              <a:gd name="connsiteX28" fmla="*/ 729972 w 1104900"/>
              <a:gd name="connsiteY28" fmla="*/ 129159 h 1428750"/>
              <a:gd name="connsiteX29" fmla="*/ 671584 w 1104900"/>
              <a:gd name="connsiteY29" fmla="*/ 76010 h 1428750"/>
              <a:gd name="connsiteX30" fmla="*/ 557093 w 1104900"/>
              <a:gd name="connsiteY30" fmla="*/ 0 h 1428750"/>
              <a:gd name="connsiteX31" fmla="*/ 442603 w 1104900"/>
              <a:gd name="connsiteY31" fmla="*/ 76010 h 1428750"/>
              <a:gd name="connsiteX32" fmla="*/ 384215 w 1104900"/>
              <a:gd name="connsiteY32" fmla="*/ 129159 h 1428750"/>
              <a:gd name="connsiteX33" fmla="*/ 301442 w 1104900"/>
              <a:gd name="connsiteY33" fmla="*/ 133731 h 1428750"/>
              <a:gd name="connsiteX34" fmla="*/ 170378 w 1104900"/>
              <a:gd name="connsiteY34" fmla="*/ 160020 h 1428750"/>
              <a:gd name="connsiteX35" fmla="*/ 144089 w 1104900"/>
              <a:gd name="connsiteY35" fmla="*/ 291084 h 1428750"/>
              <a:gd name="connsiteX36" fmla="*/ 139517 w 1104900"/>
              <a:gd name="connsiteY36" fmla="*/ 373856 h 1428750"/>
              <a:gd name="connsiteX37" fmla="*/ 86368 w 1104900"/>
              <a:gd name="connsiteY37" fmla="*/ 432245 h 1428750"/>
              <a:gd name="connsiteX38" fmla="*/ 10358 w 1104900"/>
              <a:gd name="connsiteY38" fmla="*/ 546735 h 1428750"/>
              <a:gd name="connsiteX39" fmla="*/ 86368 w 1104900"/>
              <a:gd name="connsiteY39" fmla="*/ 661226 h 1428750"/>
              <a:gd name="connsiteX40" fmla="*/ 139517 w 1104900"/>
              <a:gd name="connsiteY40" fmla="*/ 719614 h 1428750"/>
              <a:gd name="connsiteX41" fmla="*/ 144089 w 1104900"/>
              <a:gd name="connsiteY41" fmla="*/ 802386 h 1428750"/>
              <a:gd name="connsiteX42" fmla="*/ 170378 w 1104900"/>
              <a:gd name="connsiteY42" fmla="*/ 933450 h 1428750"/>
              <a:gd name="connsiteX43" fmla="*/ 173998 w 1104900"/>
              <a:gd name="connsiteY43" fmla="*/ 936308 h 1428750"/>
              <a:gd name="connsiteX44" fmla="*/ 3215 w 1104900"/>
              <a:gd name="connsiteY44" fmla="*/ 1231106 h 1428750"/>
              <a:gd name="connsiteX45" fmla="*/ 3215 w 1104900"/>
              <a:gd name="connsiteY45" fmla="*/ 1255205 h 1428750"/>
              <a:gd name="connsiteX46" fmla="*/ 117896 w 1104900"/>
              <a:gd name="connsiteY46" fmla="*/ 624554 h 1428750"/>
              <a:gd name="connsiteX47" fmla="*/ 58269 w 1104900"/>
              <a:gd name="connsiteY47" fmla="*/ 546354 h 1428750"/>
              <a:gd name="connsiteX48" fmla="*/ 117896 w 1104900"/>
              <a:gd name="connsiteY48" fmla="*/ 468154 h 1428750"/>
              <a:gd name="connsiteX49" fmla="*/ 183809 w 1104900"/>
              <a:gd name="connsiteY49" fmla="*/ 391858 h 1428750"/>
              <a:gd name="connsiteX50" fmla="*/ 192000 w 1104900"/>
              <a:gd name="connsiteY50" fmla="*/ 287560 h 1428750"/>
              <a:gd name="connsiteX51" fmla="*/ 204287 w 1104900"/>
              <a:gd name="connsiteY51" fmla="*/ 193643 h 1428750"/>
              <a:gd name="connsiteX52" fmla="*/ 298204 w 1104900"/>
              <a:gd name="connsiteY52" fmla="*/ 181356 h 1428750"/>
              <a:gd name="connsiteX53" fmla="*/ 402312 w 1104900"/>
              <a:gd name="connsiteY53" fmla="*/ 173164 h 1428750"/>
              <a:gd name="connsiteX54" fmla="*/ 478607 w 1104900"/>
              <a:gd name="connsiteY54" fmla="*/ 107252 h 1428750"/>
              <a:gd name="connsiteX55" fmla="*/ 556808 w 1104900"/>
              <a:gd name="connsiteY55" fmla="*/ 48101 h 1428750"/>
              <a:gd name="connsiteX56" fmla="*/ 635008 w 1104900"/>
              <a:gd name="connsiteY56" fmla="*/ 107728 h 1428750"/>
              <a:gd name="connsiteX57" fmla="*/ 711303 w 1104900"/>
              <a:gd name="connsiteY57" fmla="*/ 173641 h 1428750"/>
              <a:gd name="connsiteX58" fmla="*/ 815602 w 1104900"/>
              <a:gd name="connsiteY58" fmla="*/ 181832 h 1428750"/>
              <a:gd name="connsiteX59" fmla="*/ 909518 w 1104900"/>
              <a:gd name="connsiteY59" fmla="*/ 194120 h 1428750"/>
              <a:gd name="connsiteX60" fmla="*/ 921806 w 1104900"/>
              <a:gd name="connsiteY60" fmla="*/ 288036 h 1428750"/>
              <a:gd name="connsiteX61" fmla="*/ 929997 w 1104900"/>
              <a:gd name="connsiteY61" fmla="*/ 392144 h 1428750"/>
              <a:gd name="connsiteX62" fmla="*/ 995910 w 1104900"/>
              <a:gd name="connsiteY62" fmla="*/ 468440 h 1428750"/>
              <a:gd name="connsiteX63" fmla="*/ 1055537 w 1104900"/>
              <a:gd name="connsiteY63" fmla="*/ 546640 h 1428750"/>
              <a:gd name="connsiteX64" fmla="*/ 995910 w 1104900"/>
              <a:gd name="connsiteY64" fmla="*/ 624840 h 1428750"/>
              <a:gd name="connsiteX65" fmla="*/ 929997 w 1104900"/>
              <a:gd name="connsiteY65" fmla="*/ 701135 h 1428750"/>
              <a:gd name="connsiteX66" fmla="*/ 921806 w 1104900"/>
              <a:gd name="connsiteY66" fmla="*/ 805434 h 1428750"/>
              <a:gd name="connsiteX67" fmla="*/ 909518 w 1104900"/>
              <a:gd name="connsiteY67" fmla="*/ 899351 h 1428750"/>
              <a:gd name="connsiteX68" fmla="*/ 898184 w 1104900"/>
              <a:gd name="connsiteY68" fmla="*/ 906590 h 1428750"/>
              <a:gd name="connsiteX69" fmla="*/ 815411 w 1104900"/>
              <a:gd name="connsiteY69" fmla="*/ 911447 h 1428750"/>
              <a:gd name="connsiteX70" fmla="*/ 711589 w 1104900"/>
              <a:gd name="connsiteY70" fmla="*/ 919639 h 1428750"/>
              <a:gd name="connsiteX71" fmla="*/ 635008 w 1104900"/>
              <a:gd name="connsiteY71" fmla="*/ 985838 h 1428750"/>
              <a:gd name="connsiteX72" fmla="*/ 621482 w 1104900"/>
              <a:gd name="connsiteY72" fmla="*/ 1001078 h 1428750"/>
              <a:gd name="connsiteX73" fmla="*/ 580906 w 1104900"/>
              <a:gd name="connsiteY73" fmla="*/ 1037749 h 1428750"/>
              <a:gd name="connsiteX74" fmla="*/ 533852 w 1104900"/>
              <a:gd name="connsiteY74" fmla="*/ 1037749 h 1428750"/>
              <a:gd name="connsiteX75" fmla="*/ 479274 w 1104900"/>
              <a:gd name="connsiteY75" fmla="*/ 985552 h 1428750"/>
              <a:gd name="connsiteX76" fmla="*/ 402693 w 1104900"/>
              <a:gd name="connsiteY76" fmla="*/ 919353 h 1428750"/>
              <a:gd name="connsiteX77" fmla="*/ 389453 w 1104900"/>
              <a:gd name="connsiteY77" fmla="*/ 914781 h 1428750"/>
              <a:gd name="connsiteX78" fmla="*/ 384881 w 1104900"/>
              <a:gd name="connsiteY78" fmla="*/ 914781 h 1428750"/>
              <a:gd name="connsiteX79" fmla="*/ 375261 w 1104900"/>
              <a:gd name="connsiteY79" fmla="*/ 912876 h 1428750"/>
              <a:gd name="connsiteX80" fmla="*/ 339542 w 1104900"/>
              <a:gd name="connsiteY80" fmla="*/ 912876 h 1428750"/>
              <a:gd name="connsiteX81" fmla="*/ 297728 w 1104900"/>
              <a:gd name="connsiteY81" fmla="*/ 914591 h 1428750"/>
              <a:gd name="connsiteX82" fmla="*/ 214384 w 1104900"/>
              <a:gd name="connsiteY82" fmla="*/ 909542 h 1428750"/>
              <a:gd name="connsiteX83" fmla="*/ 203525 w 1104900"/>
              <a:gd name="connsiteY83" fmla="*/ 902494 h 1428750"/>
              <a:gd name="connsiteX84" fmla="*/ 191238 w 1104900"/>
              <a:gd name="connsiteY84" fmla="*/ 808577 h 1428750"/>
              <a:gd name="connsiteX85" fmla="*/ 183047 w 1104900"/>
              <a:gd name="connsiteY85" fmla="*/ 704469 h 1428750"/>
              <a:gd name="connsiteX86" fmla="*/ 117896 w 1104900"/>
              <a:gd name="connsiteY86" fmla="*/ 624554 h 1428750"/>
              <a:gd name="connsiteX87" fmla="*/ 556808 w 1104900"/>
              <a:gd name="connsiteY87" fmla="*/ 880491 h 1428750"/>
              <a:gd name="connsiteX88" fmla="*/ 890945 w 1104900"/>
              <a:gd name="connsiteY88" fmla="*/ 546354 h 1428750"/>
              <a:gd name="connsiteX89" fmla="*/ 556808 w 1104900"/>
              <a:gd name="connsiteY89" fmla="*/ 212217 h 1428750"/>
              <a:gd name="connsiteX90" fmla="*/ 222671 w 1104900"/>
              <a:gd name="connsiteY90" fmla="*/ 546354 h 1428750"/>
              <a:gd name="connsiteX91" fmla="*/ 222671 w 1104900"/>
              <a:gd name="connsiteY91" fmla="*/ 546640 h 1428750"/>
              <a:gd name="connsiteX92" fmla="*/ 556808 w 1104900"/>
              <a:gd name="connsiteY92" fmla="*/ 880586 h 1428750"/>
              <a:gd name="connsiteX93" fmla="*/ 556808 w 1104900"/>
              <a:gd name="connsiteY93" fmla="*/ 260699 h 1428750"/>
              <a:gd name="connsiteX94" fmla="*/ 842653 w 1104900"/>
              <a:gd name="connsiteY94" fmla="*/ 546545 h 1428750"/>
              <a:gd name="connsiteX95" fmla="*/ 556808 w 1104900"/>
              <a:gd name="connsiteY95" fmla="*/ 832390 h 1428750"/>
              <a:gd name="connsiteX96" fmla="*/ 270962 w 1104900"/>
              <a:gd name="connsiteY96" fmla="*/ 546545 h 1428750"/>
              <a:gd name="connsiteX97" fmla="*/ 270962 w 1104900"/>
              <a:gd name="connsiteY97" fmla="*/ 546545 h 1428750"/>
              <a:gd name="connsiteX98" fmla="*/ 556808 w 1104900"/>
              <a:gd name="connsiteY98" fmla="*/ 260699 h 1428750"/>
              <a:gd name="connsiteX99" fmla="*/ 894850 w 1104900"/>
              <a:gd name="connsiteY99" fmla="*/ 1219962 h 1428750"/>
              <a:gd name="connsiteX100" fmla="*/ 874085 w 1104900"/>
              <a:gd name="connsiteY100" fmla="*/ 1232059 h 1428750"/>
              <a:gd name="connsiteX101" fmla="*/ 797028 w 1104900"/>
              <a:gd name="connsiteY101" fmla="*/ 1364171 h 1428750"/>
              <a:gd name="connsiteX102" fmla="*/ 624435 w 1104900"/>
              <a:gd name="connsiteY102" fmla="*/ 1065467 h 1428750"/>
              <a:gd name="connsiteX103" fmla="*/ 627102 w 1104900"/>
              <a:gd name="connsiteY103" fmla="*/ 1062800 h 1428750"/>
              <a:gd name="connsiteX104" fmla="*/ 646152 w 1104900"/>
              <a:gd name="connsiteY104" fmla="*/ 1044702 h 1428750"/>
              <a:gd name="connsiteX105" fmla="*/ 651962 w 1104900"/>
              <a:gd name="connsiteY105" fmla="*/ 1038701 h 1428750"/>
              <a:gd name="connsiteX106" fmla="*/ 671012 w 1104900"/>
              <a:gd name="connsiteY106" fmla="*/ 1017175 h 1428750"/>
              <a:gd name="connsiteX107" fmla="*/ 729686 w 1104900"/>
              <a:gd name="connsiteY107" fmla="*/ 963835 h 1428750"/>
              <a:gd name="connsiteX108" fmla="*/ 812268 w 1104900"/>
              <a:gd name="connsiteY108" fmla="*/ 959453 h 1428750"/>
              <a:gd name="connsiteX109" fmla="*/ 876752 w 1104900"/>
              <a:gd name="connsiteY109" fmla="*/ 959453 h 1428750"/>
              <a:gd name="connsiteX110" fmla="*/ 895612 w 1104900"/>
              <a:gd name="connsiteY110" fmla="*/ 956596 h 1428750"/>
              <a:gd name="connsiteX111" fmla="*/ 895612 w 1104900"/>
              <a:gd name="connsiteY111" fmla="*/ 956596 h 1428750"/>
              <a:gd name="connsiteX112" fmla="*/ 1046964 w 1104900"/>
              <a:gd name="connsiteY112" fmla="*/ 1218819 h 1428750"/>
              <a:gd name="connsiteX113" fmla="*/ 894850 w 1104900"/>
              <a:gd name="connsiteY113" fmla="*/ 1220057 h 1428750"/>
              <a:gd name="connsiteX114" fmla="*/ 217337 w 1104900"/>
              <a:gd name="connsiteY114" fmla="*/ 957263 h 1428750"/>
              <a:gd name="connsiteX115" fmla="*/ 218765 w 1104900"/>
              <a:gd name="connsiteY115" fmla="*/ 957263 h 1428750"/>
              <a:gd name="connsiteX116" fmla="*/ 236196 w 1104900"/>
              <a:gd name="connsiteY116" fmla="*/ 959930 h 1428750"/>
              <a:gd name="connsiteX117" fmla="*/ 301633 w 1104900"/>
              <a:gd name="connsiteY117" fmla="*/ 959930 h 1428750"/>
              <a:gd name="connsiteX118" fmla="*/ 384215 w 1104900"/>
              <a:gd name="connsiteY118" fmla="*/ 964502 h 1428750"/>
              <a:gd name="connsiteX119" fmla="*/ 442603 w 1104900"/>
              <a:gd name="connsiteY119" fmla="*/ 1017842 h 1428750"/>
              <a:gd name="connsiteX120" fmla="*/ 461939 w 1104900"/>
              <a:gd name="connsiteY120" fmla="*/ 1039368 h 1428750"/>
              <a:gd name="connsiteX121" fmla="*/ 467749 w 1104900"/>
              <a:gd name="connsiteY121" fmla="*/ 1045369 h 1428750"/>
              <a:gd name="connsiteX122" fmla="*/ 487085 w 1104900"/>
              <a:gd name="connsiteY122" fmla="*/ 1063752 h 1428750"/>
              <a:gd name="connsiteX123" fmla="*/ 489752 w 1104900"/>
              <a:gd name="connsiteY123" fmla="*/ 1066133 h 1428750"/>
              <a:gd name="connsiteX124" fmla="*/ 316873 w 1104900"/>
              <a:gd name="connsiteY124" fmla="*/ 1364075 h 1428750"/>
              <a:gd name="connsiteX125" fmla="*/ 239816 w 1104900"/>
              <a:gd name="connsiteY125" fmla="*/ 1231964 h 1428750"/>
              <a:gd name="connsiteX126" fmla="*/ 219051 w 1104900"/>
              <a:gd name="connsiteY126" fmla="*/ 1219867 h 1428750"/>
              <a:gd name="connsiteX127" fmla="*/ 65984 w 1104900"/>
              <a:gd name="connsiteY127" fmla="*/ 1219867 h 1428750"/>
              <a:gd name="connsiteX128" fmla="*/ 217337 w 1104900"/>
              <a:gd name="connsiteY128" fmla="*/ 957167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1104900" h="1428750">
                <a:moveTo>
                  <a:pt x="3215" y="1255205"/>
                </a:moveTo>
                <a:cubicBezTo>
                  <a:pt x="7501" y="1262634"/>
                  <a:pt x="15407" y="1267206"/>
                  <a:pt x="23979" y="1267301"/>
                </a:cubicBezTo>
                <a:lnTo>
                  <a:pt x="204859" y="1267301"/>
                </a:lnTo>
                <a:lnTo>
                  <a:pt x="295918" y="1423511"/>
                </a:lnTo>
                <a:cubicBezTo>
                  <a:pt x="300204" y="1430941"/>
                  <a:pt x="308110" y="1435513"/>
                  <a:pt x="316682" y="1435608"/>
                </a:cubicBezTo>
                <a:lnTo>
                  <a:pt x="316682" y="1435608"/>
                </a:lnTo>
                <a:cubicBezTo>
                  <a:pt x="325255" y="1435608"/>
                  <a:pt x="333161" y="1430941"/>
                  <a:pt x="337447" y="1423511"/>
                </a:cubicBezTo>
                <a:lnTo>
                  <a:pt x="530614" y="1088422"/>
                </a:lnTo>
                <a:cubicBezTo>
                  <a:pt x="547283" y="1093756"/>
                  <a:pt x="565190" y="1093756"/>
                  <a:pt x="581763" y="1088422"/>
                </a:cubicBezTo>
                <a:lnTo>
                  <a:pt x="774930" y="1423511"/>
                </a:lnTo>
                <a:cubicBezTo>
                  <a:pt x="779216" y="1430941"/>
                  <a:pt x="787122" y="1435513"/>
                  <a:pt x="795695" y="1435608"/>
                </a:cubicBezTo>
                <a:lnTo>
                  <a:pt x="795695" y="1435608"/>
                </a:lnTo>
                <a:cubicBezTo>
                  <a:pt x="804267" y="1435608"/>
                  <a:pt x="812173" y="1430941"/>
                  <a:pt x="816459" y="1423511"/>
                </a:cubicBezTo>
                <a:lnTo>
                  <a:pt x="907518" y="1267301"/>
                </a:lnTo>
                <a:lnTo>
                  <a:pt x="1088398" y="1267301"/>
                </a:lnTo>
                <a:cubicBezTo>
                  <a:pt x="1101733" y="1267301"/>
                  <a:pt x="1112496" y="1256347"/>
                  <a:pt x="1112401" y="1243013"/>
                </a:cubicBezTo>
                <a:cubicBezTo>
                  <a:pt x="1112401" y="1238822"/>
                  <a:pt x="1111258" y="1234726"/>
                  <a:pt x="1109162" y="1231106"/>
                </a:cubicBezTo>
                <a:lnTo>
                  <a:pt x="940189" y="935355"/>
                </a:lnTo>
                <a:lnTo>
                  <a:pt x="943808" y="932498"/>
                </a:lnTo>
                <a:cubicBezTo>
                  <a:pt x="976193" y="900113"/>
                  <a:pt x="973050" y="849916"/>
                  <a:pt x="970097" y="801434"/>
                </a:cubicBezTo>
                <a:cubicBezTo>
                  <a:pt x="966192" y="773811"/>
                  <a:pt x="967716" y="745617"/>
                  <a:pt x="974669" y="718661"/>
                </a:cubicBezTo>
                <a:cubicBezTo>
                  <a:pt x="988385" y="695896"/>
                  <a:pt x="1006388" y="676085"/>
                  <a:pt x="1027819" y="660273"/>
                </a:cubicBezTo>
                <a:cubicBezTo>
                  <a:pt x="1063538" y="629126"/>
                  <a:pt x="1103828" y="593598"/>
                  <a:pt x="1103828" y="545783"/>
                </a:cubicBezTo>
                <a:cubicBezTo>
                  <a:pt x="1103828" y="497967"/>
                  <a:pt x="1064014" y="463487"/>
                  <a:pt x="1027819" y="432054"/>
                </a:cubicBezTo>
                <a:cubicBezTo>
                  <a:pt x="1006483" y="416243"/>
                  <a:pt x="988385" y="396431"/>
                  <a:pt x="974669" y="373666"/>
                </a:cubicBezTo>
                <a:cubicBezTo>
                  <a:pt x="967716" y="346615"/>
                  <a:pt x="966097" y="318516"/>
                  <a:pt x="970097" y="290894"/>
                </a:cubicBezTo>
                <a:cubicBezTo>
                  <a:pt x="972955" y="242602"/>
                  <a:pt x="976098" y="192119"/>
                  <a:pt x="943808" y="159830"/>
                </a:cubicBezTo>
                <a:cubicBezTo>
                  <a:pt x="911423" y="127445"/>
                  <a:pt x="861227" y="130874"/>
                  <a:pt x="812744" y="133731"/>
                </a:cubicBezTo>
                <a:cubicBezTo>
                  <a:pt x="785122" y="137636"/>
                  <a:pt x="756928" y="136112"/>
                  <a:pt x="729972" y="129159"/>
                </a:cubicBezTo>
                <a:cubicBezTo>
                  <a:pt x="707207" y="115443"/>
                  <a:pt x="687395" y="97346"/>
                  <a:pt x="671584" y="76010"/>
                </a:cubicBezTo>
                <a:cubicBezTo>
                  <a:pt x="640437" y="40291"/>
                  <a:pt x="605385" y="0"/>
                  <a:pt x="557093" y="0"/>
                </a:cubicBezTo>
                <a:cubicBezTo>
                  <a:pt x="508802" y="0"/>
                  <a:pt x="473750" y="40291"/>
                  <a:pt x="442603" y="76010"/>
                </a:cubicBezTo>
                <a:cubicBezTo>
                  <a:pt x="426791" y="97346"/>
                  <a:pt x="406979" y="115443"/>
                  <a:pt x="384215" y="129159"/>
                </a:cubicBezTo>
                <a:cubicBezTo>
                  <a:pt x="357164" y="136112"/>
                  <a:pt x="329065" y="137732"/>
                  <a:pt x="301442" y="133731"/>
                </a:cubicBezTo>
                <a:cubicBezTo>
                  <a:pt x="253151" y="130874"/>
                  <a:pt x="202668" y="127730"/>
                  <a:pt x="170378" y="160020"/>
                </a:cubicBezTo>
                <a:cubicBezTo>
                  <a:pt x="137993" y="192405"/>
                  <a:pt x="141137" y="242602"/>
                  <a:pt x="144089" y="291084"/>
                </a:cubicBezTo>
                <a:cubicBezTo>
                  <a:pt x="147995" y="318707"/>
                  <a:pt x="146471" y="346901"/>
                  <a:pt x="139517" y="373856"/>
                </a:cubicBezTo>
                <a:cubicBezTo>
                  <a:pt x="125801" y="396621"/>
                  <a:pt x="107799" y="416433"/>
                  <a:pt x="86368" y="432245"/>
                </a:cubicBezTo>
                <a:cubicBezTo>
                  <a:pt x="50173" y="463391"/>
                  <a:pt x="10358" y="498634"/>
                  <a:pt x="10358" y="546735"/>
                </a:cubicBezTo>
                <a:cubicBezTo>
                  <a:pt x="10358" y="594836"/>
                  <a:pt x="50173" y="629793"/>
                  <a:pt x="86368" y="661226"/>
                </a:cubicBezTo>
                <a:cubicBezTo>
                  <a:pt x="107704" y="677037"/>
                  <a:pt x="125801" y="696849"/>
                  <a:pt x="139517" y="719614"/>
                </a:cubicBezTo>
                <a:cubicBezTo>
                  <a:pt x="146471" y="746665"/>
                  <a:pt x="148090" y="774764"/>
                  <a:pt x="144089" y="802386"/>
                </a:cubicBezTo>
                <a:cubicBezTo>
                  <a:pt x="141232" y="850678"/>
                  <a:pt x="138089" y="901160"/>
                  <a:pt x="170378" y="933450"/>
                </a:cubicBezTo>
                <a:lnTo>
                  <a:pt x="173998" y="936308"/>
                </a:lnTo>
                <a:lnTo>
                  <a:pt x="3215" y="1231106"/>
                </a:lnTo>
                <a:cubicBezTo>
                  <a:pt x="-1072" y="1238536"/>
                  <a:pt x="-1072" y="1247775"/>
                  <a:pt x="3215" y="1255205"/>
                </a:cubicBezTo>
                <a:close/>
                <a:moveTo>
                  <a:pt x="117896" y="624554"/>
                </a:moveTo>
                <a:cubicBezTo>
                  <a:pt x="88654" y="598932"/>
                  <a:pt x="58269" y="572357"/>
                  <a:pt x="58269" y="546354"/>
                </a:cubicBezTo>
                <a:cubicBezTo>
                  <a:pt x="58269" y="520351"/>
                  <a:pt x="88654" y="493967"/>
                  <a:pt x="117896" y="468154"/>
                </a:cubicBezTo>
                <a:cubicBezTo>
                  <a:pt x="145232" y="447866"/>
                  <a:pt x="167711" y="421862"/>
                  <a:pt x="183809" y="391858"/>
                </a:cubicBezTo>
                <a:cubicBezTo>
                  <a:pt x="194096" y="358140"/>
                  <a:pt x="196953" y="322517"/>
                  <a:pt x="192000" y="287560"/>
                </a:cubicBezTo>
                <a:cubicBezTo>
                  <a:pt x="189619" y="249650"/>
                  <a:pt x="187142" y="210502"/>
                  <a:pt x="204287" y="193643"/>
                </a:cubicBezTo>
                <a:cubicBezTo>
                  <a:pt x="221432" y="176784"/>
                  <a:pt x="260294" y="179165"/>
                  <a:pt x="298204" y="181356"/>
                </a:cubicBezTo>
                <a:cubicBezTo>
                  <a:pt x="333065" y="186214"/>
                  <a:pt x="368594" y="183452"/>
                  <a:pt x="402312" y="173164"/>
                </a:cubicBezTo>
                <a:cubicBezTo>
                  <a:pt x="432316" y="157067"/>
                  <a:pt x="458319" y="134588"/>
                  <a:pt x="478607" y="107252"/>
                </a:cubicBezTo>
                <a:cubicBezTo>
                  <a:pt x="504420" y="78296"/>
                  <a:pt x="530804" y="48101"/>
                  <a:pt x="556808" y="48101"/>
                </a:cubicBezTo>
                <a:cubicBezTo>
                  <a:pt x="582811" y="48101"/>
                  <a:pt x="609195" y="78486"/>
                  <a:pt x="635008" y="107728"/>
                </a:cubicBezTo>
                <a:cubicBezTo>
                  <a:pt x="655296" y="135065"/>
                  <a:pt x="681299" y="157544"/>
                  <a:pt x="711303" y="173641"/>
                </a:cubicBezTo>
                <a:cubicBezTo>
                  <a:pt x="745022" y="183928"/>
                  <a:pt x="780645" y="186785"/>
                  <a:pt x="815602" y="181832"/>
                </a:cubicBezTo>
                <a:cubicBezTo>
                  <a:pt x="853511" y="179451"/>
                  <a:pt x="892659" y="176975"/>
                  <a:pt x="909518" y="194120"/>
                </a:cubicBezTo>
                <a:cubicBezTo>
                  <a:pt x="926378" y="211264"/>
                  <a:pt x="923996" y="250127"/>
                  <a:pt x="921806" y="288036"/>
                </a:cubicBezTo>
                <a:cubicBezTo>
                  <a:pt x="916948" y="322898"/>
                  <a:pt x="919710" y="358426"/>
                  <a:pt x="929997" y="392144"/>
                </a:cubicBezTo>
                <a:cubicBezTo>
                  <a:pt x="946094" y="422148"/>
                  <a:pt x="968573" y="448151"/>
                  <a:pt x="995910" y="468440"/>
                </a:cubicBezTo>
                <a:cubicBezTo>
                  <a:pt x="1025152" y="494062"/>
                  <a:pt x="1055537" y="520637"/>
                  <a:pt x="1055537" y="546640"/>
                </a:cubicBezTo>
                <a:cubicBezTo>
                  <a:pt x="1055537" y="572643"/>
                  <a:pt x="1025152" y="599027"/>
                  <a:pt x="995910" y="624840"/>
                </a:cubicBezTo>
                <a:cubicBezTo>
                  <a:pt x="968573" y="645128"/>
                  <a:pt x="946094" y="671132"/>
                  <a:pt x="929997" y="701135"/>
                </a:cubicBezTo>
                <a:cubicBezTo>
                  <a:pt x="919710" y="734854"/>
                  <a:pt x="916853" y="770477"/>
                  <a:pt x="921806" y="805434"/>
                </a:cubicBezTo>
                <a:cubicBezTo>
                  <a:pt x="924187" y="843344"/>
                  <a:pt x="926663" y="882491"/>
                  <a:pt x="909518" y="899351"/>
                </a:cubicBezTo>
                <a:cubicBezTo>
                  <a:pt x="906280" y="902494"/>
                  <a:pt x="902375" y="904970"/>
                  <a:pt x="898184" y="906590"/>
                </a:cubicBezTo>
                <a:cubicBezTo>
                  <a:pt x="871228" y="913829"/>
                  <a:pt x="843034" y="915543"/>
                  <a:pt x="815411" y="911447"/>
                </a:cubicBezTo>
                <a:cubicBezTo>
                  <a:pt x="780645" y="906494"/>
                  <a:pt x="745212" y="909352"/>
                  <a:pt x="711589" y="919639"/>
                </a:cubicBezTo>
                <a:cubicBezTo>
                  <a:pt x="681490" y="935736"/>
                  <a:pt x="655391" y="958406"/>
                  <a:pt x="635008" y="985838"/>
                </a:cubicBezTo>
                <a:lnTo>
                  <a:pt x="621482" y="1001078"/>
                </a:lnTo>
                <a:cubicBezTo>
                  <a:pt x="609767" y="1015175"/>
                  <a:pt x="596146" y="1027557"/>
                  <a:pt x="580906" y="1037749"/>
                </a:cubicBezTo>
                <a:cubicBezTo>
                  <a:pt x="566714" y="1047560"/>
                  <a:pt x="547949" y="1047560"/>
                  <a:pt x="533852" y="1037749"/>
                </a:cubicBezTo>
                <a:cubicBezTo>
                  <a:pt x="513278" y="1023080"/>
                  <a:pt x="494895" y="1005554"/>
                  <a:pt x="479274" y="985552"/>
                </a:cubicBezTo>
                <a:cubicBezTo>
                  <a:pt x="458986" y="958120"/>
                  <a:pt x="432792" y="935546"/>
                  <a:pt x="402693" y="919353"/>
                </a:cubicBezTo>
                <a:cubicBezTo>
                  <a:pt x="398407" y="917543"/>
                  <a:pt x="393930" y="916019"/>
                  <a:pt x="389453" y="914781"/>
                </a:cubicBezTo>
                <a:lnTo>
                  <a:pt x="384881" y="914781"/>
                </a:lnTo>
                <a:lnTo>
                  <a:pt x="375261" y="912876"/>
                </a:lnTo>
                <a:lnTo>
                  <a:pt x="339542" y="912876"/>
                </a:lnTo>
                <a:cubicBezTo>
                  <a:pt x="325826" y="912876"/>
                  <a:pt x="311729" y="912876"/>
                  <a:pt x="297728" y="914591"/>
                </a:cubicBezTo>
                <a:cubicBezTo>
                  <a:pt x="269915" y="918686"/>
                  <a:pt x="241530" y="916972"/>
                  <a:pt x="214384" y="909542"/>
                </a:cubicBezTo>
                <a:cubicBezTo>
                  <a:pt x="210383" y="907923"/>
                  <a:pt x="206669" y="905542"/>
                  <a:pt x="203525" y="902494"/>
                </a:cubicBezTo>
                <a:cubicBezTo>
                  <a:pt x="186666" y="885635"/>
                  <a:pt x="189047" y="846487"/>
                  <a:pt x="191238" y="808577"/>
                </a:cubicBezTo>
                <a:cubicBezTo>
                  <a:pt x="196096" y="773716"/>
                  <a:pt x="193334" y="738188"/>
                  <a:pt x="183047" y="704469"/>
                </a:cubicBezTo>
                <a:cubicBezTo>
                  <a:pt x="167616" y="673227"/>
                  <a:pt x="145328" y="645890"/>
                  <a:pt x="117896" y="624554"/>
                </a:cubicBezTo>
                <a:close/>
                <a:moveTo>
                  <a:pt x="556808" y="880491"/>
                </a:moveTo>
                <a:cubicBezTo>
                  <a:pt x="741402" y="880491"/>
                  <a:pt x="890945" y="730853"/>
                  <a:pt x="890945" y="546354"/>
                </a:cubicBezTo>
                <a:cubicBezTo>
                  <a:pt x="890945" y="361759"/>
                  <a:pt x="741307" y="212217"/>
                  <a:pt x="556808" y="212217"/>
                </a:cubicBezTo>
                <a:cubicBezTo>
                  <a:pt x="372213" y="212217"/>
                  <a:pt x="222671" y="361855"/>
                  <a:pt x="222671" y="546354"/>
                </a:cubicBezTo>
                <a:cubicBezTo>
                  <a:pt x="222671" y="546354"/>
                  <a:pt x="222671" y="546545"/>
                  <a:pt x="222671" y="546640"/>
                </a:cubicBezTo>
                <a:cubicBezTo>
                  <a:pt x="222956" y="731044"/>
                  <a:pt x="372404" y="880396"/>
                  <a:pt x="556808" y="880586"/>
                </a:cubicBezTo>
                <a:close/>
                <a:moveTo>
                  <a:pt x="556808" y="260699"/>
                </a:moveTo>
                <a:cubicBezTo>
                  <a:pt x="714732" y="260699"/>
                  <a:pt x="842653" y="388715"/>
                  <a:pt x="842653" y="546545"/>
                </a:cubicBezTo>
                <a:cubicBezTo>
                  <a:pt x="842653" y="704374"/>
                  <a:pt x="714637" y="832390"/>
                  <a:pt x="556808" y="832390"/>
                </a:cubicBezTo>
                <a:cubicBezTo>
                  <a:pt x="398978" y="832390"/>
                  <a:pt x="270962" y="704374"/>
                  <a:pt x="270962" y="546545"/>
                </a:cubicBezTo>
                <a:lnTo>
                  <a:pt x="270962" y="546545"/>
                </a:lnTo>
                <a:cubicBezTo>
                  <a:pt x="271058" y="388715"/>
                  <a:pt x="398978" y="260795"/>
                  <a:pt x="556808" y="260699"/>
                </a:cubicBezTo>
                <a:close/>
                <a:moveTo>
                  <a:pt x="894850" y="1219962"/>
                </a:moveTo>
                <a:cubicBezTo>
                  <a:pt x="886277" y="1219962"/>
                  <a:pt x="878372" y="1224629"/>
                  <a:pt x="874085" y="1232059"/>
                </a:cubicBezTo>
                <a:lnTo>
                  <a:pt x="797028" y="1364171"/>
                </a:lnTo>
                <a:lnTo>
                  <a:pt x="624435" y="1065467"/>
                </a:lnTo>
                <a:lnTo>
                  <a:pt x="627102" y="1062800"/>
                </a:lnTo>
                <a:cubicBezTo>
                  <a:pt x="633579" y="1057275"/>
                  <a:pt x="640151" y="1050989"/>
                  <a:pt x="646152" y="1044702"/>
                </a:cubicBezTo>
                <a:lnTo>
                  <a:pt x="651962" y="1038701"/>
                </a:lnTo>
                <a:lnTo>
                  <a:pt x="671012" y="1017175"/>
                </a:lnTo>
                <a:cubicBezTo>
                  <a:pt x="686824" y="995648"/>
                  <a:pt x="706826" y="977551"/>
                  <a:pt x="729686" y="963835"/>
                </a:cubicBezTo>
                <a:cubicBezTo>
                  <a:pt x="756642" y="956977"/>
                  <a:pt x="784741" y="955453"/>
                  <a:pt x="812268" y="959453"/>
                </a:cubicBezTo>
                <a:lnTo>
                  <a:pt x="876752" y="959453"/>
                </a:lnTo>
                <a:cubicBezTo>
                  <a:pt x="883039" y="958882"/>
                  <a:pt x="889325" y="957929"/>
                  <a:pt x="895612" y="956596"/>
                </a:cubicBezTo>
                <a:lnTo>
                  <a:pt x="895612" y="956596"/>
                </a:lnTo>
                <a:lnTo>
                  <a:pt x="1046964" y="1218819"/>
                </a:lnTo>
                <a:lnTo>
                  <a:pt x="894850" y="1220057"/>
                </a:lnTo>
                <a:close/>
                <a:moveTo>
                  <a:pt x="217337" y="957263"/>
                </a:moveTo>
                <a:lnTo>
                  <a:pt x="218765" y="957263"/>
                </a:lnTo>
                <a:cubicBezTo>
                  <a:pt x="224480" y="958501"/>
                  <a:pt x="230291" y="959358"/>
                  <a:pt x="236196" y="959930"/>
                </a:cubicBezTo>
                <a:lnTo>
                  <a:pt x="301633" y="959930"/>
                </a:lnTo>
                <a:cubicBezTo>
                  <a:pt x="329160" y="956024"/>
                  <a:pt x="357259" y="957548"/>
                  <a:pt x="384215" y="964502"/>
                </a:cubicBezTo>
                <a:cubicBezTo>
                  <a:pt x="406979" y="978313"/>
                  <a:pt x="426887" y="996410"/>
                  <a:pt x="442603" y="1017842"/>
                </a:cubicBezTo>
                <a:lnTo>
                  <a:pt x="461939" y="1039368"/>
                </a:lnTo>
                <a:lnTo>
                  <a:pt x="467749" y="1045369"/>
                </a:lnTo>
                <a:cubicBezTo>
                  <a:pt x="474035" y="1051846"/>
                  <a:pt x="480322" y="1057942"/>
                  <a:pt x="487085" y="1063752"/>
                </a:cubicBezTo>
                <a:lnTo>
                  <a:pt x="489752" y="1066133"/>
                </a:lnTo>
                <a:lnTo>
                  <a:pt x="316873" y="1364075"/>
                </a:lnTo>
                <a:lnTo>
                  <a:pt x="239816" y="1231964"/>
                </a:lnTo>
                <a:cubicBezTo>
                  <a:pt x="235529" y="1224534"/>
                  <a:pt x="227624" y="1219962"/>
                  <a:pt x="219051" y="1219867"/>
                </a:cubicBezTo>
                <a:lnTo>
                  <a:pt x="65984" y="1219867"/>
                </a:lnTo>
                <a:lnTo>
                  <a:pt x="217337" y="957167"/>
                </a:lnTo>
                <a:close/>
              </a:path>
            </a:pathLst>
          </a:custGeom>
          <a:solidFill>
            <a:srgbClr val="1E376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57EAB4B-CC39-460C-B2EB-079C82059F5F}"/>
              </a:ext>
            </a:extLst>
          </p:cNvPr>
          <p:cNvSpPr/>
          <p:nvPr/>
        </p:nvSpPr>
        <p:spPr>
          <a:xfrm>
            <a:off x="6667380" y="1807644"/>
            <a:ext cx="1141539" cy="1141539"/>
          </a:xfrm>
          <a:custGeom>
            <a:avLst/>
            <a:gdLst>
              <a:gd name="connsiteX0" fmla="*/ 1339641 w 1352550"/>
              <a:gd name="connsiteY0" fmla="*/ 124301 h 1352550"/>
              <a:gd name="connsiteX1" fmla="*/ 1272680 w 1352550"/>
              <a:gd name="connsiteY1" fmla="*/ 93726 h 1352550"/>
              <a:gd name="connsiteX2" fmla="*/ 1053796 w 1352550"/>
              <a:gd name="connsiteY2" fmla="*/ 93726 h 1352550"/>
              <a:gd name="connsiteX3" fmla="*/ 1053796 w 1352550"/>
              <a:gd name="connsiteY3" fmla="*/ 74390 h 1352550"/>
              <a:gd name="connsiteX4" fmla="*/ 979406 w 1352550"/>
              <a:gd name="connsiteY4" fmla="*/ 0 h 1352550"/>
              <a:gd name="connsiteX5" fmla="*/ 381807 w 1352550"/>
              <a:gd name="connsiteY5" fmla="*/ 0 h 1352550"/>
              <a:gd name="connsiteX6" fmla="*/ 307417 w 1352550"/>
              <a:gd name="connsiteY6" fmla="*/ 74390 h 1352550"/>
              <a:gd name="connsiteX7" fmla="*/ 307417 w 1352550"/>
              <a:gd name="connsiteY7" fmla="*/ 93726 h 1352550"/>
              <a:gd name="connsiteX8" fmla="*/ 88723 w 1352550"/>
              <a:gd name="connsiteY8" fmla="*/ 93726 h 1352550"/>
              <a:gd name="connsiteX9" fmla="*/ 21762 w 1352550"/>
              <a:gd name="connsiteY9" fmla="*/ 124301 h 1352550"/>
              <a:gd name="connsiteX10" fmla="*/ 902 w 1352550"/>
              <a:gd name="connsiteY10" fmla="*/ 194882 h 1352550"/>
              <a:gd name="connsiteX11" fmla="*/ 146254 w 1352550"/>
              <a:gd name="connsiteY11" fmla="*/ 525590 h 1352550"/>
              <a:gd name="connsiteX12" fmla="*/ 421621 w 1352550"/>
              <a:gd name="connsiteY12" fmla="*/ 674370 h 1352550"/>
              <a:gd name="connsiteX13" fmla="*/ 448101 w 1352550"/>
              <a:gd name="connsiteY13" fmla="*/ 701612 h 1352550"/>
              <a:gd name="connsiteX14" fmla="*/ 564401 w 1352550"/>
              <a:gd name="connsiteY14" fmla="*/ 777049 h 1352550"/>
              <a:gd name="connsiteX15" fmla="*/ 538303 w 1352550"/>
              <a:gd name="connsiteY15" fmla="*/ 826961 h 1352550"/>
              <a:gd name="connsiteX16" fmla="*/ 593643 w 1352550"/>
              <a:gd name="connsiteY16" fmla="*/ 887635 h 1352550"/>
              <a:gd name="connsiteX17" fmla="*/ 593643 w 1352550"/>
              <a:gd name="connsiteY17" fmla="*/ 923449 h 1352550"/>
              <a:gd name="connsiteX18" fmla="*/ 544970 w 1352550"/>
              <a:gd name="connsiteY18" fmla="*/ 1080897 h 1352550"/>
              <a:gd name="connsiteX19" fmla="*/ 522967 w 1352550"/>
              <a:gd name="connsiteY19" fmla="*/ 1080897 h 1352550"/>
              <a:gd name="connsiteX20" fmla="*/ 445339 w 1352550"/>
              <a:gd name="connsiteY20" fmla="*/ 1142524 h 1352550"/>
              <a:gd name="connsiteX21" fmla="*/ 436290 w 1352550"/>
              <a:gd name="connsiteY21" fmla="*/ 1175766 h 1352550"/>
              <a:gd name="connsiteX22" fmla="*/ 400190 w 1352550"/>
              <a:gd name="connsiteY22" fmla="*/ 1175766 h 1352550"/>
              <a:gd name="connsiteX23" fmla="*/ 307321 w 1352550"/>
              <a:gd name="connsiteY23" fmla="*/ 1268635 h 1352550"/>
              <a:gd name="connsiteX24" fmla="*/ 307321 w 1352550"/>
              <a:gd name="connsiteY24" fmla="*/ 1314641 h 1352550"/>
              <a:gd name="connsiteX25" fmla="*/ 354184 w 1352550"/>
              <a:gd name="connsiteY25" fmla="*/ 1361504 h 1352550"/>
              <a:gd name="connsiteX26" fmla="*/ 1006837 w 1352550"/>
              <a:gd name="connsiteY26" fmla="*/ 1361504 h 1352550"/>
              <a:gd name="connsiteX27" fmla="*/ 1053701 w 1352550"/>
              <a:gd name="connsiteY27" fmla="*/ 1314641 h 1352550"/>
              <a:gd name="connsiteX28" fmla="*/ 1053701 w 1352550"/>
              <a:gd name="connsiteY28" fmla="*/ 1268635 h 1352550"/>
              <a:gd name="connsiteX29" fmla="*/ 960832 w 1352550"/>
              <a:gd name="connsiteY29" fmla="*/ 1175766 h 1352550"/>
              <a:gd name="connsiteX30" fmla="*/ 924732 w 1352550"/>
              <a:gd name="connsiteY30" fmla="*/ 1175766 h 1352550"/>
              <a:gd name="connsiteX31" fmla="*/ 915874 w 1352550"/>
              <a:gd name="connsiteY31" fmla="*/ 1142714 h 1352550"/>
              <a:gd name="connsiteX32" fmla="*/ 838245 w 1352550"/>
              <a:gd name="connsiteY32" fmla="*/ 1081088 h 1352550"/>
              <a:gd name="connsiteX33" fmla="*/ 816242 w 1352550"/>
              <a:gd name="connsiteY33" fmla="*/ 1081088 h 1352550"/>
              <a:gd name="connsiteX34" fmla="*/ 767569 w 1352550"/>
              <a:gd name="connsiteY34" fmla="*/ 923639 h 1352550"/>
              <a:gd name="connsiteX35" fmla="*/ 767569 w 1352550"/>
              <a:gd name="connsiteY35" fmla="*/ 887825 h 1352550"/>
              <a:gd name="connsiteX36" fmla="*/ 822910 w 1352550"/>
              <a:gd name="connsiteY36" fmla="*/ 827151 h 1352550"/>
              <a:gd name="connsiteX37" fmla="*/ 796811 w 1352550"/>
              <a:gd name="connsiteY37" fmla="*/ 777240 h 1352550"/>
              <a:gd name="connsiteX38" fmla="*/ 913111 w 1352550"/>
              <a:gd name="connsiteY38" fmla="*/ 701802 h 1352550"/>
              <a:gd name="connsiteX39" fmla="*/ 939591 w 1352550"/>
              <a:gd name="connsiteY39" fmla="*/ 674561 h 1352550"/>
              <a:gd name="connsiteX40" fmla="*/ 1214959 w 1352550"/>
              <a:gd name="connsiteY40" fmla="*/ 525780 h 1352550"/>
              <a:gd name="connsiteX41" fmla="*/ 1360310 w 1352550"/>
              <a:gd name="connsiteY41" fmla="*/ 195072 h 1352550"/>
              <a:gd name="connsiteX42" fmla="*/ 1339451 w 1352550"/>
              <a:gd name="connsiteY42" fmla="*/ 124301 h 1352550"/>
              <a:gd name="connsiteX43" fmla="*/ 1053796 w 1352550"/>
              <a:gd name="connsiteY43" fmla="*/ 341186 h 1352550"/>
              <a:gd name="connsiteX44" fmla="*/ 1053796 w 1352550"/>
              <a:gd name="connsiteY44" fmla="*/ 213932 h 1352550"/>
              <a:gd name="connsiteX45" fmla="*/ 1235914 w 1352550"/>
              <a:gd name="connsiteY45" fmla="*/ 213932 h 1352550"/>
              <a:gd name="connsiteX46" fmla="*/ 1109136 w 1352550"/>
              <a:gd name="connsiteY46" fmla="*/ 459010 h 1352550"/>
              <a:gd name="connsiteX47" fmla="*/ 1030555 w 1352550"/>
              <a:gd name="connsiteY47" fmla="*/ 509111 h 1352550"/>
              <a:gd name="connsiteX48" fmla="*/ 1053891 w 1352550"/>
              <a:gd name="connsiteY48" fmla="*/ 341186 h 1352550"/>
              <a:gd name="connsiteX49" fmla="*/ 330753 w 1352550"/>
              <a:gd name="connsiteY49" fmla="*/ 509016 h 1352550"/>
              <a:gd name="connsiteX50" fmla="*/ 252172 w 1352550"/>
              <a:gd name="connsiteY50" fmla="*/ 458915 h 1352550"/>
              <a:gd name="connsiteX51" fmla="*/ 125394 w 1352550"/>
              <a:gd name="connsiteY51" fmla="*/ 213836 h 1352550"/>
              <a:gd name="connsiteX52" fmla="*/ 307512 w 1352550"/>
              <a:gd name="connsiteY52" fmla="*/ 213836 h 1352550"/>
              <a:gd name="connsiteX53" fmla="*/ 307512 w 1352550"/>
              <a:gd name="connsiteY53" fmla="*/ 341090 h 1352550"/>
              <a:gd name="connsiteX54" fmla="*/ 330848 w 1352550"/>
              <a:gd name="connsiteY54" fmla="*/ 509016 h 1352550"/>
              <a:gd name="connsiteX55" fmla="*/ 172733 w 1352550"/>
              <a:gd name="connsiteY55" fmla="*/ 497872 h 1352550"/>
              <a:gd name="connsiteX56" fmla="*/ 39098 w 1352550"/>
              <a:gd name="connsiteY56" fmla="*/ 189643 h 1352550"/>
              <a:gd name="connsiteX57" fmla="*/ 50909 w 1352550"/>
              <a:gd name="connsiteY57" fmla="*/ 149733 h 1352550"/>
              <a:gd name="connsiteX58" fmla="*/ 88723 w 1352550"/>
              <a:gd name="connsiteY58" fmla="*/ 132398 h 1352550"/>
              <a:gd name="connsiteX59" fmla="*/ 307607 w 1352550"/>
              <a:gd name="connsiteY59" fmla="*/ 132398 h 1352550"/>
              <a:gd name="connsiteX60" fmla="*/ 307607 w 1352550"/>
              <a:gd name="connsiteY60" fmla="*/ 175355 h 1352550"/>
              <a:gd name="connsiteX61" fmla="*/ 112535 w 1352550"/>
              <a:gd name="connsiteY61" fmla="*/ 175355 h 1352550"/>
              <a:gd name="connsiteX62" fmla="*/ 91580 w 1352550"/>
              <a:gd name="connsiteY62" fmla="*/ 184976 h 1352550"/>
              <a:gd name="connsiteX63" fmla="*/ 85294 w 1352550"/>
              <a:gd name="connsiteY63" fmla="*/ 207074 h 1352550"/>
              <a:gd name="connsiteX64" fmla="*/ 228169 w 1352550"/>
              <a:gd name="connsiteY64" fmla="*/ 489013 h 1352550"/>
              <a:gd name="connsiteX65" fmla="*/ 349708 w 1352550"/>
              <a:gd name="connsiteY65" fmla="*/ 560832 h 1352550"/>
              <a:gd name="connsiteX66" fmla="*/ 380569 w 1352550"/>
              <a:gd name="connsiteY66" fmla="*/ 619697 h 1352550"/>
              <a:gd name="connsiteX67" fmla="*/ 172828 w 1352550"/>
              <a:gd name="connsiteY67" fmla="*/ 497967 h 1352550"/>
              <a:gd name="connsiteX68" fmla="*/ 1015219 w 1352550"/>
              <a:gd name="connsiteY68" fmla="*/ 1268540 h 1352550"/>
              <a:gd name="connsiteX69" fmla="*/ 1015219 w 1352550"/>
              <a:gd name="connsiteY69" fmla="*/ 1314545 h 1352550"/>
              <a:gd name="connsiteX70" fmla="*/ 1006933 w 1352550"/>
              <a:gd name="connsiteY70" fmla="*/ 1322832 h 1352550"/>
              <a:gd name="connsiteX71" fmla="*/ 354280 w 1352550"/>
              <a:gd name="connsiteY71" fmla="*/ 1322832 h 1352550"/>
              <a:gd name="connsiteX72" fmla="*/ 345993 w 1352550"/>
              <a:gd name="connsiteY72" fmla="*/ 1314545 h 1352550"/>
              <a:gd name="connsiteX73" fmla="*/ 345993 w 1352550"/>
              <a:gd name="connsiteY73" fmla="*/ 1268540 h 1352550"/>
              <a:gd name="connsiteX74" fmla="*/ 400285 w 1352550"/>
              <a:gd name="connsiteY74" fmla="*/ 1214247 h 1352550"/>
              <a:gd name="connsiteX75" fmla="*/ 960832 w 1352550"/>
              <a:gd name="connsiteY75" fmla="*/ 1214247 h 1352550"/>
              <a:gd name="connsiteX76" fmla="*/ 1015124 w 1352550"/>
              <a:gd name="connsiteY76" fmla="*/ 1268540 h 1352550"/>
              <a:gd name="connsiteX77" fmla="*/ 878631 w 1352550"/>
              <a:gd name="connsiteY77" fmla="*/ 1152620 h 1352550"/>
              <a:gd name="connsiteX78" fmla="*/ 884727 w 1352550"/>
              <a:gd name="connsiteY78" fmla="*/ 1175766 h 1352550"/>
              <a:gd name="connsiteX79" fmla="*/ 476485 w 1352550"/>
              <a:gd name="connsiteY79" fmla="*/ 1175766 h 1352550"/>
              <a:gd name="connsiteX80" fmla="*/ 482772 w 1352550"/>
              <a:gd name="connsiteY80" fmla="*/ 1152716 h 1352550"/>
              <a:gd name="connsiteX81" fmla="*/ 523063 w 1352550"/>
              <a:gd name="connsiteY81" fmla="*/ 1119664 h 1352550"/>
              <a:gd name="connsiteX82" fmla="*/ 838435 w 1352550"/>
              <a:gd name="connsiteY82" fmla="*/ 1119664 h 1352550"/>
              <a:gd name="connsiteX83" fmla="*/ 878631 w 1352550"/>
              <a:gd name="connsiteY83" fmla="*/ 1152525 h 1352550"/>
              <a:gd name="connsiteX84" fmla="*/ 771475 w 1352550"/>
              <a:gd name="connsiteY84" fmla="*/ 1080992 h 1352550"/>
              <a:gd name="connsiteX85" fmla="*/ 589738 w 1352550"/>
              <a:gd name="connsiteY85" fmla="*/ 1080992 h 1352550"/>
              <a:gd name="connsiteX86" fmla="*/ 631934 w 1352550"/>
              <a:gd name="connsiteY86" fmla="*/ 923544 h 1352550"/>
              <a:gd name="connsiteX87" fmla="*/ 631934 w 1352550"/>
              <a:gd name="connsiteY87" fmla="*/ 888301 h 1352550"/>
              <a:gd name="connsiteX88" fmla="*/ 728898 w 1352550"/>
              <a:gd name="connsiteY88" fmla="*/ 888301 h 1352550"/>
              <a:gd name="connsiteX89" fmla="*/ 728898 w 1352550"/>
              <a:gd name="connsiteY89" fmla="*/ 923544 h 1352550"/>
              <a:gd name="connsiteX90" fmla="*/ 771379 w 1352550"/>
              <a:gd name="connsiteY90" fmla="*/ 1080992 h 1352550"/>
              <a:gd name="connsiteX91" fmla="*/ 761664 w 1352550"/>
              <a:gd name="connsiteY91" fmla="*/ 849916 h 1352550"/>
              <a:gd name="connsiteX92" fmla="*/ 599453 w 1352550"/>
              <a:gd name="connsiteY92" fmla="*/ 849916 h 1352550"/>
              <a:gd name="connsiteX93" fmla="*/ 576784 w 1352550"/>
              <a:gd name="connsiteY93" fmla="*/ 827246 h 1352550"/>
              <a:gd name="connsiteX94" fmla="*/ 599453 w 1352550"/>
              <a:gd name="connsiteY94" fmla="*/ 804577 h 1352550"/>
              <a:gd name="connsiteX95" fmla="*/ 761664 w 1352550"/>
              <a:gd name="connsiteY95" fmla="*/ 804577 h 1352550"/>
              <a:gd name="connsiteX96" fmla="*/ 784334 w 1352550"/>
              <a:gd name="connsiteY96" fmla="*/ 827246 h 1352550"/>
              <a:gd name="connsiteX97" fmla="*/ 761664 w 1352550"/>
              <a:gd name="connsiteY97" fmla="*/ 849916 h 1352550"/>
              <a:gd name="connsiteX98" fmla="*/ 887108 w 1352550"/>
              <a:gd name="connsiteY98" fmla="*/ 673608 h 1352550"/>
              <a:gd name="connsiteX99" fmla="*/ 680606 w 1352550"/>
              <a:gd name="connsiteY99" fmla="*/ 765048 h 1352550"/>
              <a:gd name="connsiteX100" fmla="*/ 474104 w 1352550"/>
              <a:gd name="connsiteY100" fmla="*/ 673418 h 1352550"/>
              <a:gd name="connsiteX101" fmla="*/ 345993 w 1352550"/>
              <a:gd name="connsiteY101" fmla="*/ 340995 h 1352550"/>
              <a:gd name="connsiteX102" fmla="*/ 345993 w 1352550"/>
              <a:gd name="connsiteY102" fmla="*/ 74390 h 1352550"/>
              <a:gd name="connsiteX103" fmla="*/ 381807 w 1352550"/>
              <a:gd name="connsiteY103" fmla="*/ 38576 h 1352550"/>
              <a:gd name="connsiteX104" fmla="*/ 979406 w 1352550"/>
              <a:gd name="connsiteY104" fmla="*/ 38576 h 1352550"/>
              <a:gd name="connsiteX105" fmla="*/ 1015219 w 1352550"/>
              <a:gd name="connsiteY105" fmla="*/ 74390 h 1352550"/>
              <a:gd name="connsiteX106" fmla="*/ 1015219 w 1352550"/>
              <a:gd name="connsiteY106" fmla="*/ 341186 h 1352550"/>
              <a:gd name="connsiteX107" fmla="*/ 887108 w 1352550"/>
              <a:gd name="connsiteY107" fmla="*/ 673608 h 1352550"/>
              <a:gd name="connsiteX108" fmla="*/ 1322306 w 1352550"/>
              <a:gd name="connsiteY108" fmla="*/ 189548 h 1352550"/>
              <a:gd name="connsiteX109" fmla="*/ 1188670 w 1352550"/>
              <a:gd name="connsiteY109" fmla="*/ 497776 h 1352550"/>
              <a:gd name="connsiteX110" fmla="*/ 981025 w 1352550"/>
              <a:gd name="connsiteY110" fmla="*/ 619697 h 1352550"/>
              <a:gd name="connsiteX111" fmla="*/ 1011886 w 1352550"/>
              <a:gd name="connsiteY111" fmla="*/ 560832 h 1352550"/>
              <a:gd name="connsiteX112" fmla="*/ 1133425 w 1352550"/>
              <a:gd name="connsiteY112" fmla="*/ 489013 h 1352550"/>
              <a:gd name="connsiteX113" fmla="*/ 1276300 w 1352550"/>
              <a:gd name="connsiteY113" fmla="*/ 207074 h 1352550"/>
              <a:gd name="connsiteX114" fmla="*/ 1270014 w 1352550"/>
              <a:gd name="connsiteY114" fmla="*/ 184976 h 1352550"/>
              <a:gd name="connsiteX115" fmla="*/ 1249058 w 1352550"/>
              <a:gd name="connsiteY115" fmla="*/ 175355 h 1352550"/>
              <a:gd name="connsiteX116" fmla="*/ 1053986 w 1352550"/>
              <a:gd name="connsiteY116" fmla="*/ 175355 h 1352550"/>
              <a:gd name="connsiteX117" fmla="*/ 1053986 w 1352550"/>
              <a:gd name="connsiteY117" fmla="*/ 132398 h 1352550"/>
              <a:gd name="connsiteX118" fmla="*/ 1272871 w 1352550"/>
              <a:gd name="connsiteY118" fmla="*/ 132398 h 1352550"/>
              <a:gd name="connsiteX119" fmla="*/ 1310685 w 1352550"/>
              <a:gd name="connsiteY119" fmla="*/ 149733 h 1352550"/>
              <a:gd name="connsiteX120" fmla="*/ 1322306 w 1352550"/>
              <a:gd name="connsiteY120" fmla="*/ 189452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352550" h="1352550">
                <a:moveTo>
                  <a:pt x="1339641" y="124301"/>
                </a:moveTo>
                <a:cubicBezTo>
                  <a:pt x="1322496" y="104680"/>
                  <a:pt x="1298683" y="93726"/>
                  <a:pt x="1272680" y="93726"/>
                </a:cubicBezTo>
                <a:lnTo>
                  <a:pt x="1053796" y="93726"/>
                </a:lnTo>
                <a:lnTo>
                  <a:pt x="1053796" y="74390"/>
                </a:lnTo>
                <a:cubicBezTo>
                  <a:pt x="1053796" y="33338"/>
                  <a:pt x="1020458" y="0"/>
                  <a:pt x="979406" y="0"/>
                </a:cubicBezTo>
                <a:lnTo>
                  <a:pt x="381807" y="0"/>
                </a:lnTo>
                <a:cubicBezTo>
                  <a:pt x="340754" y="0"/>
                  <a:pt x="307417" y="33338"/>
                  <a:pt x="307417" y="74390"/>
                </a:cubicBezTo>
                <a:lnTo>
                  <a:pt x="307417" y="93726"/>
                </a:lnTo>
                <a:lnTo>
                  <a:pt x="88723" y="93726"/>
                </a:lnTo>
                <a:cubicBezTo>
                  <a:pt x="62624" y="93726"/>
                  <a:pt x="38812" y="104680"/>
                  <a:pt x="21762" y="124301"/>
                </a:cubicBezTo>
                <a:cubicBezTo>
                  <a:pt x="4617" y="143923"/>
                  <a:pt x="-2717" y="169164"/>
                  <a:pt x="902" y="194882"/>
                </a:cubicBezTo>
                <a:cubicBezTo>
                  <a:pt x="19857" y="328136"/>
                  <a:pt x="51766" y="435293"/>
                  <a:pt x="146254" y="525590"/>
                </a:cubicBezTo>
                <a:cubicBezTo>
                  <a:pt x="211786" y="588169"/>
                  <a:pt x="301892" y="636842"/>
                  <a:pt x="421621" y="674370"/>
                </a:cubicBezTo>
                <a:cubicBezTo>
                  <a:pt x="430480" y="684371"/>
                  <a:pt x="439433" y="693420"/>
                  <a:pt x="448101" y="701612"/>
                </a:cubicBezTo>
                <a:cubicBezTo>
                  <a:pt x="485534" y="736568"/>
                  <a:pt x="526016" y="760857"/>
                  <a:pt x="564401" y="777049"/>
                </a:cubicBezTo>
                <a:cubicBezTo>
                  <a:pt x="548685" y="788099"/>
                  <a:pt x="538303" y="806291"/>
                  <a:pt x="538303" y="826961"/>
                </a:cubicBezTo>
                <a:cubicBezTo>
                  <a:pt x="538303" y="858679"/>
                  <a:pt x="562592" y="884587"/>
                  <a:pt x="593643" y="887635"/>
                </a:cubicBezTo>
                <a:lnTo>
                  <a:pt x="593643" y="923449"/>
                </a:lnTo>
                <a:cubicBezTo>
                  <a:pt x="593643" y="978503"/>
                  <a:pt x="577641" y="1030224"/>
                  <a:pt x="544970" y="1080897"/>
                </a:cubicBezTo>
                <a:lnTo>
                  <a:pt x="522967" y="1080897"/>
                </a:lnTo>
                <a:cubicBezTo>
                  <a:pt x="488773" y="1080897"/>
                  <a:pt x="454673" y="1107948"/>
                  <a:pt x="445339" y="1142524"/>
                </a:cubicBezTo>
                <a:lnTo>
                  <a:pt x="436290" y="1175766"/>
                </a:lnTo>
                <a:lnTo>
                  <a:pt x="400190" y="1175766"/>
                </a:lnTo>
                <a:cubicBezTo>
                  <a:pt x="348946" y="1175766"/>
                  <a:pt x="307321" y="1217390"/>
                  <a:pt x="307321" y="1268635"/>
                </a:cubicBezTo>
                <a:lnTo>
                  <a:pt x="307321" y="1314641"/>
                </a:lnTo>
                <a:cubicBezTo>
                  <a:pt x="307321" y="1340453"/>
                  <a:pt x="328276" y="1361504"/>
                  <a:pt x="354184" y="1361504"/>
                </a:cubicBezTo>
                <a:lnTo>
                  <a:pt x="1006837" y="1361504"/>
                </a:lnTo>
                <a:cubicBezTo>
                  <a:pt x="1032650" y="1361504"/>
                  <a:pt x="1053701" y="1340549"/>
                  <a:pt x="1053701" y="1314641"/>
                </a:cubicBezTo>
                <a:lnTo>
                  <a:pt x="1053701" y="1268635"/>
                </a:lnTo>
                <a:cubicBezTo>
                  <a:pt x="1053701" y="1217390"/>
                  <a:pt x="1012076" y="1175766"/>
                  <a:pt x="960832" y="1175766"/>
                </a:cubicBezTo>
                <a:lnTo>
                  <a:pt x="924732" y="1175766"/>
                </a:lnTo>
                <a:lnTo>
                  <a:pt x="915874" y="1142714"/>
                </a:lnTo>
                <a:cubicBezTo>
                  <a:pt x="906539" y="1108234"/>
                  <a:pt x="872440" y="1081088"/>
                  <a:pt x="838245" y="1081088"/>
                </a:cubicBezTo>
                <a:lnTo>
                  <a:pt x="816242" y="1081088"/>
                </a:lnTo>
                <a:cubicBezTo>
                  <a:pt x="783667" y="1030415"/>
                  <a:pt x="767569" y="978884"/>
                  <a:pt x="767569" y="923639"/>
                </a:cubicBezTo>
                <a:lnTo>
                  <a:pt x="767569" y="887825"/>
                </a:lnTo>
                <a:cubicBezTo>
                  <a:pt x="798621" y="884777"/>
                  <a:pt x="822910" y="858869"/>
                  <a:pt x="822910" y="827151"/>
                </a:cubicBezTo>
                <a:cubicBezTo>
                  <a:pt x="822910" y="806482"/>
                  <a:pt x="812527" y="788289"/>
                  <a:pt x="796811" y="777240"/>
                </a:cubicBezTo>
                <a:cubicBezTo>
                  <a:pt x="835292" y="761048"/>
                  <a:pt x="875774" y="736759"/>
                  <a:pt x="913111" y="701802"/>
                </a:cubicBezTo>
                <a:cubicBezTo>
                  <a:pt x="921875" y="693801"/>
                  <a:pt x="930733" y="684657"/>
                  <a:pt x="939591" y="674561"/>
                </a:cubicBezTo>
                <a:cubicBezTo>
                  <a:pt x="1059321" y="637032"/>
                  <a:pt x="1149427" y="588359"/>
                  <a:pt x="1214959" y="525780"/>
                </a:cubicBezTo>
                <a:cubicBezTo>
                  <a:pt x="1309352" y="435483"/>
                  <a:pt x="1341356" y="328327"/>
                  <a:pt x="1360310" y="195072"/>
                </a:cubicBezTo>
                <a:cubicBezTo>
                  <a:pt x="1363930" y="169164"/>
                  <a:pt x="1356500" y="143923"/>
                  <a:pt x="1339451" y="124301"/>
                </a:cubicBezTo>
                <a:close/>
                <a:moveTo>
                  <a:pt x="1053796" y="341186"/>
                </a:moveTo>
                <a:lnTo>
                  <a:pt x="1053796" y="213932"/>
                </a:lnTo>
                <a:lnTo>
                  <a:pt x="1235914" y="213932"/>
                </a:lnTo>
                <a:cubicBezTo>
                  <a:pt x="1218578" y="316611"/>
                  <a:pt x="1190003" y="393859"/>
                  <a:pt x="1109136" y="459010"/>
                </a:cubicBezTo>
                <a:cubicBezTo>
                  <a:pt x="1086752" y="476917"/>
                  <a:pt x="1060177" y="493681"/>
                  <a:pt x="1030555" y="509111"/>
                </a:cubicBezTo>
                <a:cubicBezTo>
                  <a:pt x="1044842" y="461486"/>
                  <a:pt x="1053891" y="406051"/>
                  <a:pt x="1053891" y="341186"/>
                </a:cubicBezTo>
                <a:close/>
                <a:moveTo>
                  <a:pt x="330753" y="509016"/>
                </a:moveTo>
                <a:cubicBezTo>
                  <a:pt x="301035" y="493586"/>
                  <a:pt x="274556" y="477012"/>
                  <a:pt x="252172" y="458915"/>
                </a:cubicBezTo>
                <a:cubicBezTo>
                  <a:pt x="171209" y="393954"/>
                  <a:pt x="142634" y="316516"/>
                  <a:pt x="125394" y="213836"/>
                </a:cubicBezTo>
                <a:lnTo>
                  <a:pt x="307512" y="213836"/>
                </a:lnTo>
                <a:lnTo>
                  <a:pt x="307512" y="341090"/>
                </a:lnTo>
                <a:cubicBezTo>
                  <a:pt x="307512" y="405860"/>
                  <a:pt x="316561" y="461391"/>
                  <a:pt x="330848" y="509016"/>
                </a:cubicBezTo>
                <a:close/>
                <a:moveTo>
                  <a:pt x="172733" y="497872"/>
                </a:moveTo>
                <a:cubicBezTo>
                  <a:pt x="86056" y="415004"/>
                  <a:pt x="57290" y="318516"/>
                  <a:pt x="39098" y="189643"/>
                </a:cubicBezTo>
                <a:cubicBezTo>
                  <a:pt x="37097" y="174784"/>
                  <a:pt x="41098" y="160973"/>
                  <a:pt x="50909" y="149733"/>
                </a:cubicBezTo>
                <a:cubicBezTo>
                  <a:pt x="60815" y="138208"/>
                  <a:pt x="73578" y="132398"/>
                  <a:pt x="88723" y="132398"/>
                </a:cubicBezTo>
                <a:lnTo>
                  <a:pt x="307607" y="132398"/>
                </a:lnTo>
                <a:lnTo>
                  <a:pt x="307607" y="175355"/>
                </a:lnTo>
                <a:lnTo>
                  <a:pt x="112535" y="175355"/>
                </a:lnTo>
                <a:cubicBezTo>
                  <a:pt x="104344" y="175355"/>
                  <a:pt x="96914" y="178880"/>
                  <a:pt x="91580" y="184976"/>
                </a:cubicBezTo>
                <a:cubicBezTo>
                  <a:pt x="86151" y="191262"/>
                  <a:pt x="84056" y="199073"/>
                  <a:pt x="85294" y="207074"/>
                </a:cubicBezTo>
                <a:cubicBezTo>
                  <a:pt x="103391" y="321945"/>
                  <a:pt x="134538" y="413671"/>
                  <a:pt x="228169" y="489013"/>
                </a:cubicBezTo>
                <a:cubicBezTo>
                  <a:pt x="261506" y="515779"/>
                  <a:pt x="302464" y="539877"/>
                  <a:pt x="349708" y="560832"/>
                </a:cubicBezTo>
                <a:cubicBezTo>
                  <a:pt x="359042" y="582549"/>
                  <a:pt x="369520" y="602075"/>
                  <a:pt x="380569" y="619697"/>
                </a:cubicBezTo>
                <a:cubicBezTo>
                  <a:pt x="292462" y="586931"/>
                  <a:pt x="224073" y="547021"/>
                  <a:pt x="172828" y="497967"/>
                </a:cubicBezTo>
                <a:close/>
                <a:moveTo>
                  <a:pt x="1015219" y="1268540"/>
                </a:moveTo>
                <a:lnTo>
                  <a:pt x="1015219" y="1314545"/>
                </a:lnTo>
                <a:cubicBezTo>
                  <a:pt x="1015219" y="1319022"/>
                  <a:pt x="1011600" y="1322832"/>
                  <a:pt x="1006933" y="1322832"/>
                </a:cubicBezTo>
                <a:lnTo>
                  <a:pt x="354280" y="1322832"/>
                </a:lnTo>
                <a:cubicBezTo>
                  <a:pt x="349803" y="1322832"/>
                  <a:pt x="345993" y="1319213"/>
                  <a:pt x="345993" y="1314545"/>
                </a:cubicBezTo>
                <a:lnTo>
                  <a:pt x="345993" y="1268540"/>
                </a:lnTo>
                <a:cubicBezTo>
                  <a:pt x="345993" y="1238536"/>
                  <a:pt x="370282" y="1214247"/>
                  <a:pt x="400285" y="1214247"/>
                </a:cubicBezTo>
                <a:lnTo>
                  <a:pt x="960832" y="1214247"/>
                </a:lnTo>
                <a:cubicBezTo>
                  <a:pt x="990835" y="1214438"/>
                  <a:pt x="1015124" y="1238726"/>
                  <a:pt x="1015124" y="1268540"/>
                </a:cubicBezTo>
                <a:close/>
                <a:moveTo>
                  <a:pt x="878631" y="1152620"/>
                </a:moveTo>
                <a:lnTo>
                  <a:pt x="884727" y="1175766"/>
                </a:lnTo>
                <a:lnTo>
                  <a:pt x="476485" y="1175766"/>
                </a:lnTo>
                <a:lnTo>
                  <a:pt x="482772" y="1152716"/>
                </a:lnTo>
                <a:cubicBezTo>
                  <a:pt x="487439" y="1135380"/>
                  <a:pt x="506680" y="1119664"/>
                  <a:pt x="523063" y="1119664"/>
                </a:cubicBezTo>
                <a:lnTo>
                  <a:pt x="838435" y="1119664"/>
                </a:lnTo>
                <a:cubicBezTo>
                  <a:pt x="854723" y="1119473"/>
                  <a:pt x="873964" y="1135285"/>
                  <a:pt x="878631" y="1152525"/>
                </a:cubicBezTo>
                <a:close/>
                <a:moveTo>
                  <a:pt x="771475" y="1080992"/>
                </a:moveTo>
                <a:lnTo>
                  <a:pt x="589738" y="1080992"/>
                </a:lnTo>
                <a:cubicBezTo>
                  <a:pt x="617741" y="1030605"/>
                  <a:pt x="632124" y="977932"/>
                  <a:pt x="631934" y="923544"/>
                </a:cubicBezTo>
                <a:lnTo>
                  <a:pt x="631934" y="888301"/>
                </a:lnTo>
                <a:lnTo>
                  <a:pt x="728898" y="888301"/>
                </a:lnTo>
                <a:lnTo>
                  <a:pt x="728898" y="923544"/>
                </a:lnTo>
                <a:cubicBezTo>
                  <a:pt x="729088" y="977837"/>
                  <a:pt x="743281" y="1030700"/>
                  <a:pt x="771379" y="1080992"/>
                </a:cubicBezTo>
                <a:close/>
                <a:moveTo>
                  <a:pt x="761664" y="849916"/>
                </a:moveTo>
                <a:lnTo>
                  <a:pt x="599453" y="849916"/>
                </a:lnTo>
                <a:cubicBezTo>
                  <a:pt x="586976" y="849916"/>
                  <a:pt x="576784" y="839724"/>
                  <a:pt x="576784" y="827246"/>
                </a:cubicBezTo>
                <a:cubicBezTo>
                  <a:pt x="576784" y="814769"/>
                  <a:pt x="586976" y="804577"/>
                  <a:pt x="599453" y="804577"/>
                </a:cubicBezTo>
                <a:lnTo>
                  <a:pt x="761664" y="804577"/>
                </a:lnTo>
                <a:cubicBezTo>
                  <a:pt x="774142" y="804577"/>
                  <a:pt x="784334" y="814769"/>
                  <a:pt x="784334" y="827246"/>
                </a:cubicBezTo>
                <a:cubicBezTo>
                  <a:pt x="784334" y="839724"/>
                  <a:pt x="774142" y="849916"/>
                  <a:pt x="761664" y="849916"/>
                </a:cubicBezTo>
                <a:close/>
                <a:moveTo>
                  <a:pt x="887108" y="673608"/>
                </a:moveTo>
                <a:cubicBezTo>
                  <a:pt x="814623" y="741140"/>
                  <a:pt x="730612" y="765048"/>
                  <a:pt x="680606" y="765048"/>
                </a:cubicBezTo>
                <a:cubicBezTo>
                  <a:pt x="630600" y="765048"/>
                  <a:pt x="546685" y="741045"/>
                  <a:pt x="474104" y="673418"/>
                </a:cubicBezTo>
                <a:cubicBezTo>
                  <a:pt x="415716" y="618935"/>
                  <a:pt x="345993" y="517207"/>
                  <a:pt x="345993" y="340995"/>
                </a:cubicBezTo>
                <a:lnTo>
                  <a:pt x="345993" y="74390"/>
                </a:lnTo>
                <a:cubicBezTo>
                  <a:pt x="345993" y="54578"/>
                  <a:pt x="361995" y="38576"/>
                  <a:pt x="381807" y="38576"/>
                </a:cubicBezTo>
                <a:lnTo>
                  <a:pt x="979406" y="38576"/>
                </a:lnTo>
                <a:cubicBezTo>
                  <a:pt x="999218" y="38576"/>
                  <a:pt x="1015219" y="54578"/>
                  <a:pt x="1015219" y="74390"/>
                </a:cubicBezTo>
                <a:lnTo>
                  <a:pt x="1015219" y="341186"/>
                </a:lnTo>
                <a:cubicBezTo>
                  <a:pt x="1015219" y="517207"/>
                  <a:pt x="945496" y="619125"/>
                  <a:pt x="887108" y="673608"/>
                </a:cubicBezTo>
                <a:close/>
                <a:moveTo>
                  <a:pt x="1322306" y="189548"/>
                </a:moveTo>
                <a:cubicBezTo>
                  <a:pt x="1303922" y="318421"/>
                  <a:pt x="1275252" y="414814"/>
                  <a:pt x="1188670" y="497776"/>
                </a:cubicBezTo>
                <a:cubicBezTo>
                  <a:pt x="1137425" y="546830"/>
                  <a:pt x="1068940" y="586931"/>
                  <a:pt x="981025" y="619697"/>
                </a:cubicBezTo>
                <a:cubicBezTo>
                  <a:pt x="992074" y="602075"/>
                  <a:pt x="1002456" y="582549"/>
                  <a:pt x="1011886" y="560832"/>
                </a:cubicBezTo>
                <a:cubicBezTo>
                  <a:pt x="1059225" y="539877"/>
                  <a:pt x="1100087" y="515874"/>
                  <a:pt x="1133425" y="489013"/>
                </a:cubicBezTo>
                <a:cubicBezTo>
                  <a:pt x="1227056" y="413861"/>
                  <a:pt x="1258393" y="322040"/>
                  <a:pt x="1276300" y="207074"/>
                </a:cubicBezTo>
                <a:cubicBezTo>
                  <a:pt x="1277633" y="198882"/>
                  <a:pt x="1275252" y="191072"/>
                  <a:pt x="1270014" y="184976"/>
                </a:cubicBezTo>
                <a:cubicBezTo>
                  <a:pt x="1264584" y="178689"/>
                  <a:pt x="1257154" y="175355"/>
                  <a:pt x="1249058" y="175355"/>
                </a:cubicBezTo>
                <a:lnTo>
                  <a:pt x="1053986" y="175355"/>
                </a:lnTo>
                <a:lnTo>
                  <a:pt x="1053986" y="132398"/>
                </a:lnTo>
                <a:lnTo>
                  <a:pt x="1272871" y="132398"/>
                </a:lnTo>
                <a:cubicBezTo>
                  <a:pt x="1288015" y="132398"/>
                  <a:pt x="1300874" y="138208"/>
                  <a:pt x="1310685" y="149733"/>
                </a:cubicBezTo>
                <a:cubicBezTo>
                  <a:pt x="1320305" y="160782"/>
                  <a:pt x="1324401" y="174593"/>
                  <a:pt x="1322306" y="189452"/>
                </a:cubicBezTo>
                <a:close/>
              </a:path>
            </a:pathLst>
          </a:custGeom>
          <a:solidFill>
            <a:srgbClr val="1E376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111A73-3ADD-4D96-85B7-0291115CF50A}"/>
              </a:ext>
            </a:extLst>
          </p:cNvPr>
          <p:cNvGrpSpPr/>
          <p:nvPr/>
        </p:nvGrpSpPr>
        <p:grpSpPr>
          <a:xfrm>
            <a:off x="9246306" y="1807644"/>
            <a:ext cx="991337" cy="1141539"/>
            <a:chOff x="8270966" y="1176082"/>
            <a:chExt cx="1257300" cy="1447800"/>
          </a:xfrm>
          <a:solidFill>
            <a:srgbClr val="1E376C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27B923C-0F37-4580-A079-95EC4A554D33}"/>
                </a:ext>
              </a:extLst>
            </p:cNvPr>
            <p:cNvSpPr/>
            <p:nvPr/>
          </p:nvSpPr>
          <p:spPr>
            <a:xfrm>
              <a:off x="8704570" y="2124296"/>
              <a:ext cx="390525" cy="390525"/>
            </a:xfrm>
            <a:custGeom>
              <a:avLst/>
              <a:gdLst>
                <a:gd name="connsiteX0" fmla="*/ 195643 w 390525"/>
                <a:gd name="connsiteY0" fmla="*/ 0 h 390525"/>
                <a:gd name="connsiteX1" fmla="*/ 0 w 390525"/>
                <a:gd name="connsiteY1" fmla="*/ 195643 h 390525"/>
                <a:gd name="connsiteX2" fmla="*/ 195643 w 390525"/>
                <a:gd name="connsiteY2" fmla="*/ 391287 h 390525"/>
                <a:gd name="connsiteX3" fmla="*/ 391287 w 390525"/>
                <a:gd name="connsiteY3" fmla="*/ 195643 h 390525"/>
                <a:gd name="connsiteX4" fmla="*/ 195643 w 390525"/>
                <a:gd name="connsiteY4" fmla="*/ 0 h 390525"/>
                <a:gd name="connsiteX5" fmla="*/ 195643 w 390525"/>
                <a:gd name="connsiteY5" fmla="*/ 355854 h 390525"/>
                <a:gd name="connsiteX6" fmla="*/ 35433 w 390525"/>
                <a:gd name="connsiteY6" fmla="*/ 195643 h 390525"/>
                <a:gd name="connsiteX7" fmla="*/ 195643 w 390525"/>
                <a:gd name="connsiteY7" fmla="*/ 35433 h 390525"/>
                <a:gd name="connsiteX8" fmla="*/ 355854 w 390525"/>
                <a:gd name="connsiteY8" fmla="*/ 195643 h 390525"/>
                <a:gd name="connsiteX9" fmla="*/ 195643 w 390525"/>
                <a:gd name="connsiteY9" fmla="*/ 35585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195643" y="0"/>
                  </a:moveTo>
                  <a:cubicBezTo>
                    <a:pt x="87820" y="0"/>
                    <a:pt x="0" y="87725"/>
                    <a:pt x="0" y="195643"/>
                  </a:cubicBezTo>
                  <a:cubicBezTo>
                    <a:pt x="0" y="303562"/>
                    <a:pt x="87725" y="391287"/>
                    <a:pt x="195643" y="391287"/>
                  </a:cubicBezTo>
                  <a:cubicBezTo>
                    <a:pt x="303562" y="391287"/>
                    <a:pt x="391287" y="303562"/>
                    <a:pt x="391287" y="195643"/>
                  </a:cubicBezTo>
                  <a:cubicBezTo>
                    <a:pt x="391287" y="87725"/>
                    <a:pt x="303562" y="0"/>
                    <a:pt x="195643" y="0"/>
                  </a:cubicBezTo>
                  <a:close/>
                  <a:moveTo>
                    <a:pt x="195643" y="355854"/>
                  </a:moveTo>
                  <a:cubicBezTo>
                    <a:pt x="107346" y="355854"/>
                    <a:pt x="35433" y="284035"/>
                    <a:pt x="35433" y="195643"/>
                  </a:cubicBezTo>
                  <a:cubicBezTo>
                    <a:pt x="35433" y="107251"/>
                    <a:pt x="107252" y="35433"/>
                    <a:pt x="195643" y="35433"/>
                  </a:cubicBezTo>
                  <a:cubicBezTo>
                    <a:pt x="284036" y="35433"/>
                    <a:pt x="355854" y="107251"/>
                    <a:pt x="355854" y="195643"/>
                  </a:cubicBezTo>
                  <a:cubicBezTo>
                    <a:pt x="355854" y="284035"/>
                    <a:pt x="284036" y="355854"/>
                    <a:pt x="195643" y="355854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2995083-B9D8-4987-8BCA-0F6F7AA7E48B}"/>
                </a:ext>
              </a:extLst>
            </p:cNvPr>
            <p:cNvSpPr/>
            <p:nvPr/>
          </p:nvSpPr>
          <p:spPr>
            <a:xfrm>
              <a:off x="8270966" y="1176082"/>
              <a:ext cx="1257300" cy="1447800"/>
            </a:xfrm>
            <a:custGeom>
              <a:avLst/>
              <a:gdLst>
                <a:gd name="connsiteX0" fmla="*/ 1256183 w 1257300"/>
                <a:gd name="connsiteY0" fmla="*/ 237173 h 1447800"/>
                <a:gd name="connsiteX1" fmla="*/ 1142359 w 1257300"/>
                <a:gd name="connsiteY1" fmla="*/ 9811 h 1447800"/>
                <a:gd name="connsiteX2" fmla="*/ 1126548 w 1257300"/>
                <a:gd name="connsiteY2" fmla="*/ 0 h 1447800"/>
                <a:gd name="connsiteX3" fmla="*/ 131662 w 1257300"/>
                <a:gd name="connsiteY3" fmla="*/ 0 h 1447800"/>
                <a:gd name="connsiteX4" fmla="*/ 115850 w 1257300"/>
                <a:gd name="connsiteY4" fmla="*/ 9811 h 1447800"/>
                <a:gd name="connsiteX5" fmla="*/ 2027 w 1257300"/>
                <a:gd name="connsiteY5" fmla="*/ 237173 h 1447800"/>
                <a:gd name="connsiteX6" fmla="*/ 2407 w 1257300"/>
                <a:gd name="connsiteY6" fmla="*/ 253841 h 1447800"/>
                <a:gd name="connsiteX7" fmla="*/ 371311 w 1257300"/>
                <a:gd name="connsiteY7" fmla="*/ 974789 h 1447800"/>
                <a:gd name="connsiteX8" fmla="*/ 320543 w 1257300"/>
                <a:gd name="connsiteY8" fmla="*/ 1143857 h 1447800"/>
                <a:gd name="connsiteX9" fmla="*/ 629152 w 1257300"/>
                <a:gd name="connsiteY9" fmla="*/ 1452467 h 1447800"/>
                <a:gd name="connsiteX10" fmla="*/ 937763 w 1257300"/>
                <a:gd name="connsiteY10" fmla="*/ 1143857 h 1447800"/>
                <a:gd name="connsiteX11" fmla="*/ 886994 w 1257300"/>
                <a:gd name="connsiteY11" fmla="*/ 974693 h 1447800"/>
                <a:gd name="connsiteX12" fmla="*/ 1255897 w 1257300"/>
                <a:gd name="connsiteY12" fmla="*/ 253746 h 1447800"/>
                <a:gd name="connsiteX13" fmla="*/ 1256279 w 1257300"/>
                <a:gd name="connsiteY13" fmla="*/ 237077 h 1447800"/>
                <a:gd name="connsiteX14" fmla="*/ 142520 w 1257300"/>
                <a:gd name="connsiteY14" fmla="*/ 35433 h 1447800"/>
                <a:gd name="connsiteX15" fmla="*/ 1115499 w 1257300"/>
                <a:gd name="connsiteY15" fmla="*/ 35433 h 1447800"/>
                <a:gd name="connsiteX16" fmla="*/ 1154647 w 1257300"/>
                <a:gd name="connsiteY16" fmla="*/ 113633 h 1447800"/>
                <a:gd name="connsiteX17" fmla="*/ 103277 w 1257300"/>
                <a:gd name="connsiteY17" fmla="*/ 113633 h 1447800"/>
                <a:gd name="connsiteX18" fmla="*/ 142425 w 1257300"/>
                <a:gd name="connsiteY18" fmla="*/ 35433 h 1447800"/>
                <a:gd name="connsiteX19" fmla="*/ 46699 w 1257300"/>
                <a:gd name="connsiteY19" fmla="*/ 262795 h 1447800"/>
                <a:gd name="connsiteX20" fmla="*/ 139758 w 1257300"/>
                <a:gd name="connsiteY20" fmla="*/ 262795 h 1447800"/>
                <a:gd name="connsiteX21" fmla="*/ 461322 w 1257300"/>
                <a:gd name="connsiteY21" fmla="*/ 885158 h 1447800"/>
                <a:gd name="connsiteX22" fmla="*/ 394933 w 1257300"/>
                <a:gd name="connsiteY22" fmla="*/ 943356 h 1447800"/>
                <a:gd name="connsiteX23" fmla="*/ 46699 w 1257300"/>
                <a:gd name="connsiteY23" fmla="*/ 262795 h 1447800"/>
                <a:gd name="connsiteX24" fmla="*/ 640011 w 1257300"/>
                <a:gd name="connsiteY24" fmla="*/ 835819 h 1447800"/>
                <a:gd name="connsiteX25" fmla="*/ 629057 w 1257300"/>
                <a:gd name="connsiteY25" fmla="*/ 835247 h 1447800"/>
                <a:gd name="connsiteX26" fmla="*/ 618008 w 1257300"/>
                <a:gd name="connsiteY26" fmla="*/ 835819 h 1447800"/>
                <a:gd name="connsiteX27" fmla="*/ 321400 w 1257300"/>
                <a:gd name="connsiteY27" fmla="*/ 262795 h 1447800"/>
                <a:gd name="connsiteX28" fmla="*/ 936620 w 1257300"/>
                <a:gd name="connsiteY28" fmla="*/ 262795 h 1447800"/>
                <a:gd name="connsiteX29" fmla="*/ 640011 w 1257300"/>
                <a:gd name="connsiteY29" fmla="*/ 835819 h 1447800"/>
                <a:gd name="connsiteX30" fmla="*/ 976434 w 1257300"/>
                <a:gd name="connsiteY30" fmla="*/ 262795 h 1447800"/>
                <a:gd name="connsiteX31" fmla="*/ 1078256 w 1257300"/>
                <a:gd name="connsiteY31" fmla="*/ 262795 h 1447800"/>
                <a:gd name="connsiteX32" fmla="*/ 765741 w 1257300"/>
                <a:gd name="connsiteY32" fmla="*/ 867632 h 1447800"/>
                <a:gd name="connsiteX33" fmla="*/ 677920 w 1257300"/>
                <a:gd name="connsiteY33" fmla="*/ 839534 h 1447800"/>
                <a:gd name="connsiteX34" fmla="*/ 976434 w 1257300"/>
                <a:gd name="connsiteY34" fmla="*/ 262795 h 1447800"/>
                <a:gd name="connsiteX35" fmla="*/ 580004 w 1257300"/>
                <a:gd name="connsiteY35" fmla="*/ 839534 h 1447800"/>
                <a:gd name="connsiteX36" fmla="*/ 492183 w 1257300"/>
                <a:gd name="connsiteY36" fmla="*/ 867632 h 1447800"/>
                <a:gd name="connsiteX37" fmla="*/ 179668 w 1257300"/>
                <a:gd name="connsiteY37" fmla="*/ 262700 h 1447800"/>
                <a:gd name="connsiteX38" fmla="*/ 281490 w 1257300"/>
                <a:gd name="connsiteY38" fmla="*/ 262700 h 1447800"/>
                <a:gd name="connsiteX39" fmla="*/ 580004 w 1257300"/>
                <a:gd name="connsiteY39" fmla="*/ 839438 h 1447800"/>
                <a:gd name="connsiteX40" fmla="*/ 902235 w 1257300"/>
                <a:gd name="connsiteY40" fmla="*/ 1143857 h 1447800"/>
                <a:gd name="connsiteX41" fmla="*/ 629057 w 1257300"/>
                <a:gd name="connsiteY41" fmla="*/ 1417034 h 1447800"/>
                <a:gd name="connsiteX42" fmla="*/ 355880 w 1257300"/>
                <a:gd name="connsiteY42" fmla="*/ 1143857 h 1447800"/>
                <a:gd name="connsiteX43" fmla="*/ 629057 w 1257300"/>
                <a:gd name="connsiteY43" fmla="*/ 870680 h 1447800"/>
                <a:gd name="connsiteX44" fmla="*/ 902235 w 1257300"/>
                <a:gd name="connsiteY44" fmla="*/ 1143857 h 1447800"/>
                <a:gd name="connsiteX45" fmla="*/ 863086 w 1257300"/>
                <a:gd name="connsiteY45" fmla="*/ 943261 h 1447800"/>
                <a:gd name="connsiteX46" fmla="*/ 796697 w 1257300"/>
                <a:gd name="connsiteY46" fmla="*/ 885158 h 1447800"/>
                <a:gd name="connsiteX47" fmla="*/ 1118262 w 1257300"/>
                <a:gd name="connsiteY47" fmla="*/ 262795 h 1447800"/>
                <a:gd name="connsiteX48" fmla="*/ 1211416 w 1257300"/>
                <a:gd name="connsiteY48" fmla="*/ 262795 h 1447800"/>
                <a:gd name="connsiteX49" fmla="*/ 863182 w 1257300"/>
                <a:gd name="connsiteY49" fmla="*/ 943261 h 1447800"/>
                <a:gd name="connsiteX50" fmla="*/ 46413 w 1257300"/>
                <a:gd name="connsiteY50" fmla="*/ 227362 h 1447800"/>
                <a:gd name="connsiteX51" fmla="*/ 85561 w 1257300"/>
                <a:gd name="connsiteY51" fmla="*/ 149066 h 1447800"/>
                <a:gd name="connsiteX52" fmla="*/ 1172363 w 1257300"/>
                <a:gd name="connsiteY52" fmla="*/ 149066 h 1447800"/>
                <a:gd name="connsiteX53" fmla="*/ 1211511 w 1257300"/>
                <a:gd name="connsiteY53" fmla="*/ 227362 h 1447800"/>
                <a:gd name="connsiteX54" fmla="*/ 46318 w 1257300"/>
                <a:gd name="connsiteY54" fmla="*/ 227362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57300" h="1447800">
                  <a:moveTo>
                    <a:pt x="1256183" y="237173"/>
                  </a:moveTo>
                  <a:lnTo>
                    <a:pt x="1142359" y="9811"/>
                  </a:lnTo>
                  <a:cubicBezTo>
                    <a:pt x="1139407" y="3810"/>
                    <a:pt x="1133216" y="0"/>
                    <a:pt x="1126548" y="0"/>
                  </a:cubicBezTo>
                  <a:lnTo>
                    <a:pt x="131662" y="0"/>
                  </a:lnTo>
                  <a:cubicBezTo>
                    <a:pt x="124994" y="0"/>
                    <a:pt x="118803" y="3810"/>
                    <a:pt x="115850" y="9811"/>
                  </a:cubicBezTo>
                  <a:lnTo>
                    <a:pt x="2027" y="237173"/>
                  </a:lnTo>
                  <a:cubicBezTo>
                    <a:pt x="-736" y="242697"/>
                    <a:pt x="-736" y="248603"/>
                    <a:pt x="2407" y="253841"/>
                  </a:cubicBezTo>
                  <a:lnTo>
                    <a:pt x="371311" y="974789"/>
                  </a:lnTo>
                  <a:cubicBezTo>
                    <a:pt x="339307" y="1023366"/>
                    <a:pt x="320543" y="1081468"/>
                    <a:pt x="320543" y="1143857"/>
                  </a:cubicBezTo>
                  <a:cubicBezTo>
                    <a:pt x="320543" y="1313974"/>
                    <a:pt x="458941" y="1452467"/>
                    <a:pt x="629152" y="1452467"/>
                  </a:cubicBezTo>
                  <a:cubicBezTo>
                    <a:pt x="799364" y="1452467"/>
                    <a:pt x="937763" y="1313974"/>
                    <a:pt x="937763" y="1143857"/>
                  </a:cubicBezTo>
                  <a:cubicBezTo>
                    <a:pt x="937763" y="1081373"/>
                    <a:pt x="918998" y="1023366"/>
                    <a:pt x="886994" y="974693"/>
                  </a:cubicBezTo>
                  <a:lnTo>
                    <a:pt x="1255897" y="253746"/>
                  </a:lnTo>
                  <a:cubicBezTo>
                    <a:pt x="1259136" y="248507"/>
                    <a:pt x="1259041" y="242602"/>
                    <a:pt x="1256279" y="237077"/>
                  </a:cubicBezTo>
                  <a:close/>
                  <a:moveTo>
                    <a:pt x="142520" y="35433"/>
                  </a:moveTo>
                  <a:lnTo>
                    <a:pt x="1115499" y="35433"/>
                  </a:lnTo>
                  <a:lnTo>
                    <a:pt x="1154647" y="113633"/>
                  </a:lnTo>
                  <a:lnTo>
                    <a:pt x="103277" y="113633"/>
                  </a:lnTo>
                  <a:lnTo>
                    <a:pt x="142425" y="35433"/>
                  </a:lnTo>
                  <a:close/>
                  <a:moveTo>
                    <a:pt x="46699" y="262795"/>
                  </a:moveTo>
                  <a:lnTo>
                    <a:pt x="139758" y="262795"/>
                  </a:lnTo>
                  <a:lnTo>
                    <a:pt x="461322" y="885158"/>
                  </a:lnTo>
                  <a:cubicBezTo>
                    <a:pt x="436462" y="901351"/>
                    <a:pt x="414173" y="920877"/>
                    <a:pt x="394933" y="943356"/>
                  </a:cubicBezTo>
                  <a:lnTo>
                    <a:pt x="46699" y="262795"/>
                  </a:lnTo>
                  <a:close/>
                  <a:moveTo>
                    <a:pt x="640011" y="835819"/>
                  </a:moveTo>
                  <a:cubicBezTo>
                    <a:pt x="636296" y="835724"/>
                    <a:pt x="632772" y="835247"/>
                    <a:pt x="629057" y="835247"/>
                  </a:cubicBezTo>
                  <a:cubicBezTo>
                    <a:pt x="625343" y="835247"/>
                    <a:pt x="621723" y="835628"/>
                    <a:pt x="618008" y="835819"/>
                  </a:cubicBezTo>
                  <a:lnTo>
                    <a:pt x="321400" y="262795"/>
                  </a:lnTo>
                  <a:lnTo>
                    <a:pt x="936620" y="262795"/>
                  </a:lnTo>
                  <a:lnTo>
                    <a:pt x="640011" y="835819"/>
                  </a:lnTo>
                  <a:close/>
                  <a:moveTo>
                    <a:pt x="976434" y="262795"/>
                  </a:moveTo>
                  <a:lnTo>
                    <a:pt x="1078256" y="262795"/>
                  </a:lnTo>
                  <a:lnTo>
                    <a:pt x="765741" y="867632"/>
                  </a:lnTo>
                  <a:cubicBezTo>
                    <a:pt x="738500" y="854107"/>
                    <a:pt x="708972" y="844487"/>
                    <a:pt x="677920" y="839534"/>
                  </a:cubicBezTo>
                  <a:lnTo>
                    <a:pt x="976434" y="262795"/>
                  </a:lnTo>
                  <a:close/>
                  <a:moveTo>
                    <a:pt x="580004" y="839534"/>
                  </a:moveTo>
                  <a:cubicBezTo>
                    <a:pt x="548952" y="844487"/>
                    <a:pt x="519425" y="854107"/>
                    <a:pt x="492183" y="867632"/>
                  </a:cubicBezTo>
                  <a:lnTo>
                    <a:pt x="179668" y="262700"/>
                  </a:lnTo>
                  <a:lnTo>
                    <a:pt x="281490" y="262700"/>
                  </a:lnTo>
                  <a:lnTo>
                    <a:pt x="580004" y="839438"/>
                  </a:lnTo>
                  <a:close/>
                  <a:moveTo>
                    <a:pt x="902235" y="1143857"/>
                  </a:moveTo>
                  <a:cubicBezTo>
                    <a:pt x="902235" y="1294448"/>
                    <a:pt x="779743" y="1417034"/>
                    <a:pt x="629057" y="1417034"/>
                  </a:cubicBezTo>
                  <a:cubicBezTo>
                    <a:pt x="478372" y="1417034"/>
                    <a:pt x="355880" y="1294448"/>
                    <a:pt x="355880" y="1143857"/>
                  </a:cubicBezTo>
                  <a:cubicBezTo>
                    <a:pt x="355880" y="993267"/>
                    <a:pt x="478372" y="870680"/>
                    <a:pt x="629057" y="870680"/>
                  </a:cubicBezTo>
                  <a:cubicBezTo>
                    <a:pt x="779743" y="870680"/>
                    <a:pt x="902235" y="993172"/>
                    <a:pt x="902235" y="1143857"/>
                  </a:cubicBezTo>
                  <a:close/>
                  <a:moveTo>
                    <a:pt x="863086" y="943261"/>
                  </a:moveTo>
                  <a:cubicBezTo>
                    <a:pt x="843846" y="920877"/>
                    <a:pt x="821557" y="901256"/>
                    <a:pt x="796697" y="885158"/>
                  </a:cubicBezTo>
                  <a:lnTo>
                    <a:pt x="1118262" y="262795"/>
                  </a:lnTo>
                  <a:lnTo>
                    <a:pt x="1211416" y="262795"/>
                  </a:lnTo>
                  <a:lnTo>
                    <a:pt x="863182" y="943261"/>
                  </a:lnTo>
                  <a:close/>
                  <a:moveTo>
                    <a:pt x="46413" y="227362"/>
                  </a:moveTo>
                  <a:lnTo>
                    <a:pt x="85561" y="149066"/>
                  </a:lnTo>
                  <a:lnTo>
                    <a:pt x="1172363" y="149066"/>
                  </a:lnTo>
                  <a:lnTo>
                    <a:pt x="1211511" y="227362"/>
                  </a:lnTo>
                  <a:lnTo>
                    <a:pt x="46318" y="22736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0BF9EEF-106A-447C-AB2D-AADE4076FE57}"/>
              </a:ext>
            </a:extLst>
          </p:cNvPr>
          <p:cNvSpPr/>
          <p:nvPr/>
        </p:nvSpPr>
        <p:spPr>
          <a:xfrm>
            <a:off x="4132284" y="1795661"/>
            <a:ext cx="1097710" cy="1160436"/>
          </a:xfrm>
          <a:custGeom>
            <a:avLst/>
            <a:gdLst>
              <a:gd name="connsiteX0" fmla="*/ 1340046 w 1333500"/>
              <a:gd name="connsiteY0" fmla="*/ 606875 h 1409700"/>
              <a:gd name="connsiteX1" fmla="*/ 1139926 w 1333500"/>
              <a:gd name="connsiteY1" fmla="*/ 13277 h 1409700"/>
              <a:gd name="connsiteX2" fmla="*/ 1130115 w 1333500"/>
              <a:gd name="connsiteY2" fmla="*/ 2037 h 1409700"/>
              <a:gd name="connsiteX3" fmla="*/ 1115351 w 1333500"/>
              <a:gd name="connsiteY3" fmla="*/ 990 h 1409700"/>
              <a:gd name="connsiteX4" fmla="*/ 1107636 w 1333500"/>
              <a:gd name="connsiteY4" fmla="*/ 5752 h 1409700"/>
              <a:gd name="connsiteX5" fmla="*/ 901801 w 1333500"/>
              <a:gd name="connsiteY5" fmla="*/ 134340 h 1409700"/>
              <a:gd name="connsiteX6" fmla="*/ 660151 w 1333500"/>
              <a:gd name="connsiteY6" fmla="*/ 156628 h 1409700"/>
              <a:gd name="connsiteX7" fmla="*/ 408310 w 1333500"/>
              <a:gd name="connsiteY7" fmla="*/ 169011 h 1409700"/>
              <a:gd name="connsiteX8" fmla="*/ 214763 w 1333500"/>
              <a:gd name="connsiteY8" fmla="*/ 273309 h 1409700"/>
              <a:gd name="connsiteX9" fmla="*/ 210952 w 1333500"/>
              <a:gd name="connsiteY9" fmla="*/ 276548 h 1409700"/>
              <a:gd name="connsiteX10" fmla="*/ 187140 w 1333500"/>
              <a:gd name="connsiteY10" fmla="*/ 205777 h 1409700"/>
              <a:gd name="connsiteX11" fmla="*/ 188283 w 1333500"/>
              <a:gd name="connsiteY11" fmla="*/ 204348 h 1409700"/>
              <a:gd name="connsiteX12" fmla="*/ 199237 w 1333500"/>
              <a:gd name="connsiteY12" fmla="*/ 186822 h 1409700"/>
              <a:gd name="connsiteX13" fmla="*/ 204856 w 1333500"/>
              <a:gd name="connsiteY13" fmla="*/ 107193 h 1409700"/>
              <a:gd name="connsiteX14" fmla="*/ 151707 w 1333500"/>
              <a:gd name="connsiteY14" fmla="*/ 46043 h 1409700"/>
              <a:gd name="connsiteX15" fmla="*/ 71316 w 1333500"/>
              <a:gd name="connsiteY15" fmla="*/ 40709 h 1409700"/>
              <a:gd name="connsiteX16" fmla="*/ 10927 w 1333500"/>
              <a:gd name="connsiteY16" fmla="*/ 93573 h 1409700"/>
              <a:gd name="connsiteX17" fmla="*/ 5308 w 1333500"/>
              <a:gd name="connsiteY17" fmla="*/ 173011 h 1409700"/>
              <a:gd name="connsiteX18" fmla="*/ 58457 w 1333500"/>
              <a:gd name="connsiteY18" fmla="*/ 234352 h 1409700"/>
              <a:gd name="connsiteX19" fmla="*/ 77698 w 1333500"/>
              <a:gd name="connsiteY19" fmla="*/ 241686 h 1409700"/>
              <a:gd name="connsiteX20" fmla="*/ 79507 w 1333500"/>
              <a:gd name="connsiteY20" fmla="*/ 242163 h 1409700"/>
              <a:gd name="connsiteX21" fmla="*/ 470318 w 1333500"/>
              <a:gd name="connsiteY21" fmla="*/ 1401546 h 1409700"/>
              <a:gd name="connsiteX22" fmla="*/ 480034 w 1333500"/>
              <a:gd name="connsiteY22" fmla="*/ 1412785 h 1409700"/>
              <a:gd name="connsiteX23" fmla="*/ 488702 w 1333500"/>
              <a:gd name="connsiteY23" fmla="*/ 1414881 h 1409700"/>
              <a:gd name="connsiteX24" fmla="*/ 494893 w 1333500"/>
              <a:gd name="connsiteY24" fmla="*/ 1413833 h 1409700"/>
              <a:gd name="connsiteX25" fmla="*/ 565664 w 1333500"/>
              <a:gd name="connsiteY25" fmla="*/ 1389925 h 1409700"/>
              <a:gd name="connsiteX26" fmla="*/ 577951 w 1333500"/>
              <a:gd name="connsiteY26" fmla="*/ 1365351 h 1409700"/>
              <a:gd name="connsiteX27" fmla="*/ 424598 w 1333500"/>
              <a:gd name="connsiteY27" fmla="*/ 910437 h 1409700"/>
              <a:gd name="connsiteX28" fmla="*/ 426313 w 1333500"/>
              <a:gd name="connsiteY28" fmla="*/ 908913 h 1409700"/>
              <a:gd name="connsiteX29" fmla="*/ 619480 w 1333500"/>
              <a:gd name="connsiteY29" fmla="*/ 800232 h 1409700"/>
              <a:gd name="connsiteX30" fmla="*/ 854271 w 1333500"/>
              <a:gd name="connsiteY30" fmla="*/ 788898 h 1409700"/>
              <a:gd name="connsiteX31" fmla="*/ 1114399 w 1333500"/>
              <a:gd name="connsiteY31" fmla="*/ 765085 h 1409700"/>
              <a:gd name="connsiteX32" fmla="*/ 1335379 w 1333500"/>
              <a:gd name="connsiteY32" fmla="*/ 627068 h 1409700"/>
              <a:gd name="connsiteX33" fmla="*/ 1340046 w 1333500"/>
              <a:gd name="connsiteY33" fmla="*/ 606875 h 1409700"/>
              <a:gd name="connsiteX34" fmla="*/ 860176 w 1333500"/>
              <a:gd name="connsiteY34" fmla="*/ 750512 h 1409700"/>
              <a:gd name="connsiteX35" fmla="*/ 608431 w 1333500"/>
              <a:gd name="connsiteY35" fmla="*/ 762894 h 1409700"/>
              <a:gd name="connsiteX36" fmla="*/ 414883 w 1333500"/>
              <a:gd name="connsiteY36" fmla="*/ 867193 h 1409700"/>
              <a:gd name="connsiteX37" fmla="*/ 411073 w 1333500"/>
              <a:gd name="connsiteY37" fmla="*/ 870432 h 1409700"/>
              <a:gd name="connsiteX38" fmla="*/ 224383 w 1333500"/>
              <a:gd name="connsiteY38" fmla="*/ 316553 h 1409700"/>
              <a:gd name="connsiteX39" fmla="*/ 226097 w 1333500"/>
              <a:gd name="connsiteY39" fmla="*/ 315029 h 1409700"/>
              <a:gd name="connsiteX40" fmla="*/ 419264 w 1333500"/>
              <a:gd name="connsiteY40" fmla="*/ 206349 h 1409700"/>
              <a:gd name="connsiteX41" fmla="*/ 653103 w 1333500"/>
              <a:gd name="connsiteY41" fmla="*/ 194823 h 1409700"/>
              <a:gd name="connsiteX42" fmla="*/ 655103 w 1333500"/>
              <a:gd name="connsiteY42" fmla="*/ 195204 h 1409700"/>
              <a:gd name="connsiteX43" fmla="*/ 914183 w 1333500"/>
              <a:gd name="connsiteY43" fmla="*/ 171201 h 1409700"/>
              <a:gd name="connsiteX44" fmla="*/ 1108970 w 1333500"/>
              <a:gd name="connsiteY44" fmla="*/ 57854 h 1409700"/>
              <a:gd name="connsiteX45" fmla="*/ 1112875 w 1333500"/>
              <a:gd name="connsiteY45" fmla="*/ 54425 h 1409700"/>
              <a:gd name="connsiteX46" fmla="*/ 1299470 w 1333500"/>
              <a:gd name="connsiteY46" fmla="*/ 607827 h 1409700"/>
              <a:gd name="connsiteX47" fmla="*/ 1297850 w 1333500"/>
              <a:gd name="connsiteY47" fmla="*/ 609351 h 1409700"/>
              <a:gd name="connsiteX48" fmla="*/ 1102112 w 1333500"/>
              <a:gd name="connsiteY48" fmla="*/ 728223 h 1409700"/>
              <a:gd name="connsiteX49" fmla="*/ 860367 w 1333500"/>
              <a:gd name="connsiteY49" fmla="*/ 750512 h 1409700"/>
              <a:gd name="connsiteX50" fmla="*/ 164280 w 1333500"/>
              <a:gd name="connsiteY50" fmla="*/ 169677 h 1409700"/>
              <a:gd name="connsiteX51" fmla="*/ 127894 w 1333500"/>
              <a:gd name="connsiteY51" fmla="*/ 202348 h 1409700"/>
              <a:gd name="connsiteX52" fmla="*/ 124847 w 1333500"/>
              <a:gd name="connsiteY52" fmla="*/ 203396 h 1409700"/>
              <a:gd name="connsiteX53" fmla="*/ 75602 w 1333500"/>
              <a:gd name="connsiteY53" fmla="*/ 199491 h 1409700"/>
              <a:gd name="connsiteX54" fmla="*/ 42931 w 1333500"/>
              <a:gd name="connsiteY54" fmla="*/ 163105 h 1409700"/>
              <a:gd name="connsiteX55" fmla="*/ 41884 w 1333500"/>
              <a:gd name="connsiteY55" fmla="*/ 160057 h 1409700"/>
              <a:gd name="connsiteX56" fmla="*/ 45789 w 1333500"/>
              <a:gd name="connsiteY56" fmla="*/ 110813 h 1409700"/>
              <a:gd name="connsiteX57" fmla="*/ 82270 w 1333500"/>
              <a:gd name="connsiteY57" fmla="*/ 78142 h 1409700"/>
              <a:gd name="connsiteX58" fmla="*/ 85222 w 1333500"/>
              <a:gd name="connsiteY58" fmla="*/ 77094 h 1409700"/>
              <a:gd name="connsiteX59" fmla="*/ 105130 w 1333500"/>
              <a:gd name="connsiteY59" fmla="*/ 74046 h 1409700"/>
              <a:gd name="connsiteX60" fmla="*/ 134467 w 1333500"/>
              <a:gd name="connsiteY60" fmla="*/ 80904 h 1409700"/>
              <a:gd name="connsiteX61" fmla="*/ 167138 w 1333500"/>
              <a:gd name="connsiteY61" fmla="*/ 117385 h 1409700"/>
              <a:gd name="connsiteX62" fmla="*/ 168185 w 1333500"/>
              <a:gd name="connsiteY62" fmla="*/ 120433 h 1409700"/>
              <a:gd name="connsiteX63" fmla="*/ 164280 w 1333500"/>
              <a:gd name="connsiteY63" fmla="*/ 169582 h 1409700"/>
              <a:gd name="connsiteX64" fmla="*/ 124942 w 1333500"/>
              <a:gd name="connsiteY64" fmla="*/ 243401 h 1409700"/>
              <a:gd name="connsiteX65" fmla="*/ 137801 w 1333500"/>
              <a:gd name="connsiteY65" fmla="*/ 240067 h 1409700"/>
              <a:gd name="connsiteX66" fmla="*/ 151516 w 1333500"/>
              <a:gd name="connsiteY66" fmla="*/ 234447 h 1409700"/>
              <a:gd name="connsiteX67" fmla="*/ 155041 w 1333500"/>
              <a:gd name="connsiteY67" fmla="*/ 232733 h 1409700"/>
              <a:gd name="connsiteX68" fmla="*/ 534802 w 1333500"/>
              <a:gd name="connsiteY68" fmla="*/ 1359350 h 1409700"/>
              <a:gd name="connsiteX69" fmla="*/ 500798 w 1333500"/>
              <a:gd name="connsiteY69" fmla="*/ 1370780 h 1409700"/>
              <a:gd name="connsiteX70" fmla="*/ 121036 w 1333500"/>
              <a:gd name="connsiteY70" fmla="*/ 244163 h 1409700"/>
              <a:gd name="connsiteX71" fmla="*/ 124942 w 1333500"/>
              <a:gd name="connsiteY71" fmla="*/ 243401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33500" h="1409700">
                <a:moveTo>
                  <a:pt x="1340046" y="606875"/>
                </a:moveTo>
                <a:lnTo>
                  <a:pt x="1139926" y="13277"/>
                </a:lnTo>
                <a:cubicBezTo>
                  <a:pt x="1138307" y="8324"/>
                  <a:pt x="1134782" y="4323"/>
                  <a:pt x="1130115" y="2037"/>
                </a:cubicBezTo>
                <a:cubicBezTo>
                  <a:pt x="1125448" y="-249"/>
                  <a:pt x="1120209" y="-630"/>
                  <a:pt x="1115351" y="990"/>
                </a:cubicBezTo>
                <a:cubicBezTo>
                  <a:pt x="1112399" y="1942"/>
                  <a:pt x="1109732" y="3657"/>
                  <a:pt x="1107636" y="5752"/>
                </a:cubicBezTo>
                <a:cubicBezTo>
                  <a:pt x="1047819" y="65188"/>
                  <a:pt x="978572" y="108527"/>
                  <a:pt x="901801" y="134340"/>
                </a:cubicBezTo>
                <a:cubicBezTo>
                  <a:pt x="824934" y="160248"/>
                  <a:pt x="743590" y="167772"/>
                  <a:pt x="660151" y="156628"/>
                </a:cubicBezTo>
                <a:cubicBezTo>
                  <a:pt x="573569" y="141198"/>
                  <a:pt x="488797" y="145389"/>
                  <a:pt x="408310" y="169011"/>
                </a:cubicBezTo>
                <a:cubicBezTo>
                  <a:pt x="337730" y="189680"/>
                  <a:pt x="272579" y="224827"/>
                  <a:pt x="214763" y="273309"/>
                </a:cubicBezTo>
                <a:lnTo>
                  <a:pt x="210952" y="276548"/>
                </a:lnTo>
                <a:lnTo>
                  <a:pt x="187140" y="205777"/>
                </a:lnTo>
                <a:lnTo>
                  <a:pt x="188283" y="204348"/>
                </a:lnTo>
                <a:cubicBezTo>
                  <a:pt x="192474" y="198919"/>
                  <a:pt x="196189" y="193014"/>
                  <a:pt x="199237" y="186822"/>
                </a:cubicBezTo>
                <a:cubicBezTo>
                  <a:pt x="211619" y="161867"/>
                  <a:pt x="213619" y="133673"/>
                  <a:pt x="204856" y="107193"/>
                </a:cubicBezTo>
                <a:cubicBezTo>
                  <a:pt x="195713" y="80238"/>
                  <a:pt x="176948" y="58521"/>
                  <a:pt x="151707" y="46043"/>
                </a:cubicBezTo>
                <a:cubicBezTo>
                  <a:pt x="126942" y="33756"/>
                  <a:pt x="99701" y="31374"/>
                  <a:pt x="71316" y="40709"/>
                </a:cubicBezTo>
                <a:cubicBezTo>
                  <a:pt x="44836" y="49662"/>
                  <a:pt x="23405" y="68427"/>
                  <a:pt x="10927" y="93573"/>
                </a:cubicBezTo>
                <a:cubicBezTo>
                  <a:pt x="-1360" y="118433"/>
                  <a:pt x="-3360" y="146627"/>
                  <a:pt x="5308" y="173011"/>
                </a:cubicBezTo>
                <a:cubicBezTo>
                  <a:pt x="14452" y="200062"/>
                  <a:pt x="33311" y="221874"/>
                  <a:pt x="58457" y="234352"/>
                </a:cubicBezTo>
                <a:cubicBezTo>
                  <a:pt x="64648" y="237400"/>
                  <a:pt x="71126" y="239877"/>
                  <a:pt x="77698" y="241686"/>
                </a:cubicBezTo>
                <a:lnTo>
                  <a:pt x="79507" y="242163"/>
                </a:lnTo>
                <a:lnTo>
                  <a:pt x="470318" y="1401546"/>
                </a:lnTo>
                <a:cubicBezTo>
                  <a:pt x="471938" y="1406499"/>
                  <a:pt x="475462" y="1410499"/>
                  <a:pt x="480034" y="1412785"/>
                </a:cubicBezTo>
                <a:cubicBezTo>
                  <a:pt x="482796" y="1414119"/>
                  <a:pt x="485749" y="1414881"/>
                  <a:pt x="488702" y="1414881"/>
                </a:cubicBezTo>
                <a:cubicBezTo>
                  <a:pt x="490797" y="1414881"/>
                  <a:pt x="492893" y="1414500"/>
                  <a:pt x="494893" y="1413833"/>
                </a:cubicBezTo>
                <a:lnTo>
                  <a:pt x="565664" y="1389925"/>
                </a:lnTo>
                <a:cubicBezTo>
                  <a:pt x="575855" y="1386496"/>
                  <a:pt x="581380" y="1375447"/>
                  <a:pt x="577951" y="1365351"/>
                </a:cubicBezTo>
                <a:lnTo>
                  <a:pt x="424598" y="910437"/>
                </a:lnTo>
                <a:lnTo>
                  <a:pt x="426313" y="908913"/>
                </a:lnTo>
                <a:cubicBezTo>
                  <a:pt x="483368" y="857668"/>
                  <a:pt x="548328" y="821092"/>
                  <a:pt x="619480" y="800232"/>
                </a:cubicBezTo>
                <a:cubicBezTo>
                  <a:pt x="694441" y="778230"/>
                  <a:pt x="773404" y="774420"/>
                  <a:pt x="854271" y="788898"/>
                </a:cubicBezTo>
                <a:cubicBezTo>
                  <a:pt x="944282" y="800994"/>
                  <a:pt x="1031817" y="792898"/>
                  <a:pt x="1114399" y="765085"/>
                </a:cubicBezTo>
                <a:cubicBezTo>
                  <a:pt x="1196981" y="737272"/>
                  <a:pt x="1271371" y="690790"/>
                  <a:pt x="1335379" y="627068"/>
                </a:cubicBezTo>
                <a:cubicBezTo>
                  <a:pt x="1340713" y="621829"/>
                  <a:pt x="1342523" y="613923"/>
                  <a:pt x="1340046" y="606875"/>
                </a:cubicBezTo>
                <a:close/>
                <a:moveTo>
                  <a:pt x="860176" y="750512"/>
                </a:moveTo>
                <a:cubicBezTo>
                  <a:pt x="773690" y="735177"/>
                  <a:pt x="689012" y="739272"/>
                  <a:pt x="608431" y="762894"/>
                </a:cubicBezTo>
                <a:cubicBezTo>
                  <a:pt x="537851" y="783564"/>
                  <a:pt x="472699" y="818711"/>
                  <a:pt x="414883" y="867193"/>
                </a:cubicBezTo>
                <a:lnTo>
                  <a:pt x="411073" y="870432"/>
                </a:lnTo>
                <a:lnTo>
                  <a:pt x="224383" y="316553"/>
                </a:lnTo>
                <a:lnTo>
                  <a:pt x="226097" y="315029"/>
                </a:lnTo>
                <a:cubicBezTo>
                  <a:pt x="283152" y="263784"/>
                  <a:pt x="348113" y="227208"/>
                  <a:pt x="419264" y="206349"/>
                </a:cubicBezTo>
                <a:cubicBezTo>
                  <a:pt x="494035" y="184441"/>
                  <a:pt x="572617" y="180536"/>
                  <a:pt x="653103" y="194823"/>
                </a:cubicBezTo>
                <a:lnTo>
                  <a:pt x="655103" y="195204"/>
                </a:lnTo>
                <a:cubicBezTo>
                  <a:pt x="744543" y="207111"/>
                  <a:pt x="831697" y="199014"/>
                  <a:pt x="914183" y="171201"/>
                </a:cubicBezTo>
                <a:cubicBezTo>
                  <a:pt x="985430" y="147198"/>
                  <a:pt x="1050962" y="109003"/>
                  <a:pt x="1108970" y="57854"/>
                </a:cubicBezTo>
                <a:lnTo>
                  <a:pt x="1112875" y="54425"/>
                </a:lnTo>
                <a:lnTo>
                  <a:pt x="1299470" y="607827"/>
                </a:lnTo>
                <a:lnTo>
                  <a:pt x="1297850" y="609351"/>
                </a:lnTo>
                <a:cubicBezTo>
                  <a:pt x="1240319" y="663834"/>
                  <a:pt x="1174406" y="703839"/>
                  <a:pt x="1102112" y="728223"/>
                </a:cubicBezTo>
                <a:cubicBezTo>
                  <a:pt x="1025245" y="754131"/>
                  <a:pt x="943901" y="761656"/>
                  <a:pt x="860367" y="750512"/>
                </a:cubicBezTo>
                <a:close/>
                <a:moveTo>
                  <a:pt x="164280" y="169677"/>
                </a:moveTo>
                <a:cubicBezTo>
                  <a:pt x="156755" y="184917"/>
                  <a:pt x="143706" y="196538"/>
                  <a:pt x="127894" y="202348"/>
                </a:cubicBezTo>
                <a:lnTo>
                  <a:pt x="124847" y="203396"/>
                </a:lnTo>
                <a:cubicBezTo>
                  <a:pt x="108368" y="208444"/>
                  <a:pt x="90938" y="207111"/>
                  <a:pt x="75602" y="199491"/>
                </a:cubicBezTo>
                <a:cubicBezTo>
                  <a:pt x="60362" y="191966"/>
                  <a:pt x="48742" y="179012"/>
                  <a:pt x="42931" y="163105"/>
                </a:cubicBezTo>
                <a:lnTo>
                  <a:pt x="41884" y="160057"/>
                </a:lnTo>
                <a:cubicBezTo>
                  <a:pt x="36835" y="143674"/>
                  <a:pt x="38169" y="126148"/>
                  <a:pt x="45789" y="110813"/>
                </a:cubicBezTo>
                <a:cubicBezTo>
                  <a:pt x="53409" y="95573"/>
                  <a:pt x="66363" y="83952"/>
                  <a:pt x="82270" y="78142"/>
                </a:cubicBezTo>
                <a:lnTo>
                  <a:pt x="85222" y="77094"/>
                </a:lnTo>
                <a:cubicBezTo>
                  <a:pt x="91795" y="75094"/>
                  <a:pt x="98462" y="74046"/>
                  <a:pt x="105130" y="74046"/>
                </a:cubicBezTo>
                <a:cubicBezTo>
                  <a:pt x="115226" y="74046"/>
                  <a:pt x="125227" y="76332"/>
                  <a:pt x="134467" y="80904"/>
                </a:cubicBezTo>
                <a:cubicBezTo>
                  <a:pt x="149707" y="88524"/>
                  <a:pt x="161422" y="101478"/>
                  <a:pt x="167138" y="117385"/>
                </a:cubicBezTo>
                <a:lnTo>
                  <a:pt x="168185" y="120433"/>
                </a:lnTo>
                <a:cubicBezTo>
                  <a:pt x="173234" y="136816"/>
                  <a:pt x="171900" y="154342"/>
                  <a:pt x="164280" y="169582"/>
                </a:cubicBezTo>
                <a:close/>
                <a:moveTo>
                  <a:pt x="124942" y="243401"/>
                </a:moveTo>
                <a:cubicBezTo>
                  <a:pt x="129228" y="242544"/>
                  <a:pt x="133514" y="241401"/>
                  <a:pt x="137801" y="240067"/>
                </a:cubicBezTo>
                <a:cubicBezTo>
                  <a:pt x="142753" y="238448"/>
                  <a:pt x="147135" y="236638"/>
                  <a:pt x="151516" y="234447"/>
                </a:cubicBezTo>
                <a:lnTo>
                  <a:pt x="155041" y="232733"/>
                </a:lnTo>
                <a:lnTo>
                  <a:pt x="534802" y="1359350"/>
                </a:lnTo>
                <a:lnTo>
                  <a:pt x="500798" y="1370780"/>
                </a:lnTo>
                <a:lnTo>
                  <a:pt x="121036" y="244163"/>
                </a:lnTo>
                <a:lnTo>
                  <a:pt x="124942" y="243401"/>
                </a:lnTo>
                <a:close/>
              </a:path>
            </a:pathLst>
          </a:custGeom>
          <a:solidFill>
            <a:srgbClr val="1E376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3F7492D-0726-4738-A534-98172AC27B44}"/>
              </a:ext>
            </a:extLst>
          </p:cNvPr>
          <p:cNvSpPr/>
          <p:nvPr/>
        </p:nvSpPr>
        <p:spPr>
          <a:xfrm>
            <a:off x="1815332" y="3351679"/>
            <a:ext cx="871175" cy="1126519"/>
          </a:xfrm>
          <a:custGeom>
            <a:avLst/>
            <a:gdLst>
              <a:gd name="connsiteX0" fmla="*/ 3215 w 1104900"/>
              <a:gd name="connsiteY0" fmla="*/ 1255205 h 1428750"/>
              <a:gd name="connsiteX1" fmla="*/ 23979 w 1104900"/>
              <a:gd name="connsiteY1" fmla="*/ 1267301 h 1428750"/>
              <a:gd name="connsiteX2" fmla="*/ 204859 w 1104900"/>
              <a:gd name="connsiteY2" fmla="*/ 1267301 h 1428750"/>
              <a:gd name="connsiteX3" fmla="*/ 295918 w 1104900"/>
              <a:gd name="connsiteY3" fmla="*/ 1423511 h 1428750"/>
              <a:gd name="connsiteX4" fmla="*/ 316682 w 1104900"/>
              <a:gd name="connsiteY4" fmla="*/ 1435608 h 1428750"/>
              <a:gd name="connsiteX5" fmla="*/ 316682 w 1104900"/>
              <a:gd name="connsiteY5" fmla="*/ 1435608 h 1428750"/>
              <a:gd name="connsiteX6" fmla="*/ 337447 w 1104900"/>
              <a:gd name="connsiteY6" fmla="*/ 1423511 h 1428750"/>
              <a:gd name="connsiteX7" fmla="*/ 530614 w 1104900"/>
              <a:gd name="connsiteY7" fmla="*/ 1088422 h 1428750"/>
              <a:gd name="connsiteX8" fmla="*/ 581763 w 1104900"/>
              <a:gd name="connsiteY8" fmla="*/ 1088422 h 1428750"/>
              <a:gd name="connsiteX9" fmla="*/ 774930 w 1104900"/>
              <a:gd name="connsiteY9" fmla="*/ 1423511 h 1428750"/>
              <a:gd name="connsiteX10" fmla="*/ 795695 w 1104900"/>
              <a:gd name="connsiteY10" fmla="*/ 1435608 h 1428750"/>
              <a:gd name="connsiteX11" fmla="*/ 795695 w 1104900"/>
              <a:gd name="connsiteY11" fmla="*/ 1435608 h 1428750"/>
              <a:gd name="connsiteX12" fmla="*/ 816459 w 1104900"/>
              <a:gd name="connsiteY12" fmla="*/ 1423511 h 1428750"/>
              <a:gd name="connsiteX13" fmla="*/ 907518 w 1104900"/>
              <a:gd name="connsiteY13" fmla="*/ 1267301 h 1428750"/>
              <a:gd name="connsiteX14" fmla="*/ 1088398 w 1104900"/>
              <a:gd name="connsiteY14" fmla="*/ 1267301 h 1428750"/>
              <a:gd name="connsiteX15" fmla="*/ 1112401 w 1104900"/>
              <a:gd name="connsiteY15" fmla="*/ 1243013 h 1428750"/>
              <a:gd name="connsiteX16" fmla="*/ 1109162 w 1104900"/>
              <a:gd name="connsiteY16" fmla="*/ 1231106 h 1428750"/>
              <a:gd name="connsiteX17" fmla="*/ 940189 w 1104900"/>
              <a:gd name="connsiteY17" fmla="*/ 935355 h 1428750"/>
              <a:gd name="connsiteX18" fmla="*/ 943808 w 1104900"/>
              <a:gd name="connsiteY18" fmla="*/ 932498 h 1428750"/>
              <a:gd name="connsiteX19" fmla="*/ 970097 w 1104900"/>
              <a:gd name="connsiteY19" fmla="*/ 801434 h 1428750"/>
              <a:gd name="connsiteX20" fmla="*/ 974669 w 1104900"/>
              <a:gd name="connsiteY20" fmla="*/ 718661 h 1428750"/>
              <a:gd name="connsiteX21" fmla="*/ 1027819 w 1104900"/>
              <a:gd name="connsiteY21" fmla="*/ 660273 h 1428750"/>
              <a:gd name="connsiteX22" fmla="*/ 1103828 w 1104900"/>
              <a:gd name="connsiteY22" fmla="*/ 545783 h 1428750"/>
              <a:gd name="connsiteX23" fmla="*/ 1027819 w 1104900"/>
              <a:gd name="connsiteY23" fmla="*/ 432054 h 1428750"/>
              <a:gd name="connsiteX24" fmla="*/ 974669 w 1104900"/>
              <a:gd name="connsiteY24" fmla="*/ 373666 h 1428750"/>
              <a:gd name="connsiteX25" fmla="*/ 970097 w 1104900"/>
              <a:gd name="connsiteY25" fmla="*/ 290894 h 1428750"/>
              <a:gd name="connsiteX26" fmla="*/ 943808 w 1104900"/>
              <a:gd name="connsiteY26" fmla="*/ 159830 h 1428750"/>
              <a:gd name="connsiteX27" fmla="*/ 812744 w 1104900"/>
              <a:gd name="connsiteY27" fmla="*/ 133731 h 1428750"/>
              <a:gd name="connsiteX28" fmla="*/ 729972 w 1104900"/>
              <a:gd name="connsiteY28" fmla="*/ 129159 h 1428750"/>
              <a:gd name="connsiteX29" fmla="*/ 671584 w 1104900"/>
              <a:gd name="connsiteY29" fmla="*/ 76010 h 1428750"/>
              <a:gd name="connsiteX30" fmla="*/ 557093 w 1104900"/>
              <a:gd name="connsiteY30" fmla="*/ 0 h 1428750"/>
              <a:gd name="connsiteX31" fmla="*/ 442603 w 1104900"/>
              <a:gd name="connsiteY31" fmla="*/ 76010 h 1428750"/>
              <a:gd name="connsiteX32" fmla="*/ 384215 w 1104900"/>
              <a:gd name="connsiteY32" fmla="*/ 129159 h 1428750"/>
              <a:gd name="connsiteX33" fmla="*/ 301442 w 1104900"/>
              <a:gd name="connsiteY33" fmla="*/ 133731 h 1428750"/>
              <a:gd name="connsiteX34" fmla="*/ 170378 w 1104900"/>
              <a:gd name="connsiteY34" fmla="*/ 160020 h 1428750"/>
              <a:gd name="connsiteX35" fmla="*/ 144089 w 1104900"/>
              <a:gd name="connsiteY35" fmla="*/ 291084 h 1428750"/>
              <a:gd name="connsiteX36" fmla="*/ 139517 w 1104900"/>
              <a:gd name="connsiteY36" fmla="*/ 373856 h 1428750"/>
              <a:gd name="connsiteX37" fmla="*/ 86368 w 1104900"/>
              <a:gd name="connsiteY37" fmla="*/ 432245 h 1428750"/>
              <a:gd name="connsiteX38" fmla="*/ 10358 w 1104900"/>
              <a:gd name="connsiteY38" fmla="*/ 546735 h 1428750"/>
              <a:gd name="connsiteX39" fmla="*/ 86368 w 1104900"/>
              <a:gd name="connsiteY39" fmla="*/ 661226 h 1428750"/>
              <a:gd name="connsiteX40" fmla="*/ 139517 w 1104900"/>
              <a:gd name="connsiteY40" fmla="*/ 719614 h 1428750"/>
              <a:gd name="connsiteX41" fmla="*/ 144089 w 1104900"/>
              <a:gd name="connsiteY41" fmla="*/ 802386 h 1428750"/>
              <a:gd name="connsiteX42" fmla="*/ 170378 w 1104900"/>
              <a:gd name="connsiteY42" fmla="*/ 933450 h 1428750"/>
              <a:gd name="connsiteX43" fmla="*/ 173998 w 1104900"/>
              <a:gd name="connsiteY43" fmla="*/ 936308 h 1428750"/>
              <a:gd name="connsiteX44" fmla="*/ 3215 w 1104900"/>
              <a:gd name="connsiteY44" fmla="*/ 1231106 h 1428750"/>
              <a:gd name="connsiteX45" fmla="*/ 3215 w 1104900"/>
              <a:gd name="connsiteY45" fmla="*/ 1255205 h 1428750"/>
              <a:gd name="connsiteX46" fmla="*/ 117896 w 1104900"/>
              <a:gd name="connsiteY46" fmla="*/ 624554 h 1428750"/>
              <a:gd name="connsiteX47" fmla="*/ 58269 w 1104900"/>
              <a:gd name="connsiteY47" fmla="*/ 546354 h 1428750"/>
              <a:gd name="connsiteX48" fmla="*/ 117896 w 1104900"/>
              <a:gd name="connsiteY48" fmla="*/ 468154 h 1428750"/>
              <a:gd name="connsiteX49" fmla="*/ 183809 w 1104900"/>
              <a:gd name="connsiteY49" fmla="*/ 391858 h 1428750"/>
              <a:gd name="connsiteX50" fmla="*/ 192000 w 1104900"/>
              <a:gd name="connsiteY50" fmla="*/ 287560 h 1428750"/>
              <a:gd name="connsiteX51" fmla="*/ 204287 w 1104900"/>
              <a:gd name="connsiteY51" fmla="*/ 193643 h 1428750"/>
              <a:gd name="connsiteX52" fmla="*/ 298204 w 1104900"/>
              <a:gd name="connsiteY52" fmla="*/ 181356 h 1428750"/>
              <a:gd name="connsiteX53" fmla="*/ 402312 w 1104900"/>
              <a:gd name="connsiteY53" fmla="*/ 173164 h 1428750"/>
              <a:gd name="connsiteX54" fmla="*/ 478607 w 1104900"/>
              <a:gd name="connsiteY54" fmla="*/ 107252 h 1428750"/>
              <a:gd name="connsiteX55" fmla="*/ 556808 w 1104900"/>
              <a:gd name="connsiteY55" fmla="*/ 48101 h 1428750"/>
              <a:gd name="connsiteX56" fmla="*/ 635008 w 1104900"/>
              <a:gd name="connsiteY56" fmla="*/ 107728 h 1428750"/>
              <a:gd name="connsiteX57" fmla="*/ 711303 w 1104900"/>
              <a:gd name="connsiteY57" fmla="*/ 173641 h 1428750"/>
              <a:gd name="connsiteX58" fmla="*/ 815602 w 1104900"/>
              <a:gd name="connsiteY58" fmla="*/ 181832 h 1428750"/>
              <a:gd name="connsiteX59" fmla="*/ 909518 w 1104900"/>
              <a:gd name="connsiteY59" fmla="*/ 194120 h 1428750"/>
              <a:gd name="connsiteX60" fmla="*/ 921806 w 1104900"/>
              <a:gd name="connsiteY60" fmla="*/ 288036 h 1428750"/>
              <a:gd name="connsiteX61" fmla="*/ 929997 w 1104900"/>
              <a:gd name="connsiteY61" fmla="*/ 392144 h 1428750"/>
              <a:gd name="connsiteX62" fmla="*/ 995910 w 1104900"/>
              <a:gd name="connsiteY62" fmla="*/ 468440 h 1428750"/>
              <a:gd name="connsiteX63" fmla="*/ 1055537 w 1104900"/>
              <a:gd name="connsiteY63" fmla="*/ 546640 h 1428750"/>
              <a:gd name="connsiteX64" fmla="*/ 995910 w 1104900"/>
              <a:gd name="connsiteY64" fmla="*/ 624840 h 1428750"/>
              <a:gd name="connsiteX65" fmla="*/ 929997 w 1104900"/>
              <a:gd name="connsiteY65" fmla="*/ 701135 h 1428750"/>
              <a:gd name="connsiteX66" fmla="*/ 921806 w 1104900"/>
              <a:gd name="connsiteY66" fmla="*/ 805434 h 1428750"/>
              <a:gd name="connsiteX67" fmla="*/ 909518 w 1104900"/>
              <a:gd name="connsiteY67" fmla="*/ 899351 h 1428750"/>
              <a:gd name="connsiteX68" fmla="*/ 898184 w 1104900"/>
              <a:gd name="connsiteY68" fmla="*/ 906590 h 1428750"/>
              <a:gd name="connsiteX69" fmla="*/ 815411 w 1104900"/>
              <a:gd name="connsiteY69" fmla="*/ 911447 h 1428750"/>
              <a:gd name="connsiteX70" fmla="*/ 711589 w 1104900"/>
              <a:gd name="connsiteY70" fmla="*/ 919639 h 1428750"/>
              <a:gd name="connsiteX71" fmla="*/ 635008 w 1104900"/>
              <a:gd name="connsiteY71" fmla="*/ 985838 h 1428750"/>
              <a:gd name="connsiteX72" fmla="*/ 621482 w 1104900"/>
              <a:gd name="connsiteY72" fmla="*/ 1001078 h 1428750"/>
              <a:gd name="connsiteX73" fmla="*/ 580906 w 1104900"/>
              <a:gd name="connsiteY73" fmla="*/ 1037749 h 1428750"/>
              <a:gd name="connsiteX74" fmla="*/ 533852 w 1104900"/>
              <a:gd name="connsiteY74" fmla="*/ 1037749 h 1428750"/>
              <a:gd name="connsiteX75" fmla="*/ 479274 w 1104900"/>
              <a:gd name="connsiteY75" fmla="*/ 985552 h 1428750"/>
              <a:gd name="connsiteX76" fmla="*/ 402693 w 1104900"/>
              <a:gd name="connsiteY76" fmla="*/ 919353 h 1428750"/>
              <a:gd name="connsiteX77" fmla="*/ 389453 w 1104900"/>
              <a:gd name="connsiteY77" fmla="*/ 914781 h 1428750"/>
              <a:gd name="connsiteX78" fmla="*/ 384881 w 1104900"/>
              <a:gd name="connsiteY78" fmla="*/ 914781 h 1428750"/>
              <a:gd name="connsiteX79" fmla="*/ 375261 w 1104900"/>
              <a:gd name="connsiteY79" fmla="*/ 912876 h 1428750"/>
              <a:gd name="connsiteX80" fmla="*/ 339542 w 1104900"/>
              <a:gd name="connsiteY80" fmla="*/ 912876 h 1428750"/>
              <a:gd name="connsiteX81" fmla="*/ 297728 w 1104900"/>
              <a:gd name="connsiteY81" fmla="*/ 914591 h 1428750"/>
              <a:gd name="connsiteX82" fmla="*/ 214384 w 1104900"/>
              <a:gd name="connsiteY82" fmla="*/ 909542 h 1428750"/>
              <a:gd name="connsiteX83" fmla="*/ 203525 w 1104900"/>
              <a:gd name="connsiteY83" fmla="*/ 902494 h 1428750"/>
              <a:gd name="connsiteX84" fmla="*/ 191238 w 1104900"/>
              <a:gd name="connsiteY84" fmla="*/ 808577 h 1428750"/>
              <a:gd name="connsiteX85" fmla="*/ 183047 w 1104900"/>
              <a:gd name="connsiteY85" fmla="*/ 704469 h 1428750"/>
              <a:gd name="connsiteX86" fmla="*/ 117896 w 1104900"/>
              <a:gd name="connsiteY86" fmla="*/ 624554 h 1428750"/>
              <a:gd name="connsiteX87" fmla="*/ 556808 w 1104900"/>
              <a:gd name="connsiteY87" fmla="*/ 880491 h 1428750"/>
              <a:gd name="connsiteX88" fmla="*/ 890945 w 1104900"/>
              <a:gd name="connsiteY88" fmla="*/ 546354 h 1428750"/>
              <a:gd name="connsiteX89" fmla="*/ 556808 w 1104900"/>
              <a:gd name="connsiteY89" fmla="*/ 212217 h 1428750"/>
              <a:gd name="connsiteX90" fmla="*/ 222671 w 1104900"/>
              <a:gd name="connsiteY90" fmla="*/ 546354 h 1428750"/>
              <a:gd name="connsiteX91" fmla="*/ 222671 w 1104900"/>
              <a:gd name="connsiteY91" fmla="*/ 546640 h 1428750"/>
              <a:gd name="connsiteX92" fmla="*/ 556808 w 1104900"/>
              <a:gd name="connsiteY92" fmla="*/ 880586 h 1428750"/>
              <a:gd name="connsiteX93" fmla="*/ 556808 w 1104900"/>
              <a:gd name="connsiteY93" fmla="*/ 260699 h 1428750"/>
              <a:gd name="connsiteX94" fmla="*/ 842653 w 1104900"/>
              <a:gd name="connsiteY94" fmla="*/ 546545 h 1428750"/>
              <a:gd name="connsiteX95" fmla="*/ 556808 w 1104900"/>
              <a:gd name="connsiteY95" fmla="*/ 832390 h 1428750"/>
              <a:gd name="connsiteX96" fmla="*/ 270962 w 1104900"/>
              <a:gd name="connsiteY96" fmla="*/ 546545 h 1428750"/>
              <a:gd name="connsiteX97" fmla="*/ 270962 w 1104900"/>
              <a:gd name="connsiteY97" fmla="*/ 546545 h 1428750"/>
              <a:gd name="connsiteX98" fmla="*/ 556808 w 1104900"/>
              <a:gd name="connsiteY98" fmla="*/ 260699 h 1428750"/>
              <a:gd name="connsiteX99" fmla="*/ 894850 w 1104900"/>
              <a:gd name="connsiteY99" fmla="*/ 1219962 h 1428750"/>
              <a:gd name="connsiteX100" fmla="*/ 874085 w 1104900"/>
              <a:gd name="connsiteY100" fmla="*/ 1232059 h 1428750"/>
              <a:gd name="connsiteX101" fmla="*/ 797028 w 1104900"/>
              <a:gd name="connsiteY101" fmla="*/ 1364171 h 1428750"/>
              <a:gd name="connsiteX102" fmla="*/ 624435 w 1104900"/>
              <a:gd name="connsiteY102" fmla="*/ 1065467 h 1428750"/>
              <a:gd name="connsiteX103" fmla="*/ 627102 w 1104900"/>
              <a:gd name="connsiteY103" fmla="*/ 1062800 h 1428750"/>
              <a:gd name="connsiteX104" fmla="*/ 646152 w 1104900"/>
              <a:gd name="connsiteY104" fmla="*/ 1044702 h 1428750"/>
              <a:gd name="connsiteX105" fmla="*/ 651962 w 1104900"/>
              <a:gd name="connsiteY105" fmla="*/ 1038701 h 1428750"/>
              <a:gd name="connsiteX106" fmla="*/ 671012 w 1104900"/>
              <a:gd name="connsiteY106" fmla="*/ 1017175 h 1428750"/>
              <a:gd name="connsiteX107" fmla="*/ 729686 w 1104900"/>
              <a:gd name="connsiteY107" fmla="*/ 963835 h 1428750"/>
              <a:gd name="connsiteX108" fmla="*/ 812268 w 1104900"/>
              <a:gd name="connsiteY108" fmla="*/ 959453 h 1428750"/>
              <a:gd name="connsiteX109" fmla="*/ 876752 w 1104900"/>
              <a:gd name="connsiteY109" fmla="*/ 959453 h 1428750"/>
              <a:gd name="connsiteX110" fmla="*/ 895612 w 1104900"/>
              <a:gd name="connsiteY110" fmla="*/ 956596 h 1428750"/>
              <a:gd name="connsiteX111" fmla="*/ 895612 w 1104900"/>
              <a:gd name="connsiteY111" fmla="*/ 956596 h 1428750"/>
              <a:gd name="connsiteX112" fmla="*/ 1046964 w 1104900"/>
              <a:gd name="connsiteY112" fmla="*/ 1218819 h 1428750"/>
              <a:gd name="connsiteX113" fmla="*/ 894850 w 1104900"/>
              <a:gd name="connsiteY113" fmla="*/ 1220057 h 1428750"/>
              <a:gd name="connsiteX114" fmla="*/ 217337 w 1104900"/>
              <a:gd name="connsiteY114" fmla="*/ 957263 h 1428750"/>
              <a:gd name="connsiteX115" fmla="*/ 218765 w 1104900"/>
              <a:gd name="connsiteY115" fmla="*/ 957263 h 1428750"/>
              <a:gd name="connsiteX116" fmla="*/ 236196 w 1104900"/>
              <a:gd name="connsiteY116" fmla="*/ 959930 h 1428750"/>
              <a:gd name="connsiteX117" fmla="*/ 301633 w 1104900"/>
              <a:gd name="connsiteY117" fmla="*/ 959930 h 1428750"/>
              <a:gd name="connsiteX118" fmla="*/ 384215 w 1104900"/>
              <a:gd name="connsiteY118" fmla="*/ 964502 h 1428750"/>
              <a:gd name="connsiteX119" fmla="*/ 442603 w 1104900"/>
              <a:gd name="connsiteY119" fmla="*/ 1017842 h 1428750"/>
              <a:gd name="connsiteX120" fmla="*/ 461939 w 1104900"/>
              <a:gd name="connsiteY120" fmla="*/ 1039368 h 1428750"/>
              <a:gd name="connsiteX121" fmla="*/ 467749 w 1104900"/>
              <a:gd name="connsiteY121" fmla="*/ 1045369 h 1428750"/>
              <a:gd name="connsiteX122" fmla="*/ 487085 w 1104900"/>
              <a:gd name="connsiteY122" fmla="*/ 1063752 h 1428750"/>
              <a:gd name="connsiteX123" fmla="*/ 489752 w 1104900"/>
              <a:gd name="connsiteY123" fmla="*/ 1066133 h 1428750"/>
              <a:gd name="connsiteX124" fmla="*/ 316873 w 1104900"/>
              <a:gd name="connsiteY124" fmla="*/ 1364075 h 1428750"/>
              <a:gd name="connsiteX125" fmla="*/ 239816 w 1104900"/>
              <a:gd name="connsiteY125" fmla="*/ 1231964 h 1428750"/>
              <a:gd name="connsiteX126" fmla="*/ 219051 w 1104900"/>
              <a:gd name="connsiteY126" fmla="*/ 1219867 h 1428750"/>
              <a:gd name="connsiteX127" fmla="*/ 65984 w 1104900"/>
              <a:gd name="connsiteY127" fmla="*/ 1219867 h 1428750"/>
              <a:gd name="connsiteX128" fmla="*/ 217337 w 1104900"/>
              <a:gd name="connsiteY128" fmla="*/ 957167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1104900" h="1428750">
                <a:moveTo>
                  <a:pt x="3215" y="1255205"/>
                </a:moveTo>
                <a:cubicBezTo>
                  <a:pt x="7501" y="1262634"/>
                  <a:pt x="15407" y="1267206"/>
                  <a:pt x="23979" y="1267301"/>
                </a:cubicBezTo>
                <a:lnTo>
                  <a:pt x="204859" y="1267301"/>
                </a:lnTo>
                <a:lnTo>
                  <a:pt x="295918" y="1423511"/>
                </a:lnTo>
                <a:cubicBezTo>
                  <a:pt x="300204" y="1430941"/>
                  <a:pt x="308110" y="1435513"/>
                  <a:pt x="316682" y="1435608"/>
                </a:cubicBezTo>
                <a:lnTo>
                  <a:pt x="316682" y="1435608"/>
                </a:lnTo>
                <a:cubicBezTo>
                  <a:pt x="325255" y="1435608"/>
                  <a:pt x="333161" y="1430941"/>
                  <a:pt x="337447" y="1423511"/>
                </a:cubicBezTo>
                <a:lnTo>
                  <a:pt x="530614" y="1088422"/>
                </a:lnTo>
                <a:cubicBezTo>
                  <a:pt x="547283" y="1093756"/>
                  <a:pt x="565190" y="1093756"/>
                  <a:pt x="581763" y="1088422"/>
                </a:cubicBezTo>
                <a:lnTo>
                  <a:pt x="774930" y="1423511"/>
                </a:lnTo>
                <a:cubicBezTo>
                  <a:pt x="779216" y="1430941"/>
                  <a:pt x="787122" y="1435513"/>
                  <a:pt x="795695" y="1435608"/>
                </a:cubicBezTo>
                <a:lnTo>
                  <a:pt x="795695" y="1435608"/>
                </a:lnTo>
                <a:cubicBezTo>
                  <a:pt x="804267" y="1435608"/>
                  <a:pt x="812173" y="1430941"/>
                  <a:pt x="816459" y="1423511"/>
                </a:cubicBezTo>
                <a:lnTo>
                  <a:pt x="907518" y="1267301"/>
                </a:lnTo>
                <a:lnTo>
                  <a:pt x="1088398" y="1267301"/>
                </a:lnTo>
                <a:cubicBezTo>
                  <a:pt x="1101733" y="1267301"/>
                  <a:pt x="1112496" y="1256347"/>
                  <a:pt x="1112401" y="1243013"/>
                </a:cubicBezTo>
                <a:cubicBezTo>
                  <a:pt x="1112401" y="1238822"/>
                  <a:pt x="1111258" y="1234726"/>
                  <a:pt x="1109162" y="1231106"/>
                </a:cubicBezTo>
                <a:lnTo>
                  <a:pt x="940189" y="935355"/>
                </a:lnTo>
                <a:lnTo>
                  <a:pt x="943808" y="932498"/>
                </a:lnTo>
                <a:cubicBezTo>
                  <a:pt x="976193" y="900113"/>
                  <a:pt x="973050" y="849916"/>
                  <a:pt x="970097" y="801434"/>
                </a:cubicBezTo>
                <a:cubicBezTo>
                  <a:pt x="966192" y="773811"/>
                  <a:pt x="967716" y="745617"/>
                  <a:pt x="974669" y="718661"/>
                </a:cubicBezTo>
                <a:cubicBezTo>
                  <a:pt x="988385" y="695896"/>
                  <a:pt x="1006388" y="676085"/>
                  <a:pt x="1027819" y="660273"/>
                </a:cubicBezTo>
                <a:cubicBezTo>
                  <a:pt x="1063538" y="629126"/>
                  <a:pt x="1103828" y="593598"/>
                  <a:pt x="1103828" y="545783"/>
                </a:cubicBezTo>
                <a:cubicBezTo>
                  <a:pt x="1103828" y="497967"/>
                  <a:pt x="1064014" y="463487"/>
                  <a:pt x="1027819" y="432054"/>
                </a:cubicBezTo>
                <a:cubicBezTo>
                  <a:pt x="1006483" y="416243"/>
                  <a:pt x="988385" y="396431"/>
                  <a:pt x="974669" y="373666"/>
                </a:cubicBezTo>
                <a:cubicBezTo>
                  <a:pt x="967716" y="346615"/>
                  <a:pt x="966097" y="318516"/>
                  <a:pt x="970097" y="290894"/>
                </a:cubicBezTo>
                <a:cubicBezTo>
                  <a:pt x="972955" y="242602"/>
                  <a:pt x="976098" y="192119"/>
                  <a:pt x="943808" y="159830"/>
                </a:cubicBezTo>
                <a:cubicBezTo>
                  <a:pt x="911423" y="127445"/>
                  <a:pt x="861227" y="130874"/>
                  <a:pt x="812744" y="133731"/>
                </a:cubicBezTo>
                <a:cubicBezTo>
                  <a:pt x="785122" y="137636"/>
                  <a:pt x="756928" y="136112"/>
                  <a:pt x="729972" y="129159"/>
                </a:cubicBezTo>
                <a:cubicBezTo>
                  <a:pt x="707207" y="115443"/>
                  <a:pt x="687395" y="97346"/>
                  <a:pt x="671584" y="76010"/>
                </a:cubicBezTo>
                <a:cubicBezTo>
                  <a:pt x="640437" y="40291"/>
                  <a:pt x="605385" y="0"/>
                  <a:pt x="557093" y="0"/>
                </a:cubicBezTo>
                <a:cubicBezTo>
                  <a:pt x="508802" y="0"/>
                  <a:pt x="473750" y="40291"/>
                  <a:pt x="442603" y="76010"/>
                </a:cubicBezTo>
                <a:cubicBezTo>
                  <a:pt x="426791" y="97346"/>
                  <a:pt x="406979" y="115443"/>
                  <a:pt x="384215" y="129159"/>
                </a:cubicBezTo>
                <a:cubicBezTo>
                  <a:pt x="357164" y="136112"/>
                  <a:pt x="329065" y="137732"/>
                  <a:pt x="301442" y="133731"/>
                </a:cubicBezTo>
                <a:cubicBezTo>
                  <a:pt x="253151" y="130874"/>
                  <a:pt x="202668" y="127730"/>
                  <a:pt x="170378" y="160020"/>
                </a:cubicBezTo>
                <a:cubicBezTo>
                  <a:pt x="137993" y="192405"/>
                  <a:pt x="141137" y="242602"/>
                  <a:pt x="144089" y="291084"/>
                </a:cubicBezTo>
                <a:cubicBezTo>
                  <a:pt x="147995" y="318707"/>
                  <a:pt x="146471" y="346901"/>
                  <a:pt x="139517" y="373856"/>
                </a:cubicBezTo>
                <a:cubicBezTo>
                  <a:pt x="125801" y="396621"/>
                  <a:pt x="107799" y="416433"/>
                  <a:pt x="86368" y="432245"/>
                </a:cubicBezTo>
                <a:cubicBezTo>
                  <a:pt x="50173" y="463391"/>
                  <a:pt x="10358" y="498634"/>
                  <a:pt x="10358" y="546735"/>
                </a:cubicBezTo>
                <a:cubicBezTo>
                  <a:pt x="10358" y="594836"/>
                  <a:pt x="50173" y="629793"/>
                  <a:pt x="86368" y="661226"/>
                </a:cubicBezTo>
                <a:cubicBezTo>
                  <a:pt x="107704" y="677037"/>
                  <a:pt x="125801" y="696849"/>
                  <a:pt x="139517" y="719614"/>
                </a:cubicBezTo>
                <a:cubicBezTo>
                  <a:pt x="146471" y="746665"/>
                  <a:pt x="148090" y="774764"/>
                  <a:pt x="144089" y="802386"/>
                </a:cubicBezTo>
                <a:cubicBezTo>
                  <a:pt x="141232" y="850678"/>
                  <a:pt x="138089" y="901160"/>
                  <a:pt x="170378" y="933450"/>
                </a:cubicBezTo>
                <a:lnTo>
                  <a:pt x="173998" y="936308"/>
                </a:lnTo>
                <a:lnTo>
                  <a:pt x="3215" y="1231106"/>
                </a:lnTo>
                <a:cubicBezTo>
                  <a:pt x="-1072" y="1238536"/>
                  <a:pt x="-1072" y="1247775"/>
                  <a:pt x="3215" y="1255205"/>
                </a:cubicBezTo>
                <a:close/>
                <a:moveTo>
                  <a:pt x="117896" y="624554"/>
                </a:moveTo>
                <a:cubicBezTo>
                  <a:pt x="88654" y="598932"/>
                  <a:pt x="58269" y="572357"/>
                  <a:pt x="58269" y="546354"/>
                </a:cubicBezTo>
                <a:cubicBezTo>
                  <a:pt x="58269" y="520351"/>
                  <a:pt x="88654" y="493967"/>
                  <a:pt x="117896" y="468154"/>
                </a:cubicBezTo>
                <a:cubicBezTo>
                  <a:pt x="145232" y="447866"/>
                  <a:pt x="167711" y="421862"/>
                  <a:pt x="183809" y="391858"/>
                </a:cubicBezTo>
                <a:cubicBezTo>
                  <a:pt x="194096" y="358140"/>
                  <a:pt x="196953" y="322517"/>
                  <a:pt x="192000" y="287560"/>
                </a:cubicBezTo>
                <a:cubicBezTo>
                  <a:pt x="189619" y="249650"/>
                  <a:pt x="187142" y="210502"/>
                  <a:pt x="204287" y="193643"/>
                </a:cubicBezTo>
                <a:cubicBezTo>
                  <a:pt x="221432" y="176784"/>
                  <a:pt x="260294" y="179165"/>
                  <a:pt x="298204" y="181356"/>
                </a:cubicBezTo>
                <a:cubicBezTo>
                  <a:pt x="333065" y="186214"/>
                  <a:pt x="368594" y="183452"/>
                  <a:pt x="402312" y="173164"/>
                </a:cubicBezTo>
                <a:cubicBezTo>
                  <a:pt x="432316" y="157067"/>
                  <a:pt x="458319" y="134588"/>
                  <a:pt x="478607" y="107252"/>
                </a:cubicBezTo>
                <a:cubicBezTo>
                  <a:pt x="504420" y="78296"/>
                  <a:pt x="530804" y="48101"/>
                  <a:pt x="556808" y="48101"/>
                </a:cubicBezTo>
                <a:cubicBezTo>
                  <a:pt x="582811" y="48101"/>
                  <a:pt x="609195" y="78486"/>
                  <a:pt x="635008" y="107728"/>
                </a:cubicBezTo>
                <a:cubicBezTo>
                  <a:pt x="655296" y="135065"/>
                  <a:pt x="681299" y="157544"/>
                  <a:pt x="711303" y="173641"/>
                </a:cubicBezTo>
                <a:cubicBezTo>
                  <a:pt x="745022" y="183928"/>
                  <a:pt x="780645" y="186785"/>
                  <a:pt x="815602" y="181832"/>
                </a:cubicBezTo>
                <a:cubicBezTo>
                  <a:pt x="853511" y="179451"/>
                  <a:pt x="892659" y="176975"/>
                  <a:pt x="909518" y="194120"/>
                </a:cubicBezTo>
                <a:cubicBezTo>
                  <a:pt x="926378" y="211264"/>
                  <a:pt x="923996" y="250127"/>
                  <a:pt x="921806" y="288036"/>
                </a:cubicBezTo>
                <a:cubicBezTo>
                  <a:pt x="916948" y="322898"/>
                  <a:pt x="919710" y="358426"/>
                  <a:pt x="929997" y="392144"/>
                </a:cubicBezTo>
                <a:cubicBezTo>
                  <a:pt x="946094" y="422148"/>
                  <a:pt x="968573" y="448151"/>
                  <a:pt x="995910" y="468440"/>
                </a:cubicBezTo>
                <a:cubicBezTo>
                  <a:pt x="1025152" y="494062"/>
                  <a:pt x="1055537" y="520637"/>
                  <a:pt x="1055537" y="546640"/>
                </a:cubicBezTo>
                <a:cubicBezTo>
                  <a:pt x="1055537" y="572643"/>
                  <a:pt x="1025152" y="599027"/>
                  <a:pt x="995910" y="624840"/>
                </a:cubicBezTo>
                <a:cubicBezTo>
                  <a:pt x="968573" y="645128"/>
                  <a:pt x="946094" y="671132"/>
                  <a:pt x="929997" y="701135"/>
                </a:cubicBezTo>
                <a:cubicBezTo>
                  <a:pt x="919710" y="734854"/>
                  <a:pt x="916853" y="770477"/>
                  <a:pt x="921806" y="805434"/>
                </a:cubicBezTo>
                <a:cubicBezTo>
                  <a:pt x="924187" y="843344"/>
                  <a:pt x="926663" y="882491"/>
                  <a:pt x="909518" y="899351"/>
                </a:cubicBezTo>
                <a:cubicBezTo>
                  <a:pt x="906280" y="902494"/>
                  <a:pt x="902375" y="904970"/>
                  <a:pt x="898184" y="906590"/>
                </a:cubicBezTo>
                <a:cubicBezTo>
                  <a:pt x="871228" y="913829"/>
                  <a:pt x="843034" y="915543"/>
                  <a:pt x="815411" y="911447"/>
                </a:cubicBezTo>
                <a:cubicBezTo>
                  <a:pt x="780645" y="906494"/>
                  <a:pt x="745212" y="909352"/>
                  <a:pt x="711589" y="919639"/>
                </a:cubicBezTo>
                <a:cubicBezTo>
                  <a:pt x="681490" y="935736"/>
                  <a:pt x="655391" y="958406"/>
                  <a:pt x="635008" y="985838"/>
                </a:cubicBezTo>
                <a:lnTo>
                  <a:pt x="621482" y="1001078"/>
                </a:lnTo>
                <a:cubicBezTo>
                  <a:pt x="609767" y="1015175"/>
                  <a:pt x="596146" y="1027557"/>
                  <a:pt x="580906" y="1037749"/>
                </a:cubicBezTo>
                <a:cubicBezTo>
                  <a:pt x="566714" y="1047560"/>
                  <a:pt x="547949" y="1047560"/>
                  <a:pt x="533852" y="1037749"/>
                </a:cubicBezTo>
                <a:cubicBezTo>
                  <a:pt x="513278" y="1023080"/>
                  <a:pt x="494895" y="1005554"/>
                  <a:pt x="479274" y="985552"/>
                </a:cubicBezTo>
                <a:cubicBezTo>
                  <a:pt x="458986" y="958120"/>
                  <a:pt x="432792" y="935546"/>
                  <a:pt x="402693" y="919353"/>
                </a:cubicBezTo>
                <a:cubicBezTo>
                  <a:pt x="398407" y="917543"/>
                  <a:pt x="393930" y="916019"/>
                  <a:pt x="389453" y="914781"/>
                </a:cubicBezTo>
                <a:lnTo>
                  <a:pt x="384881" y="914781"/>
                </a:lnTo>
                <a:lnTo>
                  <a:pt x="375261" y="912876"/>
                </a:lnTo>
                <a:lnTo>
                  <a:pt x="339542" y="912876"/>
                </a:lnTo>
                <a:cubicBezTo>
                  <a:pt x="325826" y="912876"/>
                  <a:pt x="311729" y="912876"/>
                  <a:pt x="297728" y="914591"/>
                </a:cubicBezTo>
                <a:cubicBezTo>
                  <a:pt x="269915" y="918686"/>
                  <a:pt x="241530" y="916972"/>
                  <a:pt x="214384" y="909542"/>
                </a:cubicBezTo>
                <a:cubicBezTo>
                  <a:pt x="210383" y="907923"/>
                  <a:pt x="206669" y="905542"/>
                  <a:pt x="203525" y="902494"/>
                </a:cubicBezTo>
                <a:cubicBezTo>
                  <a:pt x="186666" y="885635"/>
                  <a:pt x="189047" y="846487"/>
                  <a:pt x="191238" y="808577"/>
                </a:cubicBezTo>
                <a:cubicBezTo>
                  <a:pt x="196096" y="773716"/>
                  <a:pt x="193334" y="738188"/>
                  <a:pt x="183047" y="704469"/>
                </a:cubicBezTo>
                <a:cubicBezTo>
                  <a:pt x="167616" y="673227"/>
                  <a:pt x="145328" y="645890"/>
                  <a:pt x="117896" y="624554"/>
                </a:cubicBezTo>
                <a:close/>
                <a:moveTo>
                  <a:pt x="556808" y="880491"/>
                </a:moveTo>
                <a:cubicBezTo>
                  <a:pt x="741402" y="880491"/>
                  <a:pt x="890945" y="730853"/>
                  <a:pt x="890945" y="546354"/>
                </a:cubicBezTo>
                <a:cubicBezTo>
                  <a:pt x="890945" y="361759"/>
                  <a:pt x="741307" y="212217"/>
                  <a:pt x="556808" y="212217"/>
                </a:cubicBezTo>
                <a:cubicBezTo>
                  <a:pt x="372213" y="212217"/>
                  <a:pt x="222671" y="361855"/>
                  <a:pt x="222671" y="546354"/>
                </a:cubicBezTo>
                <a:cubicBezTo>
                  <a:pt x="222671" y="546354"/>
                  <a:pt x="222671" y="546545"/>
                  <a:pt x="222671" y="546640"/>
                </a:cubicBezTo>
                <a:cubicBezTo>
                  <a:pt x="222956" y="731044"/>
                  <a:pt x="372404" y="880396"/>
                  <a:pt x="556808" y="880586"/>
                </a:cubicBezTo>
                <a:close/>
                <a:moveTo>
                  <a:pt x="556808" y="260699"/>
                </a:moveTo>
                <a:cubicBezTo>
                  <a:pt x="714732" y="260699"/>
                  <a:pt x="842653" y="388715"/>
                  <a:pt x="842653" y="546545"/>
                </a:cubicBezTo>
                <a:cubicBezTo>
                  <a:pt x="842653" y="704374"/>
                  <a:pt x="714637" y="832390"/>
                  <a:pt x="556808" y="832390"/>
                </a:cubicBezTo>
                <a:cubicBezTo>
                  <a:pt x="398978" y="832390"/>
                  <a:pt x="270962" y="704374"/>
                  <a:pt x="270962" y="546545"/>
                </a:cubicBezTo>
                <a:lnTo>
                  <a:pt x="270962" y="546545"/>
                </a:lnTo>
                <a:cubicBezTo>
                  <a:pt x="271058" y="388715"/>
                  <a:pt x="398978" y="260795"/>
                  <a:pt x="556808" y="260699"/>
                </a:cubicBezTo>
                <a:close/>
                <a:moveTo>
                  <a:pt x="894850" y="1219962"/>
                </a:moveTo>
                <a:cubicBezTo>
                  <a:pt x="886277" y="1219962"/>
                  <a:pt x="878372" y="1224629"/>
                  <a:pt x="874085" y="1232059"/>
                </a:cubicBezTo>
                <a:lnTo>
                  <a:pt x="797028" y="1364171"/>
                </a:lnTo>
                <a:lnTo>
                  <a:pt x="624435" y="1065467"/>
                </a:lnTo>
                <a:lnTo>
                  <a:pt x="627102" y="1062800"/>
                </a:lnTo>
                <a:cubicBezTo>
                  <a:pt x="633579" y="1057275"/>
                  <a:pt x="640151" y="1050989"/>
                  <a:pt x="646152" y="1044702"/>
                </a:cubicBezTo>
                <a:lnTo>
                  <a:pt x="651962" y="1038701"/>
                </a:lnTo>
                <a:lnTo>
                  <a:pt x="671012" y="1017175"/>
                </a:lnTo>
                <a:cubicBezTo>
                  <a:pt x="686824" y="995648"/>
                  <a:pt x="706826" y="977551"/>
                  <a:pt x="729686" y="963835"/>
                </a:cubicBezTo>
                <a:cubicBezTo>
                  <a:pt x="756642" y="956977"/>
                  <a:pt x="784741" y="955453"/>
                  <a:pt x="812268" y="959453"/>
                </a:cubicBezTo>
                <a:lnTo>
                  <a:pt x="876752" y="959453"/>
                </a:lnTo>
                <a:cubicBezTo>
                  <a:pt x="883039" y="958882"/>
                  <a:pt x="889325" y="957929"/>
                  <a:pt x="895612" y="956596"/>
                </a:cubicBezTo>
                <a:lnTo>
                  <a:pt x="895612" y="956596"/>
                </a:lnTo>
                <a:lnTo>
                  <a:pt x="1046964" y="1218819"/>
                </a:lnTo>
                <a:lnTo>
                  <a:pt x="894850" y="1220057"/>
                </a:lnTo>
                <a:close/>
                <a:moveTo>
                  <a:pt x="217337" y="957263"/>
                </a:moveTo>
                <a:lnTo>
                  <a:pt x="218765" y="957263"/>
                </a:lnTo>
                <a:cubicBezTo>
                  <a:pt x="224480" y="958501"/>
                  <a:pt x="230291" y="959358"/>
                  <a:pt x="236196" y="959930"/>
                </a:cubicBezTo>
                <a:lnTo>
                  <a:pt x="301633" y="959930"/>
                </a:lnTo>
                <a:cubicBezTo>
                  <a:pt x="329160" y="956024"/>
                  <a:pt x="357259" y="957548"/>
                  <a:pt x="384215" y="964502"/>
                </a:cubicBezTo>
                <a:cubicBezTo>
                  <a:pt x="406979" y="978313"/>
                  <a:pt x="426887" y="996410"/>
                  <a:pt x="442603" y="1017842"/>
                </a:cubicBezTo>
                <a:lnTo>
                  <a:pt x="461939" y="1039368"/>
                </a:lnTo>
                <a:lnTo>
                  <a:pt x="467749" y="1045369"/>
                </a:lnTo>
                <a:cubicBezTo>
                  <a:pt x="474035" y="1051846"/>
                  <a:pt x="480322" y="1057942"/>
                  <a:pt x="487085" y="1063752"/>
                </a:cubicBezTo>
                <a:lnTo>
                  <a:pt x="489752" y="1066133"/>
                </a:lnTo>
                <a:lnTo>
                  <a:pt x="316873" y="1364075"/>
                </a:lnTo>
                <a:lnTo>
                  <a:pt x="239816" y="1231964"/>
                </a:lnTo>
                <a:cubicBezTo>
                  <a:pt x="235529" y="1224534"/>
                  <a:pt x="227624" y="1219962"/>
                  <a:pt x="219051" y="1219867"/>
                </a:cubicBezTo>
                <a:lnTo>
                  <a:pt x="65984" y="1219867"/>
                </a:lnTo>
                <a:lnTo>
                  <a:pt x="217337" y="957167"/>
                </a:lnTo>
                <a:close/>
              </a:path>
            </a:pathLst>
          </a:custGeom>
          <a:solidFill>
            <a:srgbClr val="2470AB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06AB5C8-9A64-413B-B37F-587111AD7E64}"/>
              </a:ext>
            </a:extLst>
          </p:cNvPr>
          <p:cNvSpPr/>
          <p:nvPr/>
        </p:nvSpPr>
        <p:spPr>
          <a:xfrm>
            <a:off x="6667380" y="3342154"/>
            <a:ext cx="1141539" cy="1141539"/>
          </a:xfrm>
          <a:custGeom>
            <a:avLst/>
            <a:gdLst>
              <a:gd name="connsiteX0" fmla="*/ 1339641 w 1352550"/>
              <a:gd name="connsiteY0" fmla="*/ 124301 h 1352550"/>
              <a:gd name="connsiteX1" fmla="*/ 1272680 w 1352550"/>
              <a:gd name="connsiteY1" fmla="*/ 93726 h 1352550"/>
              <a:gd name="connsiteX2" fmla="*/ 1053796 w 1352550"/>
              <a:gd name="connsiteY2" fmla="*/ 93726 h 1352550"/>
              <a:gd name="connsiteX3" fmla="*/ 1053796 w 1352550"/>
              <a:gd name="connsiteY3" fmla="*/ 74390 h 1352550"/>
              <a:gd name="connsiteX4" fmla="*/ 979406 w 1352550"/>
              <a:gd name="connsiteY4" fmla="*/ 0 h 1352550"/>
              <a:gd name="connsiteX5" fmla="*/ 381807 w 1352550"/>
              <a:gd name="connsiteY5" fmla="*/ 0 h 1352550"/>
              <a:gd name="connsiteX6" fmla="*/ 307417 w 1352550"/>
              <a:gd name="connsiteY6" fmla="*/ 74390 h 1352550"/>
              <a:gd name="connsiteX7" fmla="*/ 307417 w 1352550"/>
              <a:gd name="connsiteY7" fmla="*/ 93726 h 1352550"/>
              <a:gd name="connsiteX8" fmla="*/ 88723 w 1352550"/>
              <a:gd name="connsiteY8" fmla="*/ 93726 h 1352550"/>
              <a:gd name="connsiteX9" fmla="*/ 21762 w 1352550"/>
              <a:gd name="connsiteY9" fmla="*/ 124301 h 1352550"/>
              <a:gd name="connsiteX10" fmla="*/ 902 w 1352550"/>
              <a:gd name="connsiteY10" fmla="*/ 194882 h 1352550"/>
              <a:gd name="connsiteX11" fmla="*/ 146254 w 1352550"/>
              <a:gd name="connsiteY11" fmla="*/ 525590 h 1352550"/>
              <a:gd name="connsiteX12" fmla="*/ 421621 w 1352550"/>
              <a:gd name="connsiteY12" fmla="*/ 674370 h 1352550"/>
              <a:gd name="connsiteX13" fmla="*/ 448101 w 1352550"/>
              <a:gd name="connsiteY13" fmla="*/ 701612 h 1352550"/>
              <a:gd name="connsiteX14" fmla="*/ 564401 w 1352550"/>
              <a:gd name="connsiteY14" fmla="*/ 777049 h 1352550"/>
              <a:gd name="connsiteX15" fmla="*/ 538303 w 1352550"/>
              <a:gd name="connsiteY15" fmla="*/ 826961 h 1352550"/>
              <a:gd name="connsiteX16" fmla="*/ 593643 w 1352550"/>
              <a:gd name="connsiteY16" fmla="*/ 887635 h 1352550"/>
              <a:gd name="connsiteX17" fmla="*/ 593643 w 1352550"/>
              <a:gd name="connsiteY17" fmla="*/ 923449 h 1352550"/>
              <a:gd name="connsiteX18" fmla="*/ 544970 w 1352550"/>
              <a:gd name="connsiteY18" fmla="*/ 1080897 h 1352550"/>
              <a:gd name="connsiteX19" fmla="*/ 522967 w 1352550"/>
              <a:gd name="connsiteY19" fmla="*/ 1080897 h 1352550"/>
              <a:gd name="connsiteX20" fmla="*/ 445339 w 1352550"/>
              <a:gd name="connsiteY20" fmla="*/ 1142524 h 1352550"/>
              <a:gd name="connsiteX21" fmla="*/ 436290 w 1352550"/>
              <a:gd name="connsiteY21" fmla="*/ 1175766 h 1352550"/>
              <a:gd name="connsiteX22" fmla="*/ 400190 w 1352550"/>
              <a:gd name="connsiteY22" fmla="*/ 1175766 h 1352550"/>
              <a:gd name="connsiteX23" fmla="*/ 307321 w 1352550"/>
              <a:gd name="connsiteY23" fmla="*/ 1268635 h 1352550"/>
              <a:gd name="connsiteX24" fmla="*/ 307321 w 1352550"/>
              <a:gd name="connsiteY24" fmla="*/ 1314641 h 1352550"/>
              <a:gd name="connsiteX25" fmla="*/ 354184 w 1352550"/>
              <a:gd name="connsiteY25" fmla="*/ 1361504 h 1352550"/>
              <a:gd name="connsiteX26" fmla="*/ 1006837 w 1352550"/>
              <a:gd name="connsiteY26" fmla="*/ 1361504 h 1352550"/>
              <a:gd name="connsiteX27" fmla="*/ 1053701 w 1352550"/>
              <a:gd name="connsiteY27" fmla="*/ 1314641 h 1352550"/>
              <a:gd name="connsiteX28" fmla="*/ 1053701 w 1352550"/>
              <a:gd name="connsiteY28" fmla="*/ 1268635 h 1352550"/>
              <a:gd name="connsiteX29" fmla="*/ 960832 w 1352550"/>
              <a:gd name="connsiteY29" fmla="*/ 1175766 h 1352550"/>
              <a:gd name="connsiteX30" fmla="*/ 924732 w 1352550"/>
              <a:gd name="connsiteY30" fmla="*/ 1175766 h 1352550"/>
              <a:gd name="connsiteX31" fmla="*/ 915874 w 1352550"/>
              <a:gd name="connsiteY31" fmla="*/ 1142714 h 1352550"/>
              <a:gd name="connsiteX32" fmla="*/ 838245 w 1352550"/>
              <a:gd name="connsiteY32" fmla="*/ 1081088 h 1352550"/>
              <a:gd name="connsiteX33" fmla="*/ 816242 w 1352550"/>
              <a:gd name="connsiteY33" fmla="*/ 1081088 h 1352550"/>
              <a:gd name="connsiteX34" fmla="*/ 767569 w 1352550"/>
              <a:gd name="connsiteY34" fmla="*/ 923639 h 1352550"/>
              <a:gd name="connsiteX35" fmla="*/ 767569 w 1352550"/>
              <a:gd name="connsiteY35" fmla="*/ 887825 h 1352550"/>
              <a:gd name="connsiteX36" fmla="*/ 822910 w 1352550"/>
              <a:gd name="connsiteY36" fmla="*/ 827151 h 1352550"/>
              <a:gd name="connsiteX37" fmla="*/ 796811 w 1352550"/>
              <a:gd name="connsiteY37" fmla="*/ 777240 h 1352550"/>
              <a:gd name="connsiteX38" fmla="*/ 913111 w 1352550"/>
              <a:gd name="connsiteY38" fmla="*/ 701802 h 1352550"/>
              <a:gd name="connsiteX39" fmla="*/ 939591 w 1352550"/>
              <a:gd name="connsiteY39" fmla="*/ 674561 h 1352550"/>
              <a:gd name="connsiteX40" fmla="*/ 1214959 w 1352550"/>
              <a:gd name="connsiteY40" fmla="*/ 525780 h 1352550"/>
              <a:gd name="connsiteX41" fmla="*/ 1360310 w 1352550"/>
              <a:gd name="connsiteY41" fmla="*/ 195072 h 1352550"/>
              <a:gd name="connsiteX42" fmla="*/ 1339451 w 1352550"/>
              <a:gd name="connsiteY42" fmla="*/ 124301 h 1352550"/>
              <a:gd name="connsiteX43" fmla="*/ 1053796 w 1352550"/>
              <a:gd name="connsiteY43" fmla="*/ 341186 h 1352550"/>
              <a:gd name="connsiteX44" fmla="*/ 1053796 w 1352550"/>
              <a:gd name="connsiteY44" fmla="*/ 213932 h 1352550"/>
              <a:gd name="connsiteX45" fmla="*/ 1235914 w 1352550"/>
              <a:gd name="connsiteY45" fmla="*/ 213932 h 1352550"/>
              <a:gd name="connsiteX46" fmla="*/ 1109136 w 1352550"/>
              <a:gd name="connsiteY46" fmla="*/ 459010 h 1352550"/>
              <a:gd name="connsiteX47" fmla="*/ 1030555 w 1352550"/>
              <a:gd name="connsiteY47" fmla="*/ 509111 h 1352550"/>
              <a:gd name="connsiteX48" fmla="*/ 1053891 w 1352550"/>
              <a:gd name="connsiteY48" fmla="*/ 341186 h 1352550"/>
              <a:gd name="connsiteX49" fmla="*/ 330753 w 1352550"/>
              <a:gd name="connsiteY49" fmla="*/ 509016 h 1352550"/>
              <a:gd name="connsiteX50" fmla="*/ 252172 w 1352550"/>
              <a:gd name="connsiteY50" fmla="*/ 458915 h 1352550"/>
              <a:gd name="connsiteX51" fmla="*/ 125394 w 1352550"/>
              <a:gd name="connsiteY51" fmla="*/ 213836 h 1352550"/>
              <a:gd name="connsiteX52" fmla="*/ 307512 w 1352550"/>
              <a:gd name="connsiteY52" fmla="*/ 213836 h 1352550"/>
              <a:gd name="connsiteX53" fmla="*/ 307512 w 1352550"/>
              <a:gd name="connsiteY53" fmla="*/ 341090 h 1352550"/>
              <a:gd name="connsiteX54" fmla="*/ 330848 w 1352550"/>
              <a:gd name="connsiteY54" fmla="*/ 509016 h 1352550"/>
              <a:gd name="connsiteX55" fmla="*/ 172733 w 1352550"/>
              <a:gd name="connsiteY55" fmla="*/ 497872 h 1352550"/>
              <a:gd name="connsiteX56" fmla="*/ 39098 w 1352550"/>
              <a:gd name="connsiteY56" fmla="*/ 189643 h 1352550"/>
              <a:gd name="connsiteX57" fmla="*/ 50909 w 1352550"/>
              <a:gd name="connsiteY57" fmla="*/ 149733 h 1352550"/>
              <a:gd name="connsiteX58" fmla="*/ 88723 w 1352550"/>
              <a:gd name="connsiteY58" fmla="*/ 132398 h 1352550"/>
              <a:gd name="connsiteX59" fmla="*/ 307607 w 1352550"/>
              <a:gd name="connsiteY59" fmla="*/ 132398 h 1352550"/>
              <a:gd name="connsiteX60" fmla="*/ 307607 w 1352550"/>
              <a:gd name="connsiteY60" fmla="*/ 175355 h 1352550"/>
              <a:gd name="connsiteX61" fmla="*/ 112535 w 1352550"/>
              <a:gd name="connsiteY61" fmla="*/ 175355 h 1352550"/>
              <a:gd name="connsiteX62" fmla="*/ 91580 w 1352550"/>
              <a:gd name="connsiteY62" fmla="*/ 184976 h 1352550"/>
              <a:gd name="connsiteX63" fmla="*/ 85294 w 1352550"/>
              <a:gd name="connsiteY63" fmla="*/ 207074 h 1352550"/>
              <a:gd name="connsiteX64" fmla="*/ 228169 w 1352550"/>
              <a:gd name="connsiteY64" fmla="*/ 489013 h 1352550"/>
              <a:gd name="connsiteX65" fmla="*/ 349708 w 1352550"/>
              <a:gd name="connsiteY65" fmla="*/ 560832 h 1352550"/>
              <a:gd name="connsiteX66" fmla="*/ 380569 w 1352550"/>
              <a:gd name="connsiteY66" fmla="*/ 619697 h 1352550"/>
              <a:gd name="connsiteX67" fmla="*/ 172828 w 1352550"/>
              <a:gd name="connsiteY67" fmla="*/ 497967 h 1352550"/>
              <a:gd name="connsiteX68" fmla="*/ 1015219 w 1352550"/>
              <a:gd name="connsiteY68" fmla="*/ 1268540 h 1352550"/>
              <a:gd name="connsiteX69" fmla="*/ 1015219 w 1352550"/>
              <a:gd name="connsiteY69" fmla="*/ 1314545 h 1352550"/>
              <a:gd name="connsiteX70" fmla="*/ 1006933 w 1352550"/>
              <a:gd name="connsiteY70" fmla="*/ 1322832 h 1352550"/>
              <a:gd name="connsiteX71" fmla="*/ 354280 w 1352550"/>
              <a:gd name="connsiteY71" fmla="*/ 1322832 h 1352550"/>
              <a:gd name="connsiteX72" fmla="*/ 345993 w 1352550"/>
              <a:gd name="connsiteY72" fmla="*/ 1314545 h 1352550"/>
              <a:gd name="connsiteX73" fmla="*/ 345993 w 1352550"/>
              <a:gd name="connsiteY73" fmla="*/ 1268540 h 1352550"/>
              <a:gd name="connsiteX74" fmla="*/ 400285 w 1352550"/>
              <a:gd name="connsiteY74" fmla="*/ 1214247 h 1352550"/>
              <a:gd name="connsiteX75" fmla="*/ 960832 w 1352550"/>
              <a:gd name="connsiteY75" fmla="*/ 1214247 h 1352550"/>
              <a:gd name="connsiteX76" fmla="*/ 1015124 w 1352550"/>
              <a:gd name="connsiteY76" fmla="*/ 1268540 h 1352550"/>
              <a:gd name="connsiteX77" fmla="*/ 878631 w 1352550"/>
              <a:gd name="connsiteY77" fmla="*/ 1152620 h 1352550"/>
              <a:gd name="connsiteX78" fmla="*/ 884727 w 1352550"/>
              <a:gd name="connsiteY78" fmla="*/ 1175766 h 1352550"/>
              <a:gd name="connsiteX79" fmla="*/ 476485 w 1352550"/>
              <a:gd name="connsiteY79" fmla="*/ 1175766 h 1352550"/>
              <a:gd name="connsiteX80" fmla="*/ 482772 w 1352550"/>
              <a:gd name="connsiteY80" fmla="*/ 1152716 h 1352550"/>
              <a:gd name="connsiteX81" fmla="*/ 523063 w 1352550"/>
              <a:gd name="connsiteY81" fmla="*/ 1119664 h 1352550"/>
              <a:gd name="connsiteX82" fmla="*/ 838435 w 1352550"/>
              <a:gd name="connsiteY82" fmla="*/ 1119664 h 1352550"/>
              <a:gd name="connsiteX83" fmla="*/ 878631 w 1352550"/>
              <a:gd name="connsiteY83" fmla="*/ 1152525 h 1352550"/>
              <a:gd name="connsiteX84" fmla="*/ 771475 w 1352550"/>
              <a:gd name="connsiteY84" fmla="*/ 1080992 h 1352550"/>
              <a:gd name="connsiteX85" fmla="*/ 589738 w 1352550"/>
              <a:gd name="connsiteY85" fmla="*/ 1080992 h 1352550"/>
              <a:gd name="connsiteX86" fmla="*/ 631934 w 1352550"/>
              <a:gd name="connsiteY86" fmla="*/ 923544 h 1352550"/>
              <a:gd name="connsiteX87" fmla="*/ 631934 w 1352550"/>
              <a:gd name="connsiteY87" fmla="*/ 888301 h 1352550"/>
              <a:gd name="connsiteX88" fmla="*/ 728898 w 1352550"/>
              <a:gd name="connsiteY88" fmla="*/ 888301 h 1352550"/>
              <a:gd name="connsiteX89" fmla="*/ 728898 w 1352550"/>
              <a:gd name="connsiteY89" fmla="*/ 923544 h 1352550"/>
              <a:gd name="connsiteX90" fmla="*/ 771379 w 1352550"/>
              <a:gd name="connsiteY90" fmla="*/ 1080992 h 1352550"/>
              <a:gd name="connsiteX91" fmla="*/ 761664 w 1352550"/>
              <a:gd name="connsiteY91" fmla="*/ 849916 h 1352550"/>
              <a:gd name="connsiteX92" fmla="*/ 599453 w 1352550"/>
              <a:gd name="connsiteY92" fmla="*/ 849916 h 1352550"/>
              <a:gd name="connsiteX93" fmla="*/ 576784 w 1352550"/>
              <a:gd name="connsiteY93" fmla="*/ 827246 h 1352550"/>
              <a:gd name="connsiteX94" fmla="*/ 599453 w 1352550"/>
              <a:gd name="connsiteY94" fmla="*/ 804577 h 1352550"/>
              <a:gd name="connsiteX95" fmla="*/ 761664 w 1352550"/>
              <a:gd name="connsiteY95" fmla="*/ 804577 h 1352550"/>
              <a:gd name="connsiteX96" fmla="*/ 784334 w 1352550"/>
              <a:gd name="connsiteY96" fmla="*/ 827246 h 1352550"/>
              <a:gd name="connsiteX97" fmla="*/ 761664 w 1352550"/>
              <a:gd name="connsiteY97" fmla="*/ 849916 h 1352550"/>
              <a:gd name="connsiteX98" fmla="*/ 887108 w 1352550"/>
              <a:gd name="connsiteY98" fmla="*/ 673608 h 1352550"/>
              <a:gd name="connsiteX99" fmla="*/ 680606 w 1352550"/>
              <a:gd name="connsiteY99" fmla="*/ 765048 h 1352550"/>
              <a:gd name="connsiteX100" fmla="*/ 474104 w 1352550"/>
              <a:gd name="connsiteY100" fmla="*/ 673418 h 1352550"/>
              <a:gd name="connsiteX101" fmla="*/ 345993 w 1352550"/>
              <a:gd name="connsiteY101" fmla="*/ 340995 h 1352550"/>
              <a:gd name="connsiteX102" fmla="*/ 345993 w 1352550"/>
              <a:gd name="connsiteY102" fmla="*/ 74390 h 1352550"/>
              <a:gd name="connsiteX103" fmla="*/ 381807 w 1352550"/>
              <a:gd name="connsiteY103" fmla="*/ 38576 h 1352550"/>
              <a:gd name="connsiteX104" fmla="*/ 979406 w 1352550"/>
              <a:gd name="connsiteY104" fmla="*/ 38576 h 1352550"/>
              <a:gd name="connsiteX105" fmla="*/ 1015219 w 1352550"/>
              <a:gd name="connsiteY105" fmla="*/ 74390 h 1352550"/>
              <a:gd name="connsiteX106" fmla="*/ 1015219 w 1352550"/>
              <a:gd name="connsiteY106" fmla="*/ 341186 h 1352550"/>
              <a:gd name="connsiteX107" fmla="*/ 887108 w 1352550"/>
              <a:gd name="connsiteY107" fmla="*/ 673608 h 1352550"/>
              <a:gd name="connsiteX108" fmla="*/ 1322306 w 1352550"/>
              <a:gd name="connsiteY108" fmla="*/ 189548 h 1352550"/>
              <a:gd name="connsiteX109" fmla="*/ 1188670 w 1352550"/>
              <a:gd name="connsiteY109" fmla="*/ 497776 h 1352550"/>
              <a:gd name="connsiteX110" fmla="*/ 981025 w 1352550"/>
              <a:gd name="connsiteY110" fmla="*/ 619697 h 1352550"/>
              <a:gd name="connsiteX111" fmla="*/ 1011886 w 1352550"/>
              <a:gd name="connsiteY111" fmla="*/ 560832 h 1352550"/>
              <a:gd name="connsiteX112" fmla="*/ 1133425 w 1352550"/>
              <a:gd name="connsiteY112" fmla="*/ 489013 h 1352550"/>
              <a:gd name="connsiteX113" fmla="*/ 1276300 w 1352550"/>
              <a:gd name="connsiteY113" fmla="*/ 207074 h 1352550"/>
              <a:gd name="connsiteX114" fmla="*/ 1270014 w 1352550"/>
              <a:gd name="connsiteY114" fmla="*/ 184976 h 1352550"/>
              <a:gd name="connsiteX115" fmla="*/ 1249058 w 1352550"/>
              <a:gd name="connsiteY115" fmla="*/ 175355 h 1352550"/>
              <a:gd name="connsiteX116" fmla="*/ 1053986 w 1352550"/>
              <a:gd name="connsiteY116" fmla="*/ 175355 h 1352550"/>
              <a:gd name="connsiteX117" fmla="*/ 1053986 w 1352550"/>
              <a:gd name="connsiteY117" fmla="*/ 132398 h 1352550"/>
              <a:gd name="connsiteX118" fmla="*/ 1272871 w 1352550"/>
              <a:gd name="connsiteY118" fmla="*/ 132398 h 1352550"/>
              <a:gd name="connsiteX119" fmla="*/ 1310685 w 1352550"/>
              <a:gd name="connsiteY119" fmla="*/ 149733 h 1352550"/>
              <a:gd name="connsiteX120" fmla="*/ 1322306 w 1352550"/>
              <a:gd name="connsiteY120" fmla="*/ 189452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352550" h="1352550">
                <a:moveTo>
                  <a:pt x="1339641" y="124301"/>
                </a:moveTo>
                <a:cubicBezTo>
                  <a:pt x="1322496" y="104680"/>
                  <a:pt x="1298683" y="93726"/>
                  <a:pt x="1272680" y="93726"/>
                </a:cubicBezTo>
                <a:lnTo>
                  <a:pt x="1053796" y="93726"/>
                </a:lnTo>
                <a:lnTo>
                  <a:pt x="1053796" y="74390"/>
                </a:lnTo>
                <a:cubicBezTo>
                  <a:pt x="1053796" y="33338"/>
                  <a:pt x="1020458" y="0"/>
                  <a:pt x="979406" y="0"/>
                </a:cubicBezTo>
                <a:lnTo>
                  <a:pt x="381807" y="0"/>
                </a:lnTo>
                <a:cubicBezTo>
                  <a:pt x="340754" y="0"/>
                  <a:pt x="307417" y="33338"/>
                  <a:pt x="307417" y="74390"/>
                </a:cubicBezTo>
                <a:lnTo>
                  <a:pt x="307417" y="93726"/>
                </a:lnTo>
                <a:lnTo>
                  <a:pt x="88723" y="93726"/>
                </a:lnTo>
                <a:cubicBezTo>
                  <a:pt x="62624" y="93726"/>
                  <a:pt x="38812" y="104680"/>
                  <a:pt x="21762" y="124301"/>
                </a:cubicBezTo>
                <a:cubicBezTo>
                  <a:pt x="4617" y="143923"/>
                  <a:pt x="-2717" y="169164"/>
                  <a:pt x="902" y="194882"/>
                </a:cubicBezTo>
                <a:cubicBezTo>
                  <a:pt x="19857" y="328136"/>
                  <a:pt x="51766" y="435293"/>
                  <a:pt x="146254" y="525590"/>
                </a:cubicBezTo>
                <a:cubicBezTo>
                  <a:pt x="211786" y="588169"/>
                  <a:pt x="301892" y="636842"/>
                  <a:pt x="421621" y="674370"/>
                </a:cubicBezTo>
                <a:cubicBezTo>
                  <a:pt x="430480" y="684371"/>
                  <a:pt x="439433" y="693420"/>
                  <a:pt x="448101" y="701612"/>
                </a:cubicBezTo>
                <a:cubicBezTo>
                  <a:pt x="485534" y="736568"/>
                  <a:pt x="526016" y="760857"/>
                  <a:pt x="564401" y="777049"/>
                </a:cubicBezTo>
                <a:cubicBezTo>
                  <a:pt x="548685" y="788099"/>
                  <a:pt x="538303" y="806291"/>
                  <a:pt x="538303" y="826961"/>
                </a:cubicBezTo>
                <a:cubicBezTo>
                  <a:pt x="538303" y="858679"/>
                  <a:pt x="562592" y="884587"/>
                  <a:pt x="593643" y="887635"/>
                </a:cubicBezTo>
                <a:lnTo>
                  <a:pt x="593643" y="923449"/>
                </a:lnTo>
                <a:cubicBezTo>
                  <a:pt x="593643" y="978503"/>
                  <a:pt x="577641" y="1030224"/>
                  <a:pt x="544970" y="1080897"/>
                </a:cubicBezTo>
                <a:lnTo>
                  <a:pt x="522967" y="1080897"/>
                </a:lnTo>
                <a:cubicBezTo>
                  <a:pt x="488773" y="1080897"/>
                  <a:pt x="454673" y="1107948"/>
                  <a:pt x="445339" y="1142524"/>
                </a:cubicBezTo>
                <a:lnTo>
                  <a:pt x="436290" y="1175766"/>
                </a:lnTo>
                <a:lnTo>
                  <a:pt x="400190" y="1175766"/>
                </a:lnTo>
                <a:cubicBezTo>
                  <a:pt x="348946" y="1175766"/>
                  <a:pt x="307321" y="1217390"/>
                  <a:pt x="307321" y="1268635"/>
                </a:cubicBezTo>
                <a:lnTo>
                  <a:pt x="307321" y="1314641"/>
                </a:lnTo>
                <a:cubicBezTo>
                  <a:pt x="307321" y="1340453"/>
                  <a:pt x="328276" y="1361504"/>
                  <a:pt x="354184" y="1361504"/>
                </a:cubicBezTo>
                <a:lnTo>
                  <a:pt x="1006837" y="1361504"/>
                </a:lnTo>
                <a:cubicBezTo>
                  <a:pt x="1032650" y="1361504"/>
                  <a:pt x="1053701" y="1340549"/>
                  <a:pt x="1053701" y="1314641"/>
                </a:cubicBezTo>
                <a:lnTo>
                  <a:pt x="1053701" y="1268635"/>
                </a:lnTo>
                <a:cubicBezTo>
                  <a:pt x="1053701" y="1217390"/>
                  <a:pt x="1012076" y="1175766"/>
                  <a:pt x="960832" y="1175766"/>
                </a:cubicBezTo>
                <a:lnTo>
                  <a:pt x="924732" y="1175766"/>
                </a:lnTo>
                <a:lnTo>
                  <a:pt x="915874" y="1142714"/>
                </a:lnTo>
                <a:cubicBezTo>
                  <a:pt x="906539" y="1108234"/>
                  <a:pt x="872440" y="1081088"/>
                  <a:pt x="838245" y="1081088"/>
                </a:cubicBezTo>
                <a:lnTo>
                  <a:pt x="816242" y="1081088"/>
                </a:lnTo>
                <a:cubicBezTo>
                  <a:pt x="783667" y="1030415"/>
                  <a:pt x="767569" y="978884"/>
                  <a:pt x="767569" y="923639"/>
                </a:cubicBezTo>
                <a:lnTo>
                  <a:pt x="767569" y="887825"/>
                </a:lnTo>
                <a:cubicBezTo>
                  <a:pt x="798621" y="884777"/>
                  <a:pt x="822910" y="858869"/>
                  <a:pt x="822910" y="827151"/>
                </a:cubicBezTo>
                <a:cubicBezTo>
                  <a:pt x="822910" y="806482"/>
                  <a:pt x="812527" y="788289"/>
                  <a:pt x="796811" y="777240"/>
                </a:cubicBezTo>
                <a:cubicBezTo>
                  <a:pt x="835292" y="761048"/>
                  <a:pt x="875774" y="736759"/>
                  <a:pt x="913111" y="701802"/>
                </a:cubicBezTo>
                <a:cubicBezTo>
                  <a:pt x="921875" y="693801"/>
                  <a:pt x="930733" y="684657"/>
                  <a:pt x="939591" y="674561"/>
                </a:cubicBezTo>
                <a:cubicBezTo>
                  <a:pt x="1059321" y="637032"/>
                  <a:pt x="1149427" y="588359"/>
                  <a:pt x="1214959" y="525780"/>
                </a:cubicBezTo>
                <a:cubicBezTo>
                  <a:pt x="1309352" y="435483"/>
                  <a:pt x="1341356" y="328327"/>
                  <a:pt x="1360310" y="195072"/>
                </a:cubicBezTo>
                <a:cubicBezTo>
                  <a:pt x="1363930" y="169164"/>
                  <a:pt x="1356500" y="143923"/>
                  <a:pt x="1339451" y="124301"/>
                </a:cubicBezTo>
                <a:close/>
                <a:moveTo>
                  <a:pt x="1053796" y="341186"/>
                </a:moveTo>
                <a:lnTo>
                  <a:pt x="1053796" y="213932"/>
                </a:lnTo>
                <a:lnTo>
                  <a:pt x="1235914" y="213932"/>
                </a:lnTo>
                <a:cubicBezTo>
                  <a:pt x="1218578" y="316611"/>
                  <a:pt x="1190003" y="393859"/>
                  <a:pt x="1109136" y="459010"/>
                </a:cubicBezTo>
                <a:cubicBezTo>
                  <a:pt x="1086752" y="476917"/>
                  <a:pt x="1060177" y="493681"/>
                  <a:pt x="1030555" y="509111"/>
                </a:cubicBezTo>
                <a:cubicBezTo>
                  <a:pt x="1044842" y="461486"/>
                  <a:pt x="1053891" y="406051"/>
                  <a:pt x="1053891" y="341186"/>
                </a:cubicBezTo>
                <a:close/>
                <a:moveTo>
                  <a:pt x="330753" y="509016"/>
                </a:moveTo>
                <a:cubicBezTo>
                  <a:pt x="301035" y="493586"/>
                  <a:pt x="274556" y="477012"/>
                  <a:pt x="252172" y="458915"/>
                </a:cubicBezTo>
                <a:cubicBezTo>
                  <a:pt x="171209" y="393954"/>
                  <a:pt x="142634" y="316516"/>
                  <a:pt x="125394" y="213836"/>
                </a:cubicBezTo>
                <a:lnTo>
                  <a:pt x="307512" y="213836"/>
                </a:lnTo>
                <a:lnTo>
                  <a:pt x="307512" y="341090"/>
                </a:lnTo>
                <a:cubicBezTo>
                  <a:pt x="307512" y="405860"/>
                  <a:pt x="316561" y="461391"/>
                  <a:pt x="330848" y="509016"/>
                </a:cubicBezTo>
                <a:close/>
                <a:moveTo>
                  <a:pt x="172733" y="497872"/>
                </a:moveTo>
                <a:cubicBezTo>
                  <a:pt x="86056" y="415004"/>
                  <a:pt x="57290" y="318516"/>
                  <a:pt x="39098" y="189643"/>
                </a:cubicBezTo>
                <a:cubicBezTo>
                  <a:pt x="37097" y="174784"/>
                  <a:pt x="41098" y="160973"/>
                  <a:pt x="50909" y="149733"/>
                </a:cubicBezTo>
                <a:cubicBezTo>
                  <a:pt x="60815" y="138208"/>
                  <a:pt x="73578" y="132398"/>
                  <a:pt x="88723" y="132398"/>
                </a:cubicBezTo>
                <a:lnTo>
                  <a:pt x="307607" y="132398"/>
                </a:lnTo>
                <a:lnTo>
                  <a:pt x="307607" y="175355"/>
                </a:lnTo>
                <a:lnTo>
                  <a:pt x="112535" y="175355"/>
                </a:lnTo>
                <a:cubicBezTo>
                  <a:pt x="104344" y="175355"/>
                  <a:pt x="96914" y="178880"/>
                  <a:pt x="91580" y="184976"/>
                </a:cubicBezTo>
                <a:cubicBezTo>
                  <a:pt x="86151" y="191262"/>
                  <a:pt x="84056" y="199073"/>
                  <a:pt x="85294" y="207074"/>
                </a:cubicBezTo>
                <a:cubicBezTo>
                  <a:pt x="103391" y="321945"/>
                  <a:pt x="134538" y="413671"/>
                  <a:pt x="228169" y="489013"/>
                </a:cubicBezTo>
                <a:cubicBezTo>
                  <a:pt x="261506" y="515779"/>
                  <a:pt x="302464" y="539877"/>
                  <a:pt x="349708" y="560832"/>
                </a:cubicBezTo>
                <a:cubicBezTo>
                  <a:pt x="359042" y="582549"/>
                  <a:pt x="369520" y="602075"/>
                  <a:pt x="380569" y="619697"/>
                </a:cubicBezTo>
                <a:cubicBezTo>
                  <a:pt x="292462" y="586931"/>
                  <a:pt x="224073" y="547021"/>
                  <a:pt x="172828" y="497967"/>
                </a:cubicBezTo>
                <a:close/>
                <a:moveTo>
                  <a:pt x="1015219" y="1268540"/>
                </a:moveTo>
                <a:lnTo>
                  <a:pt x="1015219" y="1314545"/>
                </a:lnTo>
                <a:cubicBezTo>
                  <a:pt x="1015219" y="1319022"/>
                  <a:pt x="1011600" y="1322832"/>
                  <a:pt x="1006933" y="1322832"/>
                </a:cubicBezTo>
                <a:lnTo>
                  <a:pt x="354280" y="1322832"/>
                </a:lnTo>
                <a:cubicBezTo>
                  <a:pt x="349803" y="1322832"/>
                  <a:pt x="345993" y="1319213"/>
                  <a:pt x="345993" y="1314545"/>
                </a:cubicBezTo>
                <a:lnTo>
                  <a:pt x="345993" y="1268540"/>
                </a:lnTo>
                <a:cubicBezTo>
                  <a:pt x="345993" y="1238536"/>
                  <a:pt x="370282" y="1214247"/>
                  <a:pt x="400285" y="1214247"/>
                </a:cubicBezTo>
                <a:lnTo>
                  <a:pt x="960832" y="1214247"/>
                </a:lnTo>
                <a:cubicBezTo>
                  <a:pt x="990835" y="1214438"/>
                  <a:pt x="1015124" y="1238726"/>
                  <a:pt x="1015124" y="1268540"/>
                </a:cubicBezTo>
                <a:close/>
                <a:moveTo>
                  <a:pt x="878631" y="1152620"/>
                </a:moveTo>
                <a:lnTo>
                  <a:pt x="884727" y="1175766"/>
                </a:lnTo>
                <a:lnTo>
                  <a:pt x="476485" y="1175766"/>
                </a:lnTo>
                <a:lnTo>
                  <a:pt x="482772" y="1152716"/>
                </a:lnTo>
                <a:cubicBezTo>
                  <a:pt x="487439" y="1135380"/>
                  <a:pt x="506680" y="1119664"/>
                  <a:pt x="523063" y="1119664"/>
                </a:cubicBezTo>
                <a:lnTo>
                  <a:pt x="838435" y="1119664"/>
                </a:lnTo>
                <a:cubicBezTo>
                  <a:pt x="854723" y="1119473"/>
                  <a:pt x="873964" y="1135285"/>
                  <a:pt x="878631" y="1152525"/>
                </a:cubicBezTo>
                <a:close/>
                <a:moveTo>
                  <a:pt x="771475" y="1080992"/>
                </a:moveTo>
                <a:lnTo>
                  <a:pt x="589738" y="1080992"/>
                </a:lnTo>
                <a:cubicBezTo>
                  <a:pt x="617741" y="1030605"/>
                  <a:pt x="632124" y="977932"/>
                  <a:pt x="631934" y="923544"/>
                </a:cubicBezTo>
                <a:lnTo>
                  <a:pt x="631934" y="888301"/>
                </a:lnTo>
                <a:lnTo>
                  <a:pt x="728898" y="888301"/>
                </a:lnTo>
                <a:lnTo>
                  <a:pt x="728898" y="923544"/>
                </a:lnTo>
                <a:cubicBezTo>
                  <a:pt x="729088" y="977837"/>
                  <a:pt x="743281" y="1030700"/>
                  <a:pt x="771379" y="1080992"/>
                </a:cubicBezTo>
                <a:close/>
                <a:moveTo>
                  <a:pt x="761664" y="849916"/>
                </a:moveTo>
                <a:lnTo>
                  <a:pt x="599453" y="849916"/>
                </a:lnTo>
                <a:cubicBezTo>
                  <a:pt x="586976" y="849916"/>
                  <a:pt x="576784" y="839724"/>
                  <a:pt x="576784" y="827246"/>
                </a:cubicBezTo>
                <a:cubicBezTo>
                  <a:pt x="576784" y="814769"/>
                  <a:pt x="586976" y="804577"/>
                  <a:pt x="599453" y="804577"/>
                </a:cubicBezTo>
                <a:lnTo>
                  <a:pt x="761664" y="804577"/>
                </a:lnTo>
                <a:cubicBezTo>
                  <a:pt x="774142" y="804577"/>
                  <a:pt x="784334" y="814769"/>
                  <a:pt x="784334" y="827246"/>
                </a:cubicBezTo>
                <a:cubicBezTo>
                  <a:pt x="784334" y="839724"/>
                  <a:pt x="774142" y="849916"/>
                  <a:pt x="761664" y="849916"/>
                </a:cubicBezTo>
                <a:close/>
                <a:moveTo>
                  <a:pt x="887108" y="673608"/>
                </a:moveTo>
                <a:cubicBezTo>
                  <a:pt x="814623" y="741140"/>
                  <a:pt x="730612" y="765048"/>
                  <a:pt x="680606" y="765048"/>
                </a:cubicBezTo>
                <a:cubicBezTo>
                  <a:pt x="630600" y="765048"/>
                  <a:pt x="546685" y="741045"/>
                  <a:pt x="474104" y="673418"/>
                </a:cubicBezTo>
                <a:cubicBezTo>
                  <a:pt x="415716" y="618935"/>
                  <a:pt x="345993" y="517207"/>
                  <a:pt x="345993" y="340995"/>
                </a:cubicBezTo>
                <a:lnTo>
                  <a:pt x="345993" y="74390"/>
                </a:lnTo>
                <a:cubicBezTo>
                  <a:pt x="345993" y="54578"/>
                  <a:pt x="361995" y="38576"/>
                  <a:pt x="381807" y="38576"/>
                </a:cubicBezTo>
                <a:lnTo>
                  <a:pt x="979406" y="38576"/>
                </a:lnTo>
                <a:cubicBezTo>
                  <a:pt x="999218" y="38576"/>
                  <a:pt x="1015219" y="54578"/>
                  <a:pt x="1015219" y="74390"/>
                </a:cubicBezTo>
                <a:lnTo>
                  <a:pt x="1015219" y="341186"/>
                </a:lnTo>
                <a:cubicBezTo>
                  <a:pt x="1015219" y="517207"/>
                  <a:pt x="945496" y="619125"/>
                  <a:pt x="887108" y="673608"/>
                </a:cubicBezTo>
                <a:close/>
                <a:moveTo>
                  <a:pt x="1322306" y="189548"/>
                </a:moveTo>
                <a:cubicBezTo>
                  <a:pt x="1303922" y="318421"/>
                  <a:pt x="1275252" y="414814"/>
                  <a:pt x="1188670" y="497776"/>
                </a:cubicBezTo>
                <a:cubicBezTo>
                  <a:pt x="1137425" y="546830"/>
                  <a:pt x="1068940" y="586931"/>
                  <a:pt x="981025" y="619697"/>
                </a:cubicBezTo>
                <a:cubicBezTo>
                  <a:pt x="992074" y="602075"/>
                  <a:pt x="1002456" y="582549"/>
                  <a:pt x="1011886" y="560832"/>
                </a:cubicBezTo>
                <a:cubicBezTo>
                  <a:pt x="1059225" y="539877"/>
                  <a:pt x="1100087" y="515874"/>
                  <a:pt x="1133425" y="489013"/>
                </a:cubicBezTo>
                <a:cubicBezTo>
                  <a:pt x="1227056" y="413861"/>
                  <a:pt x="1258393" y="322040"/>
                  <a:pt x="1276300" y="207074"/>
                </a:cubicBezTo>
                <a:cubicBezTo>
                  <a:pt x="1277633" y="198882"/>
                  <a:pt x="1275252" y="191072"/>
                  <a:pt x="1270014" y="184976"/>
                </a:cubicBezTo>
                <a:cubicBezTo>
                  <a:pt x="1264584" y="178689"/>
                  <a:pt x="1257154" y="175355"/>
                  <a:pt x="1249058" y="175355"/>
                </a:cubicBezTo>
                <a:lnTo>
                  <a:pt x="1053986" y="175355"/>
                </a:lnTo>
                <a:lnTo>
                  <a:pt x="1053986" y="132398"/>
                </a:lnTo>
                <a:lnTo>
                  <a:pt x="1272871" y="132398"/>
                </a:lnTo>
                <a:cubicBezTo>
                  <a:pt x="1288015" y="132398"/>
                  <a:pt x="1300874" y="138208"/>
                  <a:pt x="1310685" y="149733"/>
                </a:cubicBezTo>
                <a:cubicBezTo>
                  <a:pt x="1320305" y="160782"/>
                  <a:pt x="1324401" y="174593"/>
                  <a:pt x="1322306" y="189452"/>
                </a:cubicBezTo>
                <a:close/>
              </a:path>
            </a:pathLst>
          </a:custGeom>
          <a:solidFill>
            <a:srgbClr val="2470AB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5598179-DE88-46A8-9708-21DF798A8536}"/>
              </a:ext>
            </a:extLst>
          </p:cNvPr>
          <p:cNvGrpSpPr/>
          <p:nvPr/>
        </p:nvGrpSpPr>
        <p:grpSpPr>
          <a:xfrm>
            <a:off x="9246306" y="3342154"/>
            <a:ext cx="991337" cy="1141539"/>
            <a:chOff x="8270966" y="1176082"/>
            <a:chExt cx="1257300" cy="1447800"/>
          </a:xfrm>
          <a:solidFill>
            <a:srgbClr val="2470AB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F6D0007-BB63-49E5-9271-DF3E670FDB8B}"/>
                </a:ext>
              </a:extLst>
            </p:cNvPr>
            <p:cNvSpPr/>
            <p:nvPr/>
          </p:nvSpPr>
          <p:spPr>
            <a:xfrm>
              <a:off x="8704570" y="2124296"/>
              <a:ext cx="390525" cy="390525"/>
            </a:xfrm>
            <a:custGeom>
              <a:avLst/>
              <a:gdLst>
                <a:gd name="connsiteX0" fmla="*/ 195643 w 390525"/>
                <a:gd name="connsiteY0" fmla="*/ 0 h 390525"/>
                <a:gd name="connsiteX1" fmla="*/ 0 w 390525"/>
                <a:gd name="connsiteY1" fmla="*/ 195643 h 390525"/>
                <a:gd name="connsiteX2" fmla="*/ 195643 w 390525"/>
                <a:gd name="connsiteY2" fmla="*/ 391287 h 390525"/>
                <a:gd name="connsiteX3" fmla="*/ 391287 w 390525"/>
                <a:gd name="connsiteY3" fmla="*/ 195643 h 390525"/>
                <a:gd name="connsiteX4" fmla="*/ 195643 w 390525"/>
                <a:gd name="connsiteY4" fmla="*/ 0 h 390525"/>
                <a:gd name="connsiteX5" fmla="*/ 195643 w 390525"/>
                <a:gd name="connsiteY5" fmla="*/ 355854 h 390525"/>
                <a:gd name="connsiteX6" fmla="*/ 35433 w 390525"/>
                <a:gd name="connsiteY6" fmla="*/ 195643 h 390525"/>
                <a:gd name="connsiteX7" fmla="*/ 195643 w 390525"/>
                <a:gd name="connsiteY7" fmla="*/ 35433 h 390525"/>
                <a:gd name="connsiteX8" fmla="*/ 355854 w 390525"/>
                <a:gd name="connsiteY8" fmla="*/ 195643 h 390525"/>
                <a:gd name="connsiteX9" fmla="*/ 195643 w 390525"/>
                <a:gd name="connsiteY9" fmla="*/ 35585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195643" y="0"/>
                  </a:moveTo>
                  <a:cubicBezTo>
                    <a:pt x="87820" y="0"/>
                    <a:pt x="0" y="87725"/>
                    <a:pt x="0" y="195643"/>
                  </a:cubicBezTo>
                  <a:cubicBezTo>
                    <a:pt x="0" y="303562"/>
                    <a:pt x="87725" y="391287"/>
                    <a:pt x="195643" y="391287"/>
                  </a:cubicBezTo>
                  <a:cubicBezTo>
                    <a:pt x="303562" y="391287"/>
                    <a:pt x="391287" y="303562"/>
                    <a:pt x="391287" y="195643"/>
                  </a:cubicBezTo>
                  <a:cubicBezTo>
                    <a:pt x="391287" y="87725"/>
                    <a:pt x="303562" y="0"/>
                    <a:pt x="195643" y="0"/>
                  </a:cubicBezTo>
                  <a:close/>
                  <a:moveTo>
                    <a:pt x="195643" y="355854"/>
                  </a:moveTo>
                  <a:cubicBezTo>
                    <a:pt x="107346" y="355854"/>
                    <a:pt x="35433" y="284035"/>
                    <a:pt x="35433" y="195643"/>
                  </a:cubicBezTo>
                  <a:cubicBezTo>
                    <a:pt x="35433" y="107251"/>
                    <a:pt x="107252" y="35433"/>
                    <a:pt x="195643" y="35433"/>
                  </a:cubicBezTo>
                  <a:cubicBezTo>
                    <a:pt x="284036" y="35433"/>
                    <a:pt x="355854" y="107251"/>
                    <a:pt x="355854" y="195643"/>
                  </a:cubicBezTo>
                  <a:cubicBezTo>
                    <a:pt x="355854" y="284035"/>
                    <a:pt x="284036" y="355854"/>
                    <a:pt x="195643" y="355854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62E737C-4EB9-4CFC-8D5C-9448D3DED7AA}"/>
                </a:ext>
              </a:extLst>
            </p:cNvPr>
            <p:cNvSpPr/>
            <p:nvPr/>
          </p:nvSpPr>
          <p:spPr>
            <a:xfrm>
              <a:off x="8270966" y="1176082"/>
              <a:ext cx="1257300" cy="1447800"/>
            </a:xfrm>
            <a:custGeom>
              <a:avLst/>
              <a:gdLst>
                <a:gd name="connsiteX0" fmla="*/ 1256183 w 1257300"/>
                <a:gd name="connsiteY0" fmla="*/ 237173 h 1447800"/>
                <a:gd name="connsiteX1" fmla="*/ 1142359 w 1257300"/>
                <a:gd name="connsiteY1" fmla="*/ 9811 h 1447800"/>
                <a:gd name="connsiteX2" fmla="*/ 1126548 w 1257300"/>
                <a:gd name="connsiteY2" fmla="*/ 0 h 1447800"/>
                <a:gd name="connsiteX3" fmla="*/ 131662 w 1257300"/>
                <a:gd name="connsiteY3" fmla="*/ 0 h 1447800"/>
                <a:gd name="connsiteX4" fmla="*/ 115850 w 1257300"/>
                <a:gd name="connsiteY4" fmla="*/ 9811 h 1447800"/>
                <a:gd name="connsiteX5" fmla="*/ 2027 w 1257300"/>
                <a:gd name="connsiteY5" fmla="*/ 237173 h 1447800"/>
                <a:gd name="connsiteX6" fmla="*/ 2407 w 1257300"/>
                <a:gd name="connsiteY6" fmla="*/ 253841 h 1447800"/>
                <a:gd name="connsiteX7" fmla="*/ 371311 w 1257300"/>
                <a:gd name="connsiteY7" fmla="*/ 974789 h 1447800"/>
                <a:gd name="connsiteX8" fmla="*/ 320543 w 1257300"/>
                <a:gd name="connsiteY8" fmla="*/ 1143857 h 1447800"/>
                <a:gd name="connsiteX9" fmla="*/ 629152 w 1257300"/>
                <a:gd name="connsiteY9" fmla="*/ 1452467 h 1447800"/>
                <a:gd name="connsiteX10" fmla="*/ 937763 w 1257300"/>
                <a:gd name="connsiteY10" fmla="*/ 1143857 h 1447800"/>
                <a:gd name="connsiteX11" fmla="*/ 886994 w 1257300"/>
                <a:gd name="connsiteY11" fmla="*/ 974693 h 1447800"/>
                <a:gd name="connsiteX12" fmla="*/ 1255897 w 1257300"/>
                <a:gd name="connsiteY12" fmla="*/ 253746 h 1447800"/>
                <a:gd name="connsiteX13" fmla="*/ 1256279 w 1257300"/>
                <a:gd name="connsiteY13" fmla="*/ 237077 h 1447800"/>
                <a:gd name="connsiteX14" fmla="*/ 142520 w 1257300"/>
                <a:gd name="connsiteY14" fmla="*/ 35433 h 1447800"/>
                <a:gd name="connsiteX15" fmla="*/ 1115499 w 1257300"/>
                <a:gd name="connsiteY15" fmla="*/ 35433 h 1447800"/>
                <a:gd name="connsiteX16" fmla="*/ 1154647 w 1257300"/>
                <a:gd name="connsiteY16" fmla="*/ 113633 h 1447800"/>
                <a:gd name="connsiteX17" fmla="*/ 103277 w 1257300"/>
                <a:gd name="connsiteY17" fmla="*/ 113633 h 1447800"/>
                <a:gd name="connsiteX18" fmla="*/ 142425 w 1257300"/>
                <a:gd name="connsiteY18" fmla="*/ 35433 h 1447800"/>
                <a:gd name="connsiteX19" fmla="*/ 46699 w 1257300"/>
                <a:gd name="connsiteY19" fmla="*/ 262795 h 1447800"/>
                <a:gd name="connsiteX20" fmla="*/ 139758 w 1257300"/>
                <a:gd name="connsiteY20" fmla="*/ 262795 h 1447800"/>
                <a:gd name="connsiteX21" fmla="*/ 461322 w 1257300"/>
                <a:gd name="connsiteY21" fmla="*/ 885158 h 1447800"/>
                <a:gd name="connsiteX22" fmla="*/ 394933 w 1257300"/>
                <a:gd name="connsiteY22" fmla="*/ 943356 h 1447800"/>
                <a:gd name="connsiteX23" fmla="*/ 46699 w 1257300"/>
                <a:gd name="connsiteY23" fmla="*/ 262795 h 1447800"/>
                <a:gd name="connsiteX24" fmla="*/ 640011 w 1257300"/>
                <a:gd name="connsiteY24" fmla="*/ 835819 h 1447800"/>
                <a:gd name="connsiteX25" fmla="*/ 629057 w 1257300"/>
                <a:gd name="connsiteY25" fmla="*/ 835247 h 1447800"/>
                <a:gd name="connsiteX26" fmla="*/ 618008 w 1257300"/>
                <a:gd name="connsiteY26" fmla="*/ 835819 h 1447800"/>
                <a:gd name="connsiteX27" fmla="*/ 321400 w 1257300"/>
                <a:gd name="connsiteY27" fmla="*/ 262795 h 1447800"/>
                <a:gd name="connsiteX28" fmla="*/ 936620 w 1257300"/>
                <a:gd name="connsiteY28" fmla="*/ 262795 h 1447800"/>
                <a:gd name="connsiteX29" fmla="*/ 640011 w 1257300"/>
                <a:gd name="connsiteY29" fmla="*/ 835819 h 1447800"/>
                <a:gd name="connsiteX30" fmla="*/ 976434 w 1257300"/>
                <a:gd name="connsiteY30" fmla="*/ 262795 h 1447800"/>
                <a:gd name="connsiteX31" fmla="*/ 1078256 w 1257300"/>
                <a:gd name="connsiteY31" fmla="*/ 262795 h 1447800"/>
                <a:gd name="connsiteX32" fmla="*/ 765741 w 1257300"/>
                <a:gd name="connsiteY32" fmla="*/ 867632 h 1447800"/>
                <a:gd name="connsiteX33" fmla="*/ 677920 w 1257300"/>
                <a:gd name="connsiteY33" fmla="*/ 839534 h 1447800"/>
                <a:gd name="connsiteX34" fmla="*/ 976434 w 1257300"/>
                <a:gd name="connsiteY34" fmla="*/ 262795 h 1447800"/>
                <a:gd name="connsiteX35" fmla="*/ 580004 w 1257300"/>
                <a:gd name="connsiteY35" fmla="*/ 839534 h 1447800"/>
                <a:gd name="connsiteX36" fmla="*/ 492183 w 1257300"/>
                <a:gd name="connsiteY36" fmla="*/ 867632 h 1447800"/>
                <a:gd name="connsiteX37" fmla="*/ 179668 w 1257300"/>
                <a:gd name="connsiteY37" fmla="*/ 262700 h 1447800"/>
                <a:gd name="connsiteX38" fmla="*/ 281490 w 1257300"/>
                <a:gd name="connsiteY38" fmla="*/ 262700 h 1447800"/>
                <a:gd name="connsiteX39" fmla="*/ 580004 w 1257300"/>
                <a:gd name="connsiteY39" fmla="*/ 839438 h 1447800"/>
                <a:gd name="connsiteX40" fmla="*/ 902235 w 1257300"/>
                <a:gd name="connsiteY40" fmla="*/ 1143857 h 1447800"/>
                <a:gd name="connsiteX41" fmla="*/ 629057 w 1257300"/>
                <a:gd name="connsiteY41" fmla="*/ 1417034 h 1447800"/>
                <a:gd name="connsiteX42" fmla="*/ 355880 w 1257300"/>
                <a:gd name="connsiteY42" fmla="*/ 1143857 h 1447800"/>
                <a:gd name="connsiteX43" fmla="*/ 629057 w 1257300"/>
                <a:gd name="connsiteY43" fmla="*/ 870680 h 1447800"/>
                <a:gd name="connsiteX44" fmla="*/ 902235 w 1257300"/>
                <a:gd name="connsiteY44" fmla="*/ 1143857 h 1447800"/>
                <a:gd name="connsiteX45" fmla="*/ 863086 w 1257300"/>
                <a:gd name="connsiteY45" fmla="*/ 943261 h 1447800"/>
                <a:gd name="connsiteX46" fmla="*/ 796697 w 1257300"/>
                <a:gd name="connsiteY46" fmla="*/ 885158 h 1447800"/>
                <a:gd name="connsiteX47" fmla="*/ 1118262 w 1257300"/>
                <a:gd name="connsiteY47" fmla="*/ 262795 h 1447800"/>
                <a:gd name="connsiteX48" fmla="*/ 1211416 w 1257300"/>
                <a:gd name="connsiteY48" fmla="*/ 262795 h 1447800"/>
                <a:gd name="connsiteX49" fmla="*/ 863182 w 1257300"/>
                <a:gd name="connsiteY49" fmla="*/ 943261 h 1447800"/>
                <a:gd name="connsiteX50" fmla="*/ 46413 w 1257300"/>
                <a:gd name="connsiteY50" fmla="*/ 227362 h 1447800"/>
                <a:gd name="connsiteX51" fmla="*/ 85561 w 1257300"/>
                <a:gd name="connsiteY51" fmla="*/ 149066 h 1447800"/>
                <a:gd name="connsiteX52" fmla="*/ 1172363 w 1257300"/>
                <a:gd name="connsiteY52" fmla="*/ 149066 h 1447800"/>
                <a:gd name="connsiteX53" fmla="*/ 1211511 w 1257300"/>
                <a:gd name="connsiteY53" fmla="*/ 227362 h 1447800"/>
                <a:gd name="connsiteX54" fmla="*/ 46318 w 1257300"/>
                <a:gd name="connsiteY54" fmla="*/ 227362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57300" h="1447800">
                  <a:moveTo>
                    <a:pt x="1256183" y="237173"/>
                  </a:moveTo>
                  <a:lnTo>
                    <a:pt x="1142359" y="9811"/>
                  </a:lnTo>
                  <a:cubicBezTo>
                    <a:pt x="1139407" y="3810"/>
                    <a:pt x="1133216" y="0"/>
                    <a:pt x="1126548" y="0"/>
                  </a:cubicBezTo>
                  <a:lnTo>
                    <a:pt x="131662" y="0"/>
                  </a:lnTo>
                  <a:cubicBezTo>
                    <a:pt x="124994" y="0"/>
                    <a:pt x="118803" y="3810"/>
                    <a:pt x="115850" y="9811"/>
                  </a:cubicBezTo>
                  <a:lnTo>
                    <a:pt x="2027" y="237173"/>
                  </a:lnTo>
                  <a:cubicBezTo>
                    <a:pt x="-736" y="242697"/>
                    <a:pt x="-736" y="248603"/>
                    <a:pt x="2407" y="253841"/>
                  </a:cubicBezTo>
                  <a:lnTo>
                    <a:pt x="371311" y="974789"/>
                  </a:lnTo>
                  <a:cubicBezTo>
                    <a:pt x="339307" y="1023366"/>
                    <a:pt x="320543" y="1081468"/>
                    <a:pt x="320543" y="1143857"/>
                  </a:cubicBezTo>
                  <a:cubicBezTo>
                    <a:pt x="320543" y="1313974"/>
                    <a:pt x="458941" y="1452467"/>
                    <a:pt x="629152" y="1452467"/>
                  </a:cubicBezTo>
                  <a:cubicBezTo>
                    <a:pt x="799364" y="1452467"/>
                    <a:pt x="937763" y="1313974"/>
                    <a:pt x="937763" y="1143857"/>
                  </a:cubicBezTo>
                  <a:cubicBezTo>
                    <a:pt x="937763" y="1081373"/>
                    <a:pt x="918998" y="1023366"/>
                    <a:pt x="886994" y="974693"/>
                  </a:cubicBezTo>
                  <a:lnTo>
                    <a:pt x="1255897" y="253746"/>
                  </a:lnTo>
                  <a:cubicBezTo>
                    <a:pt x="1259136" y="248507"/>
                    <a:pt x="1259041" y="242602"/>
                    <a:pt x="1256279" y="237077"/>
                  </a:cubicBezTo>
                  <a:close/>
                  <a:moveTo>
                    <a:pt x="142520" y="35433"/>
                  </a:moveTo>
                  <a:lnTo>
                    <a:pt x="1115499" y="35433"/>
                  </a:lnTo>
                  <a:lnTo>
                    <a:pt x="1154647" y="113633"/>
                  </a:lnTo>
                  <a:lnTo>
                    <a:pt x="103277" y="113633"/>
                  </a:lnTo>
                  <a:lnTo>
                    <a:pt x="142425" y="35433"/>
                  </a:lnTo>
                  <a:close/>
                  <a:moveTo>
                    <a:pt x="46699" y="262795"/>
                  </a:moveTo>
                  <a:lnTo>
                    <a:pt x="139758" y="262795"/>
                  </a:lnTo>
                  <a:lnTo>
                    <a:pt x="461322" y="885158"/>
                  </a:lnTo>
                  <a:cubicBezTo>
                    <a:pt x="436462" y="901351"/>
                    <a:pt x="414173" y="920877"/>
                    <a:pt x="394933" y="943356"/>
                  </a:cubicBezTo>
                  <a:lnTo>
                    <a:pt x="46699" y="262795"/>
                  </a:lnTo>
                  <a:close/>
                  <a:moveTo>
                    <a:pt x="640011" y="835819"/>
                  </a:moveTo>
                  <a:cubicBezTo>
                    <a:pt x="636296" y="835724"/>
                    <a:pt x="632772" y="835247"/>
                    <a:pt x="629057" y="835247"/>
                  </a:cubicBezTo>
                  <a:cubicBezTo>
                    <a:pt x="625343" y="835247"/>
                    <a:pt x="621723" y="835628"/>
                    <a:pt x="618008" y="835819"/>
                  </a:cubicBezTo>
                  <a:lnTo>
                    <a:pt x="321400" y="262795"/>
                  </a:lnTo>
                  <a:lnTo>
                    <a:pt x="936620" y="262795"/>
                  </a:lnTo>
                  <a:lnTo>
                    <a:pt x="640011" y="835819"/>
                  </a:lnTo>
                  <a:close/>
                  <a:moveTo>
                    <a:pt x="976434" y="262795"/>
                  </a:moveTo>
                  <a:lnTo>
                    <a:pt x="1078256" y="262795"/>
                  </a:lnTo>
                  <a:lnTo>
                    <a:pt x="765741" y="867632"/>
                  </a:lnTo>
                  <a:cubicBezTo>
                    <a:pt x="738500" y="854107"/>
                    <a:pt x="708972" y="844487"/>
                    <a:pt x="677920" y="839534"/>
                  </a:cubicBezTo>
                  <a:lnTo>
                    <a:pt x="976434" y="262795"/>
                  </a:lnTo>
                  <a:close/>
                  <a:moveTo>
                    <a:pt x="580004" y="839534"/>
                  </a:moveTo>
                  <a:cubicBezTo>
                    <a:pt x="548952" y="844487"/>
                    <a:pt x="519425" y="854107"/>
                    <a:pt x="492183" y="867632"/>
                  </a:cubicBezTo>
                  <a:lnTo>
                    <a:pt x="179668" y="262700"/>
                  </a:lnTo>
                  <a:lnTo>
                    <a:pt x="281490" y="262700"/>
                  </a:lnTo>
                  <a:lnTo>
                    <a:pt x="580004" y="839438"/>
                  </a:lnTo>
                  <a:close/>
                  <a:moveTo>
                    <a:pt x="902235" y="1143857"/>
                  </a:moveTo>
                  <a:cubicBezTo>
                    <a:pt x="902235" y="1294448"/>
                    <a:pt x="779743" y="1417034"/>
                    <a:pt x="629057" y="1417034"/>
                  </a:cubicBezTo>
                  <a:cubicBezTo>
                    <a:pt x="478372" y="1417034"/>
                    <a:pt x="355880" y="1294448"/>
                    <a:pt x="355880" y="1143857"/>
                  </a:cubicBezTo>
                  <a:cubicBezTo>
                    <a:pt x="355880" y="993267"/>
                    <a:pt x="478372" y="870680"/>
                    <a:pt x="629057" y="870680"/>
                  </a:cubicBezTo>
                  <a:cubicBezTo>
                    <a:pt x="779743" y="870680"/>
                    <a:pt x="902235" y="993172"/>
                    <a:pt x="902235" y="1143857"/>
                  </a:cubicBezTo>
                  <a:close/>
                  <a:moveTo>
                    <a:pt x="863086" y="943261"/>
                  </a:moveTo>
                  <a:cubicBezTo>
                    <a:pt x="843846" y="920877"/>
                    <a:pt x="821557" y="901256"/>
                    <a:pt x="796697" y="885158"/>
                  </a:cubicBezTo>
                  <a:lnTo>
                    <a:pt x="1118262" y="262795"/>
                  </a:lnTo>
                  <a:lnTo>
                    <a:pt x="1211416" y="262795"/>
                  </a:lnTo>
                  <a:lnTo>
                    <a:pt x="863182" y="943261"/>
                  </a:lnTo>
                  <a:close/>
                  <a:moveTo>
                    <a:pt x="46413" y="227362"/>
                  </a:moveTo>
                  <a:lnTo>
                    <a:pt x="85561" y="149066"/>
                  </a:lnTo>
                  <a:lnTo>
                    <a:pt x="1172363" y="149066"/>
                  </a:lnTo>
                  <a:lnTo>
                    <a:pt x="1211511" y="227362"/>
                  </a:lnTo>
                  <a:lnTo>
                    <a:pt x="46318" y="22736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9ABD4AB-2F94-4880-AD7F-04DF2996C546}"/>
              </a:ext>
            </a:extLst>
          </p:cNvPr>
          <p:cNvSpPr/>
          <p:nvPr/>
        </p:nvSpPr>
        <p:spPr>
          <a:xfrm>
            <a:off x="4132284" y="3330171"/>
            <a:ext cx="1097710" cy="1160436"/>
          </a:xfrm>
          <a:custGeom>
            <a:avLst/>
            <a:gdLst>
              <a:gd name="connsiteX0" fmla="*/ 1340046 w 1333500"/>
              <a:gd name="connsiteY0" fmla="*/ 606875 h 1409700"/>
              <a:gd name="connsiteX1" fmla="*/ 1139926 w 1333500"/>
              <a:gd name="connsiteY1" fmla="*/ 13277 h 1409700"/>
              <a:gd name="connsiteX2" fmla="*/ 1130115 w 1333500"/>
              <a:gd name="connsiteY2" fmla="*/ 2037 h 1409700"/>
              <a:gd name="connsiteX3" fmla="*/ 1115351 w 1333500"/>
              <a:gd name="connsiteY3" fmla="*/ 990 h 1409700"/>
              <a:gd name="connsiteX4" fmla="*/ 1107636 w 1333500"/>
              <a:gd name="connsiteY4" fmla="*/ 5752 h 1409700"/>
              <a:gd name="connsiteX5" fmla="*/ 901801 w 1333500"/>
              <a:gd name="connsiteY5" fmla="*/ 134340 h 1409700"/>
              <a:gd name="connsiteX6" fmla="*/ 660151 w 1333500"/>
              <a:gd name="connsiteY6" fmla="*/ 156628 h 1409700"/>
              <a:gd name="connsiteX7" fmla="*/ 408310 w 1333500"/>
              <a:gd name="connsiteY7" fmla="*/ 169011 h 1409700"/>
              <a:gd name="connsiteX8" fmla="*/ 214763 w 1333500"/>
              <a:gd name="connsiteY8" fmla="*/ 273309 h 1409700"/>
              <a:gd name="connsiteX9" fmla="*/ 210952 w 1333500"/>
              <a:gd name="connsiteY9" fmla="*/ 276548 h 1409700"/>
              <a:gd name="connsiteX10" fmla="*/ 187140 w 1333500"/>
              <a:gd name="connsiteY10" fmla="*/ 205777 h 1409700"/>
              <a:gd name="connsiteX11" fmla="*/ 188283 w 1333500"/>
              <a:gd name="connsiteY11" fmla="*/ 204348 h 1409700"/>
              <a:gd name="connsiteX12" fmla="*/ 199237 w 1333500"/>
              <a:gd name="connsiteY12" fmla="*/ 186822 h 1409700"/>
              <a:gd name="connsiteX13" fmla="*/ 204856 w 1333500"/>
              <a:gd name="connsiteY13" fmla="*/ 107193 h 1409700"/>
              <a:gd name="connsiteX14" fmla="*/ 151707 w 1333500"/>
              <a:gd name="connsiteY14" fmla="*/ 46043 h 1409700"/>
              <a:gd name="connsiteX15" fmla="*/ 71316 w 1333500"/>
              <a:gd name="connsiteY15" fmla="*/ 40709 h 1409700"/>
              <a:gd name="connsiteX16" fmla="*/ 10927 w 1333500"/>
              <a:gd name="connsiteY16" fmla="*/ 93573 h 1409700"/>
              <a:gd name="connsiteX17" fmla="*/ 5308 w 1333500"/>
              <a:gd name="connsiteY17" fmla="*/ 173011 h 1409700"/>
              <a:gd name="connsiteX18" fmla="*/ 58457 w 1333500"/>
              <a:gd name="connsiteY18" fmla="*/ 234352 h 1409700"/>
              <a:gd name="connsiteX19" fmla="*/ 77698 w 1333500"/>
              <a:gd name="connsiteY19" fmla="*/ 241686 h 1409700"/>
              <a:gd name="connsiteX20" fmla="*/ 79507 w 1333500"/>
              <a:gd name="connsiteY20" fmla="*/ 242163 h 1409700"/>
              <a:gd name="connsiteX21" fmla="*/ 470318 w 1333500"/>
              <a:gd name="connsiteY21" fmla="*/ 1401546 h 1409700"/>
              <a:gd name="connsiteX22" fmla="*/ 480034 w 1333500"/>
              <a:gd name="connsiteY22" fmla="*/ 1412785 h 1409700"/>
              <a:gd name="connsiteX23" fmla="*/ 488702 w 1333500"/>
              <a:gd name="connsiteY23" fmla="*/ 1414881 h 1409700"/>
              <a:gd name="connsiteX24" fmla="*/ 494893 w 1333500"/>
              <a:gd name="connsiteY24" fmla="*/ 1413833 h 1409700"/>
              <a:gd name="connsiteX25" fmla="*/ 565664 w 1333500"/>
              <a:gd name="connsiteY25" fmla="*/ 1389925 h 1409700"/>
              <a:gd name="connsiteX26" fmla="*/ 577951 w 1333500"/>
              <a:gd name="connsiteY26" fmla="*/ 1365351 h 1409700"/>
              <a:gd name="connsiteX27" fmla="*/ 424598 w 1333500"/>
              <a:gd name="connsiteY27" fmla="*/ 910437 h 1409700"/>
              <a:gd name="connsiteX28" fmla="*/ 426313 w 1333500"/>
              <a:gd name="connsiteY28" fmla="*/ 908913 h 1409700"/>
              <a:gd name="connsiteX29" fmla="*/ 619480 w 1333500"/>
              <a:gd name="connsiteY29" fmla="*/ 800232 h 1409700"/>
              <a:gd name="connsiteX30" fmla="*/ 854271 w 1333500"/>
              <a:gd name="connsiteY30" fmla="*/ 788898 h 1409700"/>
              <a:gd name="connsiteX31" fmla="*/ 1114399 w 1333500"/>
              <a:gd name="connsiteY31" fmla="*/ 765085 h 1409700"/>
              <a:gd name="connsiteX32" fmla="*/ 1335379 w 1333500"/>
              <a:gd name="connsiteY32" fmla="*/ 627068 h 1409700"/>
              <a:gd name="connsiteX33" fmla="*/ 1340046 w 1333500"/>
              <a:gd name="connsiteY33" fmla="*/ 606875 h 1409700"/>
              <a:gd name="connsiteX34" fmla="*/ 860176 w 1333500"/>
              <a:gd name="connsiteY34" fmla="*/ 750512 h 1409700"/>
              <a:gd name="connsiteX35" fmla="*/ 608431 w 1333500"/>
              <a:gd name="connsiteY35" fmla="*/ 762894 h 1409700"/>
              <a:gd name="connsiteX36" fmla="*/ 414883 w 1333500"/>
              <a:gd name="connsiteY36" fmla="*/ 867193 h 1409700"/>
              <a:gd name="connsiteX37" fmla="*/ 411073 w 1333500"/>
              <a:gd name="connsiteY37" fmla="*/ 870432 h 1409700"/>
              <a:gd name="connsiteX38" fmla="*/ 224383 w 1333500"/>
              <a:gd name="connsiteY38" fmla="*/ 316553 h 1409700"/>
              <a:gd name="connsiteX39" fmla="*/ 226097 w 1333500"/>
              <a:gd name="connsiteY39" fmla="*/ 315029 h 1409700"/>
              <a:gd name="connsiteX40" fmla="*/ 419264 w 1333500"/>
              <a:gd name="connsiteY40" fmla="*/ 206349 h 1409700"/>
              <a:gd name="connsiteX41" fmla="*/ 653103 w 1333500"/>
              <a:gd name="connsiteY41" fmla="*/ 194823 h 1409700"/>
              <a:gd name="connsiteX42" fmla="*/ 655103 w 1333500"/>
              <a:gd name="connsiteY42" fmla="*/ 195204 h 1409700"/>
              <a:gd name="connsiteX43" fmla="*/ 914183 w 1333500"/>
              <a:gd name="connsiteY43" fmla="*/ 171201 h 1409700"/>
              <a:gd name="connsiteX44" fmla="*/ 1108970 w 1333500"/>
              <a:gd name="connsiteY44" fmla="*/ 57854 h 1409700"/>
              <a:gd name="connsiteX45" fmla="*/ 1112875 w 1333500"/>
              <a:gd name="connsiteY45" fmla="*/ 54425 h 1409700"/>
              <a:gd name="connsiteX46" fmla="*/ 1299470 w 1333500"/>
              <a:gd name="connsiteY46" fmla="*/ 607827 h 1409700"/>
              <a:gd name="connsiteX47" fmla="*/ 1297850 w 1333500"/>
              <a:gd name="connsiteY47" fmla="*/ 609351 h 1409700"/>
              <a:gd name="connsiteX48" fmla="*/ 1102112 w 1333500"/>
              <a:gd name="connsiteY48" fmla="*/ 728223 h 1409700"/>
              <a:gd name="connsiteX49" fmla="*/ 860367 w 1333500"/>
              <a:gd name="connsiteY49" fmla="*/ 750512 h 1409700"/>
              <a:gd name="connsiteX50" fmla="*/ 164280 w 1333500"/>
              <a:gd name="connsiteY50" fmla="*/ 169677 h 1409700"/>
              <a:gd name="connsiteX51" fmla="*/ 127894 w 1333500"/>
              <a:gd name="connsiteY51" fmla="*/ 202348 h 1409700"/>
              <a:gd name="connsiteX52" fmla="*/ 124847 w 1333500"/>
              <a:gd name="connsiteY52" fmla="*/ 203396 h 1409700"/>
              <a:gd name="connsiteX53" fmla="*/ 75602 w 1333500"/>
              <a:gd name="connsiteY53" fmla="*/ 199491 h 1409700"/>
              <a:gd name="connsiteX54" fmla="*/ 42931 w 1333500"/>
              <a:gd name="connsiteY54" fmla="*/ 163105 h 1409700"/>
              <a:gd name="connsiteX55" fmla="*/ 41884 w 1333500"/>
              <a:gd name="connsiteY55" fmla="*/ 160057 h 1409700"/>
              <a:gd name="connsiteX56" fmla="*/ 45789 w 1333500"/>
              <a:gd name="connsiteY56" fmla="*/ 110813 h 1409700"/>
              <a:gd name="connsiteX57" fmla="*/ 82270 w 1333500"/>
              <a:gd name="connsiteY57" fmla="*/ 78142 h 1409700"/>
              <a:gd name="connsiteX58" fmla="*/ 85222 w 1333500"/>
              <a:gd name="connsiteY58" fmla="*/ 77094 h 1409700"/>
              <a:gd name="connsiteX59" fmla="*/ 105130 w 1333500"/>
              <a:gd name="connsiteY59" fmla="*/ 74046 h 1409700"/>
              <a:gd name="connsiteX60" fmla="*/ 134467 w 1333500"/>
              <a:gd name="connsiteY60" fmla="*/ 80904 h 1409700"/>
              <a:gd name="connsiteX61" fmla="*/ 167138 w 1333500"/>
              <a:gd name="connsiteY61" fmla="*/ 117385 h 1409700"/>
              <a:gd name="connsiteX62" fmla="*/ 168185 w 1333500"/>
              <a:gd name="connsiteY62" fmla="*/ 120433 h 1409700"/>
              <a:gd name="connsiteX63" fmla="*/ 164280 w 1333500"/>
              <a:gd name="connsiteY63" fmla="*/ 169582 h 1409700"/>
              <a:gd name="connsiteX64" fmla="*/ 124942 w 1333500"/>
              <a:gd name="connsiteY64" fmla="*/ 243401 h 1409700"/>
              <a:gd name="connsiteX65" fmla="*/ 137801 w 1333500"/>
              <a:gd name="connsiteY65" fmla="*/ 240067 h 1409700"/>
              <a:gd name="connsiteX66" fmla="*/ 151516 w 1333500"/>
              <a:gd name="connsiteY66" fmla="*/ 234447 h 1409700"/>
              <a:gd name="connsiteX67" fmla="*/ 155041 w 1333500"/>
              <a:gd name="connsiteY67" fmla="*/ 232733 h 1409700"/>
              <a:gd name="connsiteX68" fmla="*/ 534802 w 1333500"/>
              <a:gd name="connsiteY68" fmla="*/ 1359350 h 1409700"/>
              <a:gd name="connsiteX69" fmla="*/ 500798 w 1333500"/>
              <a:gd name="connsiteY69" fmla="*/ 1370780 h 1409700"/>
              <a:gd name="connsiteX70" fmla="*/ 121036 w 1333500"/>
              <a:gd name="connsiteY70" fmla="*/ 244163 h 1409700"/>
              <a:gd name="connsiteX71" fmla="*/ 124942 w 1333500"/>
              <a:gd name="connsiteY71" fmla="*/ 243401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33500" h="1409700">
                <a:moveTo>
                  <a:pt x="1340046" y="606875"/>
                </a:moveTo>
                <a:lnTo>
                  <a:pt x="1139926" y="13277"/>
                </a:lnTo>
                <a:cubicBezTo>
                  <a:pt x="1138307" y="8324"/>
                  <a:pt x="1134782" y="4323"/>
                  <a:pt x="1130115" y="2037"/>
                </a:cubicBezTo>
                <a:cubicBezTo>
                  <a:pt x="1125448" y="-249"/>
                  <a:pt x="1120209" y="-630"/>
                  <a:pt x="1115351" y="990"/>
                </a:cubicBezTo>
                <a:cubicBezTo>
                  <a:pt x="1112399" y="1942"/>
                  <a:pt x="1109732" y="3657"/>
                  <a:pt x="1107636" y="5752"/>
                </a:cubicBezTo>
                <a:cubicBezTo>
                  <a:pt x="1047819" y="65188"/>
                  <a:pt x="978572" y="108527"/>
                  <a:pt x="901801" y="134340"/>
                </a:cubicBezTo>
                <a:cubicBezTo>
                  <a:pt x="824934" y="160248"/>
                  <a:pt x="743590" y="167772"/>
                  <a:pt x="660151" y="156628"/>
                </a:cubicBezTo>
                <a:cubicBezTo>
                  <a:pt x="573569" y="141198"/>
                  <a:pt x="488797" y="145389"/>
                  <a:pt x="408310" y="169011"/>
                </a:cubicBezTo>
                <a:cubicBezTo>
                  <a:pt x="337730" y="189680"/>
                  <a:pt x="272579" y="224827"/>
                  <a:pt x="214763" y="273309"/>
                </a:cubicBezTo>
                <a:lnTo>
                  <a:pt x="210952" y="276548"/>
                </a:lnTo>
                <a:lnTo>
                  <a:pt x="187140" y="205777"/>
                </a:lnTo>
                <a:lnTo>
                  <a:pt x="188283" y="204348"/>
                </a:lnTo>
                <a:cubicBezTo>
                  <a:pt x="192474" y="198919"/>
                  <a:pt x="196189" y="193014"/>
                  <a:pt x="199237" y="186822"/>
                </a:cubicBezTo>
                <a:cubicBezTo>
                  <a:pt x="211619" y="161867"/>
                  <a:pt x="213619" y="133673"/>
                  <a:pt x="204856" y="107193"/>
                </a:cubicBezTo>
                <a:cubicBezTo>
                  <a:pt x="195713" y="80238"/>
                  <a:pt x="176948" y="58521"/>
                  <a:pt x="151707" y="46043"/>
                </a:cubicBezTo>
                <a:cubicBezTo>
                  <a:pt x="126942" y="33756"/>
                  <a:pt x="99701" y="31374"/>
                  <a:pt x="71316" y="40709"/>
                </a:cubicBezTo>
                <a:cubicBezTo>
                  <a:pt x="44836" y="49662"/>
                  <a:pt x="23405" y="68427"/>
                  <a:pt x="10927" y="93573"/>
                </a:cubicBezTo>
                <a:cubicBezTo>
                  <a:pt x="-1360" y="118433"/>
                  <a:pt x="-3360" y="146627"/>
                  <a:pt x="5308" y="173011"/>
                </a:cubicBezTo>
                <a:cubicBezTo>
                  <a:pt x="14452" y="200062"/>
                  <a:pt x="33311" y="221874"/>
                  <a:pt x="58457" y="234352"/>
                </a:cubicBezTo>
                <a:cubicBezTo>
                  <a:pt x="64648" y="237400"/>
                  <a:pt x="71126" y="239877"/>
                  <a:pt x="77698" y="241686"/>
                </a:cubicBezTo>
                <a:lnTo>
                  <a:pt x="79507" y="242163"/>
                </a:lnTo>
                <a:lnTo>
                  <a:pt x="470318" y="1401546"/>
                </a:lnTo>
                <a:cubicBezTo>
                  <a:pt x="471938" y="1406499"/>
                  <a:pt x="475462" y="1410499"/>
                  <a:pt x="480034" y="1412785"/>
                </a:cubicBezTo>
                <a:cubicBezTo>
                  <a:pt x="482796" y="1414119"/>
                  <a:pt x="485749" y="1414881"/>
                  <a:pt x="488702" y="1414881"/>
                </a:cubicBezTo>
                <a:cubicBezTo>
                  <a:pt x="490797" y="1414881"/>
                  <a:pt x="492893" y="1414500"/>
                  <a:pt x="494893" y="1413833"/>
                </a:cubicBezTo>
                <a:lnTo>
                  <a:pt x="565664" y="1389925"/>
                </a:lnTo>
                <a:cubicBezTo>
                  <a:pt x="575855" y="1386496"/>
                  <a:pt x="581380" y="1375447"/>
                  <a:pt x="577951" y="1365351"/>
                </a:cubicBezTo>
                <a:lnTo>
                  <a:pt x="424598" y="910437"/>
                </a:lnTo>
                <a:lnTo>
                  <a:pt x="426313" y="908913"/>
                </a:lnTo>
                <a:cubicBezTo>
                  <a:pt x="483368" y="857668"/>
                  <a:pt x="548328" y="821092"/>
                  <a:pt x="619480" y="800232"/>
                </a:cubicBezTo>
                <a:cubicBezTo>
                  <a:pt x="694441" y="778230"/>
                  <a:pt x="773404" y="774420"/>
                  <a:pt x="854271" y="788898"/>
                </a:cubicBezTo>
                <a:cubicBezTo>
                  <a:pt x="944282" y="800994"/>
                  <a:pt x="1031817" y="792898"/>
                  <a:pt x="1114399" y="765085"/>
                </a:cubicBezTo>
                <a:cubicBezTo>
                  <a:pt x="1196981" y="737272"/>
                  <a:pt x="1271371" y="690790"/>
                  <a:pt x="1335379" y="627068"/>
                </a:cubicBezTo>
                <a:cubicBezTo>
                  <a:pt x="1340713" y="621829"/>
                  <a:pt x="1342523" y="613923"/>
                  <a:pt x="1340046" y="606875"/>
                </a:cubicBezTo>
                <a:close/>
                <a:moveTo>
                  <a:pt x="860176" y="750512"/>
                </a:moveTo>
                <a:cubicBezTo>
                  <a:pt x="773690" y="735177"/>
                  <a:pt x="689012" y="739272"/>
                  <a:pt x="608431" y="762894"/>
                </a:cubicBezTo>
                <a:cubicBezTo>
                  <a:pt x="537851" y="783564"/>
                  <a:pt x="472699" y="818711"/>
                  <a:pt x="414883" y="867193"/>
                </a:cubicBezTo>
                <a:lnTo>
                  <a:pt x="411073" y="870432"/>
                </a:lnTo>
                <a:lnTo>
                  <a:pt x="224383" y="316553"/>
                </a:lnTo>
                <a:lnTo>
                  <a:pt x="226097" y="315029"/>
                </a:lnTo>
                <a:cubicBezTo>
                  <a:pt x="283152" y="263784"/>
                  <a:pt x="348113" y="227208"/>
                  <a:pt x="419264" y="206349"/>
                </a:cubicBezTo>
                <a:cubicBezTo>
                  <a:pt x="494035" y="184441"/>
                  <a:pt x="572617" y="180536"/>
                  <a:pt x="653103" y="194823"/>
                </a:cubicBezTo>
                <a:lnTo>
                  <a:pt x="655103" y="195204"/>
                </a:lnTo>
                <a:cubicBezTo>
                  <a:pt x="744543" y="207111"/>
                  <a:pt x="831697" y="199014"/>
                  <a:pt x="914183" y="171201"/>
                </a:cubicBezTo>
                <a:cubicBezTo>
                  <a:pt x="985430" y="147198"/>
                  <a:pt x="1050962" y="109003"/>
                  <a:pt x="1108970" y="57854"/>
                </a:cubicBezTo>
                <a:lnTo>
                  <a:pt x="1112875" y="54425"/>
                </a:lnTo>
                <a:lnTo>
                  <a:pt x="1299470" y="607827"/>
                </a:lnTo>
                <a:lnTo>
                  <a:pt x="1297850" y="609351"/>
                </a:lnTo>
                <a:cubicBezTo>
                  <a:pt x="1240319" y="663834"/>
                  <a:pt x="1174406" y="703839"/>
                  <a:pt x="1102112" y="728223"/>
                </a:cubicBezTo>
                <a:cubicBezTo>
                  <a:pt x="1025245" y="754131"/>
                  <a:pt x="943901" y="761656"/>
                  <a:pt x="860367" y="750512"/>
                </a:cubicBezTo>
                <a:close/>
                <a:moveTo>
                  <a:pt x="164280" y="169677"/>
                </a:moveTo>
                <a:cubicBezTo>
                  <a:pt x="156755" y="184917"/>
                  <a:pt x="143706" y="196538"/>
                  <a:pt x="127894" y="202348"/>
                </a:cubicBezTo>
                <a:lnTo>
                  <a:pt x="124847" y="203396"/>
                </a:lnTo>
                <a:cubicBezTo>
                  <a:pt x="108368" y="208444"/>
                  <a:pt x="90938" y="207111"/>
                  <a:pt x="75602" y="199491"/>
                </a:cubicBezTo>
                <a:cubicBezTo>
                  <a:pt x="60362" y="191966"/>
                  <a:pt x="48742" y="179012"/>
                  <a:pt x="42931" y="163105"/>
                </a:cubicBezTo>
                <a:lnTo>
                  <a:pt x="41884" y="160057"/>
                </a:lnTo>
                <a:cubicBezTo>
                  <a:pt x="36835" y="143674"/>
                  <a:pt x="38169" y="126148"/>
                  <a:pt x="45789" y="110813"/>
                </a:cubicBezTo>
                <a:cubicBezTo>
                  <a:pt x="53409" y="95573"/>
                  <a:pt x="66363" y="83952"/>
                  <a:pt x="82270" y="78142"/>
                </a:cubicBezTo>
                <a:lnTo>
                  <a:pt x="85222" y="77094"/>
                </a:lnTo>
                <a:cubicBezTo>
                  <a:pt x="91795" y="75094"/>
                  <a:pt x="98462" y="74046"/>
                  <a:pt x="105130" y="74046"/>
                </a:cubicBezTo>
                <a:cubicBezTo>
                  <a:pt x="115226" y="74046"/>
                  <a:pt x="125227" y="76332"/>
                  <a:pt x="134467" y="80904"/>
                </a:cubicBezTo>
                <a:cubicBezTo>
                  <a:pt x="149707" y="88524"/>
                  <a:pt x="161422" y="101478"/>
                  <a:pt x="167138" y="117385"/>
                </a:cubicBezTo>
                <a:lnTo>
                  <a:pt x="168185" y="120433"/>
                </a:lnTo>
                <a:cubicBezTo>
                  <a:pt x="173234" y="136816"/>
                  <a:pt x="171900" y="154342"/>
                  <a:pt x="164280" y="169582"/>
                </a:cubicBezTo>
                <a:close/>
                <a:moveTo>
                  <a:pt x="124942" y="243401"/>
                </a:moveTo>
                <a:cubicBezTo>
                  <a:pt x="129228" y="242544"/>
                  <a:pt x="133514" y="241401"/>
                  <a:pt x="137801" y="240067"/>
                </a:cubicBezTo>
                <a:cubicBezTo>
                  <a:pt x="142753" y="238448"/>
                  <a:pt x="147135" y="236638"/>
                  <a:pt x="151516" y="234447"/>
                </a:cubicBezTo>
                <a:lnTo>
                  <a:pt x="155041" y="232733"/>
                </a:lnTo>
                <a:lnTo>
                  <a:pt x="534802" y="1359350"/>
                </a:lnTo>
                <a:lnTo>
                  <a:pt x="500798" y="1370780"/>
                </a:lnTo>
                <a:lnTo>
                  <a:pt x="121036" y="244163"/>
                </a:lnTo>
                <a:lnTo>
                  <a:pt x="124942" y="243401"/>
                </a:lnTo>
                <a:close/>
              </a:path>
            </a:pathLst>
          </a:custGeom>
          <a:solidFill>
            <a:srgbClr val="2470AB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223F5C0-9A07-4FDE-B110-1736A41BFE19}"/>
              </a:ext>
            </a:extLst>
          </p:cNvPr>
          <p:cNvSpPr/>
          <p:nvPr/>
        </p:nvSpPr>
        <p:spPr>
          <a:xfrm>
            <a:off x="1815332" y="4886189"/>
            <a:ext cx="871175" cy="1126519"/>
          </a:xfrm>
          <a:custGeom>
            <a:avLst/>
            <a:gdLst>
              <a:gd name="connsiteX0" fmla="*/ 3215 w 1104900"/>
              <a:gd name="connsiteY0" fmla="*/ 1255205 h 1428750"/>
              <a:gd name="connsiteX1" fmla="*/ 23979 w 1104900"/>
              <a:gd name="connsiteY1" fmla="*/ 1267301 h 1428750"/>
              <a:gd name="connsiteX2" fmla="*/ 204859 w 1104900"/>
              <a:gd name="connsiteY2" fmla="*/ 1267301 h 1428750"/>
              <a:gd name="connsiteX3" fmla="*/ 295918 w 1104900"/>
              <a:gd name="connsiteY3" fmla="*/ 1423511 h 1428750"/>
              <a:gd name="connsiteX4" fmla="*/ 316682 w 1104900"/>
              <a:gd name="connsiteY4" fmla="*/ 1435608 h 1428750"/>
              <a:gd name="connsiteX5" fmla="*/ 316682 w 1104900"/>
              <a:gd name="connsiteY5" fmla="*/ 1435608 h 1428750"/>
              <a:gd name="connsiteX6" fmla="*/ 337447 w 1104900"/>
              <a:gd name="connsiteY6" fmla="*/ 1423511 h 1428750"/>
              <a:gd name="connsiteX7" fmla="*/ 530614 w 1104900"/>
              <a:gd name="connsiteY7" fmla="*/ 1088422 h 1428750"/>
              <a:gd name="connsiteX8" fmla="*/ 581763 w 1104900"/>
              <a:gd name="connsiteY8" fmla="*/ 1088422 h 1428750"/>
              <a:gd name="connsiteX9" fmla="*/ 774930 w 1104900"/>
              <a:gd name="connsiteY9" fmla="*/ 1423511 h 1428750"/>
              <a:gd name="connsiteX10" fmla="*/ 795695 w 1104900"/>
              <a:gd name="connsiteY10" fmla="*/ 1435608 h 1428750"/>
              <a:gd name="connsiteX11" fmla="*/ 795695 w 1104900"/>
              <a:gd name="connsiteY11" fmla="*/ 1435608 h 1428750"/>
              <a:gd name="connsiteX12" fmla="*/ 816459 w 1104900"/>
              <a:gd name="connsiteY12" fmla="*/ 1423511 h 1428750"/>
              <a:gd name="connsiteX13" fmla="*/ 907518 w 1104900"/>
              <a:gd name="connsiteY13" fmla="*/ 1267301 h 1428750"/>
              <a:gd name="connsiteX14" fmla="*/ 1088398 w 1104900"/>
              <a:gd name="connsiteY14" fmla="*/ 1267301 h 1428750"/>
              <a:gd name="connsiteX15" fmla="*/ 1112401 w 1104900"/>
              <a:gd name="connsiteY15" fmla="*/ 1243013 h 1428750"/>
              <a:gd name="connsiteX16" fmla="*/ 1109162 w 1104900"/>
              <a:gd name="connsiteY16" fmla="*/ 1231106 h 1428750"/>
              <a:gd name="connsiteX17" fmla="*/ 940189 w 1104900"/>
              <a:gd name="connsiteY17" fmla="*/ 935355 h 1428750"/>
              <a:gd name="connsiteX18" fmla="*/ 943808 w 1104900"/>
              <a:gd name="connsiteY18" fmla="*/ 932498 h 1428750"/>
              <a:gd name="connsiteX19" fmla="*/ 970097 w 1104900"/>
              <a:gd name="connsiteY19" fmla="*/ 801434 h 1428750"/>
              <a:gd name="connsiteX20" fmla="*/ 974669 w 1104900"/>
              <a:gd name="connsiteY20" fmla="*/ 718661 h 1428750"/>
              <a:gd name="connsiteX21" fmla="*/ 1027819 w 1104900"/>
              <a:gd name="connsiteY21" fmla="*/ 660273 h 1428750"/>
              <a:gd name="connsiteX22" fmla="*/ 1103828 w 1104900"/>
              <a:gd name="connsiteY22" fmla="*/ 545783 h 1428750"/>
              <a:gd name="connsiteX23" fmla="*/ 1027819 w 1104900"/>
              <a:gd name="connsiteY23" fmla="*/ 432054 h 1428750"/>
              <a:gd name="connsiteX24" fmla="*/ 974669 w 1104900"/>
              <a:gd name="connsiteY24" fmla="*/ 373666 h 1428750"/>
              <a:gd name="connsiteX25" fmla="*/ 970097 w 1104900"/>
              <a:gd name="connsiteY25" fmla="*/ 290894 h 1428750"/>
              <a:gd name="connsiteX26" fmla="*/ 943808 w 1104900"/>
              <a:gd name="connsiteY26" fmla="*/ 159830 h 1428750"/>
              <a:gd name="connsiteX27" fmla="*/ 812744 w 1104900"/>
              <a:gd name="connsiteY27" fmla="*/ 133731 h 1428750"/>
              <a:gd name="connsiteX28" fmla="*/ 729972 w 1104900"/>
              <a:gd name="connsiteY28" fmla="*/ 129159 h 1428750"/>
              <a:gd name="connsiteX29" fmla="*/ 671584 w 1104900"/>
              <a:gd name="connsiteY29" fmla="*/ 76010 h 1428750"/>
              <a:gd name="connsiteX30" fmla="*/ 557093 w 1104900"/>
              <a:gd name="connsiteY30" fmla="*/ 0 h 1428750"/>
              <a:gd name="connsiteX31" fmla="*/ 442603 w 1104900"/>
              <a:gd name="connsiteY31" fmla="*/ 76010 h 1428750"/>
              <a:gd name="connsiteX32" fmla="*/ 384215 w 1104900"/>
              <a:gd name="connsiteY32" fmla="*/ 129159 h 1428750"/>
              <a:gd name="connsiteX33" fmla="*/ 301442 w 1104900"/>
              <a:gd name="connsiteY33" fmla="*/ 133731 h 1428750"/>
              <a:gd name="connsiteX34" fmla="*/ 170378 w 1104900"/>
              <a:gd name="connsiteY34" fmla="*/ 160020 h 1428750"/>
              <a:gd name="connsiteX35" fmla="*/ 144089 w 1104900"/>
              <a:gd name="connsiteY35" fmla="*/ 291084 h 1428750"/>
              <a:gd name="connsiteX36" fmla="*/ 139517 w 1104900"/>
              <a:gd name="connsiteY36" fmla="*/ 373856 h 1428750"/>
              <a:gd name="connsiteX37" fmla="*/ 86368 w 1104900"/>
              <a:gd name="connsiteY37" fmla="*/ 432245 h 1428750"/>
              <a:gd name="connsiteX38" fmla="*/ 10358 w 1104900"/>
              <a:gd name="connsiteY38" fmla="*/ 546735 h 1428750"/>
              <a:gd name="connsiteX39" fmla="*/ 86368 w 1104900"/>
              <a:gd name="connsiteY39" fmla="*/ 661226 h 1428750"/>
              <a:gd name="connsiteX40" fmla="*/ 139517 w 1104900"/>
              <a:gd name="connsiteY40" fmla="*/ 719614 h 1428750"/>
              <a:gd name="connsiteX41" fmla="*/ 144089 w 1104900"/>
              <a:gd name="connsiteY41" fmla="*/ 802386 h 1428750"/>
              <a:gd name="connsiteX42" fmla="*/ 170378 w 1104900"/>
              <a:gd name="connsiteY42" fmla="*/ 933450 h 1428750"/>
              <a:gd name="connsiteX43" fmla="*/ 173998 w 1104900"/>
              <a:gd name="connsiteY43" fmla="*/ 936308 h 1428750"/>
              <a:gd name="connsiteX44" fmla="*/ 3215 w 1104900"/>
              <a:gd name="connsiteY44" fmla="*/ 1231106 h 1428750"/>
              <a:gd name="connsiteX45" fmla="*/ 3215 w 1104900"/>
              <a:gd name="connsiteY45" fmla="*/ 1255205 h 1428750"/>
              <a:gd name="connsiteX46" fmla="*/ 117896 w 1104900"/>
              <a:gd name="connsiteY46" fmla="*/ 624554 h 1428750"/>
              <a:gd name="connsiteX47" fmla="*/ 58269 w 1104900"/>
              <a:gd name="connsiteY47" fmla="*/ 546354 h 1428750"/>
              <a:gd name="connsiteX48" fmla="*/ 117896 w 1104900"/>
              <a:gd name="connsiteY48" fmla="*/ 468154 h 1428750"/>
              <a:gd name="connsiteX49" fmla="*/ 183809 w 1104900"/>
              <a:gd name="connsiteY49" fmla="*/ 391858 h 1428750"/>
              <a:gd name="connsiteX50" fmla="*/ 192000 w 1104900"/>
              <a:gd name="connsiteY50" fmla="*/ 287560 h 1428750"/>
              <a:gd name="connsiteX51" fmla="*/ 204287 w 1104900"/>
              <a:gd name="connsiteY51" fmla="*/ 193643 h 1428750"/>
              <a:gd name="connsiteX52" fmla="*/ 298204 w 1104900"/>
              <a:gd name="connsiteY52" fmla="*/ 181356 h 1428750"/>
              <a:gd name="connsiteX53" fmla="*/ 402312 w 1104900"/>
              <a:gd name="connsiteY53" fmla="*/ 173164 h 1428750"/>
              <a:gd name="connsiteX54" fmla="*/ 478607 w 1104900"/>
              <a:gd name="connsiteY54" fmla="*/ 107252 h 1428750"/>
              <a:gd name="connsiteX55" fmla="*/ 556808 w 1104900"/>
              <a:gd name="connsiteY55" fmla="*/ 48101 h 1428750"/>
              <a:gd name="connsiteX56" fmla="*/ 635008 w 1104900"/>
              <a:gd name="connsiteY56" fmla="*/ 107728 h 1428750"/>
              <a:gd name="connsiteX57" fmla="*/ 711303 w 1104900"/>
              <a:gd name="connsiteY57" fmla="*/ 173641 h 1428750"/>
              <a:gd name="connsiteX58" fmla="*/ 815602 w 1104900"/>
              <a:gd name="connsiteY58" fmla="*/ 181832 h 1428750"/>
              <a:gd name="connsiteX59" fmla="*/ 909518 w 1104900"/>
              <a:gd name="connsiteY59" fmla="*/ 194120 h 1428750"/>
              <a:gd name="connsiteX60" fmla="*/ 921806 w 1104900"/>
              <a:gd name="connsiteY60" fmla="*/ 288036 h 1428750"/>
              <a:gd name="connsiteX61" fmla="*/ 929997 w 1104900"/>
              <a:gd name="connsiteY61" fmla="*/ 392144 h 1428750"/>
              <a:gd name="connsiteX62" fmla="*/ 995910 w 1104900"/>
              <a:gd name="connsiteY62" fmla="*/ 468440 h 1428750"/>
              <a:gd name="connsiteX63" fmla="*/ 1055537 w 1104900"/>
              <a:gd name="connsiteY63" fmla="*/ 546640 h 1428750"/>
              <a:gd name="connsiteX64" fmla="*/ 995910 w 1104900"/>
              <a:gd name="connsiteY64" fmla="*/ 624840 h 1428750"/>
              <a:gd name="connsiteX65" fmla="*/ 929997 w 1104900"/>
              <a:gd name="connsiteY65" fmla="*/ 701135 h 1428750"/>
              <a:gd name="connsiteX66" fmla="*/ 921806 w 1104900"/>
              <a:gd name="connsiteY66" fmla="*/ 805434 h 1428750"/>
              <a:gd name="connsiteX67" fmla="*/ 909518 w 1104900"/>
              <a:gd name="connsiteY67" fmla="*/ 899351 h 1428750"/>
              <a:gd name="connsiteX68" fmla="*/ 898184 w 1104900"/>
              <a:gd name="connsiteY68" fmla="*/ 906590 h 1428750"/>
              <a:gd name="connsiteX69" fmla="*/ 815411 w 1104900"/>
              <a:gd name="connsiteY69" fmla="*/ 911447 h 1428750"/>
              <a:gd name="connsiteX70" fmla="*/ 711589 w 1104900"/>
              <a:gd name="connsiteY70" fmla="*/ 919639 h 1428750"/>
              <a:gd name="connsiteX71" fmla="*/ 635008 w 1104900"/>
              <a:gd name="connsiteY71" fmla="*/ 985838 h 1428750"/>
              <a:gd name="connsiteX72" fmla="*/ 621482 w 1104900"/>
              <a:gd name="connsiteY72" fmla="*/ 1001078 h 1428750"/>
              <a:gd name="connsiteX73" fmla="*/ 580906 w 1104900"/>
              <a:gd name="connsiteY73" fmla="*/ 1037749 h 1428750"/>
              <a:gd name="connsiteX74" fmla="*/ 533852 w 1104900"/>
              <a:gd name="connsiteY74" fmla="*/ 1037749 h 1428750"/>
              <a:gd name="connsiteX75" fmla="*/ 479274 w 1104900"/>
              <a:gd name="connsiteY75" fmla="*/ 985552 h 1428750"/>
              <a:gd name="connsiteX76" fmla="*/ 402693 w 1104900"/>
              <a:gd name="connsiteY76" fmla="*/ 919353 h 1428750"/>
              <a:gd name="connsiteX77" fmla="*/ 389453 w 1104900"/>
              <a:gd name="connsiteY77" fmla="*/ 914781 h 1428750"/>
              <a:gd name="connsiteX78" fmla="*/ 384881 w 1104900"/>
              <a:gd name="connsiteY78" fmla="*/ 914781 h 1428750"/>
              <a:gd name="connsiteX79" fmla="*/ 375261 w 1104900"/>
              <a:gd name="connsiteY79" fmla="*/ 912876 h 1428750"/>
              <a:gd name="connsiteX80" fmla="*/ 339542 w 1104900"/>
              <a:gd name="connsiteY80" fmla="*/ 912876 h 1428750"/>
              <a:gd name="connsiteX81" fmla="*/ 297728 w 1104900"/>
              <a:gd name="connsiteY81" fmla="*/ 914591 h 1428750"/>
              <a:gd name="connsiteX82" fmla="*/ 214384 w 1104900"/>
              <a:gd name="connsiteY82" fmla="*/ 909542 h 1428750"/>
              <a:gd name="connsiteX83" fmla="*/ 203525 w 1104900"/>
              <a:gd name="connsiteY83" fmla="*/ 902494 h 1428750"/>
              <a:gd name="connsiteX84" fmla="*/ 191238 w 1104900"/>
              <a:gd name="connsiteY84" fmla="*/ 808577 h 1428750"/>
              <a:gd name="connsiteX85" fmla="*/ 183047 w 1104900"/>
              <a:gd name="connsiteY85" fmla="*/ 704469 h 1428750"/>
              <a:gd name="connsiteX86" fmla="*/ 117896 w 1104900"/>
              <a:gd name="connsiteY86" fmla="*/ 624554 h 1428750"/>
              <a:gd name="connsiteX87" fmla="*/ 556808 w 1104900"/>
              <a:gd name="connsiteY87" fmla="*/ 880491 h 1428750"/>
              <a:gd name="connsiteX88" fmla="*/ 890945 w 1104900"/>
              <a:gd name="connsiteY88" fmla="*/ 546354 h 1428750"/>
              <a:gd name="connsiteX89" fmla="*/ 556808 w 1104900"/>
              <a:gd name="connsiteY89" fmla="*/ 212217 h 1428750"/>
              <a:gd name="connsiteX90" fmla="*/ 222671 w 1104900"/>
              <a:gd name="connsiteY90" fmla="*/ 546354 h 1428750"/>
              <a:gd name="connsiteX91" fmla="*/ 222671 w 1104900"/>
              <a:gd name="connsiteY91" fmla="*/ 546640 h 1428750"/>
              <a:gd name="connsiteX92" fmla="*/ 556808 w 1104900"/>
              <a:gd name="connsiteY92" fmla="*/ 880586 h 1428750"/>
              <a:gd name="connsiteX93" fmla="*/ 556808 w 1104900"/>
              <a:gd name="connsiteY93" fmla="*/ 260699 h 1428750"/>
              <a:gd name="connsiteX94" fmla="*/ 842653 w 1104900"/>
              <a:gd name="connsiteY94" fmla="*/ 546545 h 1428750"/>
              <a:gd name="connsiteX95" fmla="*/ 556808 w 1104900"/>
              <a:gd name="connsiteY95" fmla="*/ 832390 h 1428750"/>
              <a:gd name="connsiteX96" fmla="*/ 270962 w 1104900"/>
              <a:gd name="connsiteY96" fmla="*/ 546545 h 1428750"/>
              <a:gd name="connsiteX97" fmla="*/ 270962 w 1104900"/>
              <a:gd name="connsiteY97" fmla="*/ 546545 h 1428750"/>
              <a:gd name="connsiteX98" fmla="*/ 556808 w 1104900"/>
              <a:gd name="connsiteY98" fmla="*/ 260699 h 1428750"/>
              <a:gd name="connsiteX99" fmla="*/ 894850 w 1104900"/>
              <a:gd name="connsiteY99" fmla="*/ 1219962 h 1428750"/>
              <a:gd name="connsiteX100" fmla="*/ 874085 w 1104900"/>
              <a:gd name="connsiteY100" fmla="*/ 1232059 h 1428750"/>
              <a:gd name="connsiteX101" fmla="*/ 797028 w 1104900"/>
              <a:gd name="connsiteY101" fmla="*/ 1364171 h 1428750"/>
              <a:gd name="connsiteX102" fmla="*/ 624435 w 1104900"/>
              <a:gd name="connsiteY102" fmla="*/ 1065467 h 1428750"/>
              <a:gd name="connsiteX103" fmla="*/ 627102 w 1104900"/>
              <a:gd name="connsiteY103" fmla="*/ 1062800 h 1428750"/>
              <a:gd name="connsiteX104" fmla="*/ 646152 w 1104900"/>
              <a:gd name="connsiteY104" fmla="*/ 1044702 h 1428750"/>
              <a:gd name="connsiteX105" fmla="*/ 651962 w 1104900"/>
              <a:gd name="connsiteY105" fmla="*/ 1038701 h 1428750"/>
              <a:gd name="connsiteX106" fmla="*/ 671012 w 1104900"/>
              <a:gd name="connsiteY106" fmla="*/ 1017175 h 1428750"/>
              <a:gd name="connsiteX107" fmla="*/ 729686 w 1104900"/>
              <a:gd name="connsiteY107" fmla="*/ 963835 h 1428750"/>
              <a:gd name="connsiteX108" fmla="*/ 812268 w 1104900"/>
              <a:gd name="connsiteY108" fmla="*/ 959453 h 1428750"/>
              <a:gd name="connsiteX109" fmla="*/ 876752 w 1104900"/>
              <a:gd name="connsiteY109" fmla="*/ 959453 h 1428750"/>
              <a:gd name="connsiteX110" fmla="*/ 895612 w 1104900"/>
              <a:gd name="connsiteY110" fmla="*/ 956596 h 1428750"/>
              <a:gd name="connsiteX111" fmla="*/ 895612 w 1104900"/>
              <a:gd name="connsiteY111" fmla="*/ 956596 h 1428750"/>
              <a:gd name="connsiteX112" fmla="*/ 1046964 w 1104900"/>
              <a:gd name="connsiteY112" fmla="*/ 1218819 h 1428750"/>
              <a:gd name="connsiteX113" fmla="*/ 894850 w 1104900"/>
              <a:gd name="connsiteY113" fmla="*/ 1220057 h 1428750"/>
              <a:gd name="connsiteX114" fmla="*/ 217337 w 1104900"/>
              <a:gd name="connsiteY114" fmla="*/ 957263 h 1428750"/>
              <a:gd name="connsiteX115" fmla="*/ 218765 w 1104900"/>
              <a:gd name="connsiteY115" fmla="*/ 957263 h 1428750"/>
              <a:gd name="connsiteX116" fmla="*/ 236196 w 1104900"/>
              <a:gd name="connsiteY116" fmla="*/ 959930 h 1428750"/>
              <a:gd name="connsiteX117" fmla="*/ 301633 w 1104900"/>
              <a:gd name="connsiteY117" fmla="*/ 959930 h 1428750"/>
              <a:gd name="connsiteX118" fmla="*/ 384215 w 1104900"/>
              <a:gd name="connsiteY118" fmla="*/ 964502 h 1428750"/>
              <a:gd name="connsiteX119" fmla="*/ 442603 w 1104900"/>
              <a:gd name="connsiteY119" fmla="*/ 1017842 h 1428750"/>
              <a:gd name="connsiteX120" fmla="*/ 461939 w 1104900"/>
              <a:gd name="connsiteY120" fmla="*/ 1039368 h 1428750"/>
              <a:gd name="connsiteX121" fmla="*/ 467749 w 1104900"/>
              <a:gd name="connsiteY121" fmla="*/ 1045369 h 1428750"/>
              <a:gd name="connsiteX122" fmla="*/ 487085 w 1104900"/>
              <a:gd name="connsiteY122" fmla="*/ 1063752 h 1428750"/>
              <a:gd name="connsiteX123" fmla="*/ 489752 w 1104900"/>
              <a:gd name="connsiteY123" fmla="*/ 1066133 h 1428750"/>
              <a:gd name="connsiteX124" fmla="*/ 316873 w 1104900"/>
              <a:gd name="connsiteY124" fmla="*/ 1364075 h 1428750"/>
              <a:gd name="connsiteX125" fmla="*/ 239816 w 1104900"/>
              <a:gd name="connsiteY125" fmla="*/ 1231964 h 1428750"/>
              <a:gd name="connsiteX126" fmla="*/ 219051 w 1104900"/>
              <a:gd name="connsiteY126" fmla="*/ 1219867 h 1428750"/>
              <a:gd name="connsiteX127" fmla="*/ 65984 w 1104900"/>
              <a:gd name="connsiteY127" fmla="*/ 1219867 h 1428750"/>
              <a:gd name="connsiteX128" fmla="*/ 217337 w 1104900"/>
              <a:gd name="connsiteY128" fmla="*/ 957167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1104900" h="1428750">
                <a:moveTo>
                  <a:pt x="3215" y="1255205"/>
                </a:moveTo>
                <a:cubicBezTo>
                  <a:pt x="7501" y="1262634"/>
                  <a:pt x="15407" y="1267206"/>
                  <a:pt x="23979" y="1267301"/>
                </a:cubicBezTo>
                <a:lnTo>
                  <a:pt x="204859" y="1267301"/>
                </a:lnTo>
                <a:lnTo>
                  <a:pt x="295918" y="1423511"/>
                </a:lnTo>
                <a:cubicBezTo>
                  <a:pt x="300204" y="1430941"/>
                  <a:pt x="308110" y="1435513"/>
                  <a:pt x="316682" y="1435608"/>
                </a:cubicBezTo>
                <a:lnTo>
                  <a:pt x="316682" y="1435608"/>
                </a:lnTo>
                <a:cubicBezTo>
                  <a:pt x="325255" y="1435608"/>
                  <a:pt x="333161" y="1430941"/>
                  <a:pt x="337447" y="1423511"/>
                </a:cubicBezTo>
                <a:lnTo>
                  <a:pt x="530614" y="1088422"/>
                </a:lnTo>
                <a:cubicBezTo>
                  <a:pt x="547283" y="1093756"/>
                  <a:pt x="565190" y="1093756"/>
                  <a:pt x="581763" y="1088422"/>
                </a:cubicBezTo>
                <a:lnTo>
                  <a:pt x="774930" y="1423511"/>
                </a:lnTo>
                <a:cubicBezTo>
                  <a:pt x="779216" y="1430941"/>
                  <a:pt x="787122" y="1435513"/>
                  <a:pt x="795695" y="1435608"/>
                </a:cubicBezTo>
                <a:lnTo>
                  <a:pt x="795695" y="1435608"/>
                </a:lnTo>
                <a:cubicBezTo>
                  <a:pt x="804267" y="1435608"/>
                  <a:pt x="812173" y="1430941"/>
                  <a:pt x="816459" y="1423511"/>
                </a:cubicBezTo>
                <a:lnTo>
                  <a:pt x="907518" y="1267301"/>
                </a:lnTo>
                <a:lnTo>
                  <a:pt x="1088398" y="1267301"/>
                </a:lnTo>
                <a:cubicBezTo>
                  <a:pt x="1101733" y="1267301"/>
                  <a:pt x="1112496" y="1256347"/>
                  <a:pt x="1112401" y="1243013"/>
                </a:cubicBezTo>
                <a:cubicBezTo>
                  <a:pt x="1112401" y="1238822"/>
                  <a:pt x="1111258" y="1234726"/>
                  <a:pt x="1109162" y="1231106"/>
                </a:cubicBezTo>
                <a:lnTo>
                  <a:pt x="940189" y="935355"/>
                </a:lnTo>
                <a:lnTo>
                  <a:pt x="943808" y="932498"/>
                </a:lnTo>
                <a:cubicBezTo>
                  <a:pt x="976193" y="900113"/>
                  <a:pt x="973050" y="849916"/>
                  <a:pt x="970097" y="801434"/>
                </a:cubicBezTo>
                <a:cubicBezTo>
                  <a:pt x="966192" y="773811"/>
                  <a:pt x="967716" y="745617"/>
                  <a:pt x="974669" y="718661"/>
                </a:cubicBezTo>
                <a:cubicBezTo>
                  <a:pt x="988385" y="695896"/>
                  <a:pt x="1006388" y="676085"/>
                  <a:pt x="1027819" y="660273"/>
                </a:cubicBezTo>
                <a:cubicBezTo>
                  <a:pt x="1063538" y="629126"/>
                  <a:pt x="1103828" y="593598"/>
                  <a:pt x="1103828" y="545783"/>
                </a:cubicBezTo>
                <a:cubicBezTo>
                  <a:pt x="1103828" y="497967"/>
                  <a:pt x="1064014" y="463487"/>
                  <a:pt x="1027819" y="432054"/>
                </a:cubicBezTo>
                <a:cubicBezTo>
                  <a:pt x="1006483" y="416243"/>
                  <a:pt x="988385" y="396431"/>
                  <a:pt x="974669" y="373666"/>
                </a:cubicBezTo>
                <a:cubicBezTo>
                  <a:pt x="967716" y="346615"/>
                  <a:pt x="966097" y="318516"/>
                  <a:pt x="970097" y="290894"/>
                </a:cubicBezTo>
                <a:cubicBezTo>
                  <a:pt x="972955" y="242602"/>
                  <a:pt x="976098" y="192119"/>
                  <a:pt x="943808" y="159830"/>
                </a:cubicBezTo>
                <a:cubicBezTo>
                  <a:pt x="911423" y="127445"/>
                  <a:pt x="861227" y="130874"/>
                  <a:pt x="812744" y="133731"/>
                </a:cubicBezTo>
                <a:cubicBezTo>
                  <a:pt x="785122" y="137636"/>
                  <a:pt x="756928" y="136112"/>
                  <a:pt x="729972" y="129159"/>
                </a:cubicBezTo>
                <a:cubicBezTo>
                  <a:pt x="707207" y="115443"/>
                  <a:pt x="687395" y="97346"/>
                  <a:pt x="671584" y="76010"/>
                </a:cubicBezTo>
                <a:cubicBezTo>
                  <a:pt x="640437" y="40291"/>
                  <a:pt x="605385" y="0"/>
                  <a:pt x="557093" y="0"/>
                </a:cubicBezTo>
                <a:cubicBezTo>
                  <a:pt x="508802" y="0"/>
                  <a:pt x="473750" y="40291"/>
                  <a:pt x="442603" y="76010"/>
                </a:cubicBezTo>
                <a:cubicBezTo>
                  <a:pt x="426791" y="97346"/>
                  <a:pt x="406979" y="115443"/>
                  <a:pt x="384215" y="129159"/>
                </a:cubicBezTo>
                <a:cubicBezTo>
                  <a:pt x="357164" y="136112"/>
                  <a:pt x="329065" y="137732"/>
                  <a:pt x="301442" y="133731"/>
                </a:cubicBezTo>
                <a:cubicBezTo>
                  <a:pt x="253151" y="130874"/>
                  <a:pt x="202668" y="127730"/>
                  <a:pt x="170378" y="160020"/>
                </a:cubicBezTo>
                <a:cubicBezTo>
                  <a:pt x="137993" y="192405"/>
                  <a:pt x="141137" y="242602"/>
                  <a:pt x="144089" y="291084"/>
                </a:cubicBezTo>
                <a:cubicBezTo>
                  <a:pt x="147995" y="318707"/>
                  <a:pt x="146471" y="346901"/>
                  <a:pt x="139517" y="373856"/>
                </a:cubicBezTo>
                <a:cubicBezTo>
                  <a:pt x="125801" y="396621"/>
                  <a:pt x="107799" y="416433"/>
                  <a:pt x="86368" y="432245"/>
                </a:cubicBezTo>
                <a:cubicBezTo>
                  <a:pt x="50173" y="463391"/>
                  <a:pt x="10358" y="498634"/>
                  <a:pt x="10358" y="546735"/>
                </a:cubicBezTo>
                <a:cubicBezTo>
                  <a:pt x="10358" y="594836"/>
                  <a:pt x="50173" y="629793"/>
                  <a:pt x="86368" y="661226"/>
                </a:cubicBezTo>
                <a:cubicBezTo>
                  <a:pt x="107704" y="677037"/>
                  <a:pt x="125801" y="696849"/>
                  <a:pt x="139517" y="719614"/>
                </a:cubicBezTo>
                <a:cubicBezTo>
                  <a:pt x="146471" y="746665"/>
                  <a:pt x="148090" y="774764"/>
                  <a:pt x="144089" y="802386"/>
                </a:cubicBezTo>
                <a:cubicBezTo>
                  <a:pt x="141232" y="850678"/>
                  <a:pt x="138089" y="901160"/>
                  <a:pt x="170378" y="933450"/>
                </a:cubicBezTo>
                <a:lnTo>
                  <a:pt x="173998" y="936308"/>
                </a:lnTo>
                <a:lnTo>
                  <a:pt x="3215" y="1231106"/>
                </a:lnTo>
                <a:cubicBezTo>
                  <a:pt x="-1072" y="1238536"/>
                  <a:pt x="-1072" y="1247775"/>
                  <a:pt x="3215" y="1255205"/>
                </a:cubicBezTo>
                <a:close/>
                <a:moveTo>
                  <a:pt x="117896" y="624554"/>
                </a:moveTo>
                <a:cubicBezTo>
                  <a:pt x="88654" y="598932"/>
                  <a:pt x="58269" y="572357"/>
                  <a:pt x="58269" y="546354"/>
                </a:cubicBezTo>
                <a:cubicBezTo>
                  <a:pt x="58269" y="520351"/>
                  <a:pt x="88654" y="493967"/>
                  <a:pt x="117896" y="468154"/>
                </a:cubicBezTo>
                <a:cubicBezTo>
                  <a:pt x="145232" y="447866"/>
                  <a:pt x="167711" y="421862"/>
                  <a:pt x="183809" y="391858"/>
                </a:cubicBezTo>
                <a:cubicBezTo>
                  <a:pt x="194096" y="358140"/>
                  <a:pt x="196953" y="322517"/>
                  <a:pt x="192000" y="287560"/>
                </a:cubicBezTo>
                <a:cubicBezTo>
                  <a:pt x="189619" y="249650"/>
                  <a:pt x="187142" y="210502"/>
                  <a:pt x="204287" y="193643"/>
                </a:cubicBezTo>
                <a:cubicBezTo>
                  <a:pt x="221432" y="176784"/>
                  <a:pt x="260294" y="179165"/>
                  <a:pt x="298204" y="181356"/>
                </a:cubicBezTo>
                <a:cubicBezTo>
                  <a:pt x="333065" y="186214"/>
                  <a:pt x="368594" y="183452"/>
                  <a:pt x="402312" y="173164"/>
                </a:cubicBezTo>
                <a:cubicBezTo>
                  <a:pt x="432316" y="157067"/>
                  <a:pt x="458319" y="134588"/>
                  <a:pt x="478607" y="107252"/>
                </a:cubicBezTo>
                <a:cubicBezTo>
                  <a:pt x="504420" y="78296"/>
                  <a:pt x="530804" y="48101"/>
                  <a:pt x="556808" y="48101"/>
                </a:cubicBezTo>
                <a:cubicBezTo>
                  <a:pt x="582811" y="48101"/>
                  <a:pt x="609195" y="78486"/>
                  <a:pt x="635008" y="107728"/>
                </a:cubicBezTo>
                <a:cubicBezTo>
                  <a:pt x="655296" y="135065"/>
                  <a:pt x="681299" y="157544"/>
                  <a:pt x="711303" y="173641"/>
                </a:cubicBezTo>
                <a:cubicBezTo>
                  <a:pt x="745022" y="183928"/>
                  <a:pt x="780645" y="186785"/>
                  <a:pt x="815602" y="181832"/>
                </a:cubicBezTo>
                <a:cubicBezTo>
                  <a:pt x="853511" y="179451"/>
                  <a:pt x="892659" y="176975"/>
                  <a:pt x="909518" y="194120"/>
                </a:cubicBezTo>
                <a:cubicBezTo>
                  <a:pt x="926378" y="211264"/>
                  <a:pt x="923996" y="250127"/>
                  <a:pt x="921806" y="288036"/>
                </a:cubicBezTo>
                <a:cubicBezTo>
                  <a:pt x="916948" y="322898"/>
                  <a:pt x="919710" y="358426"/>
                  <a:pt x="929997" y="392144"/>
                </a:cubicBezTo>
                <a:cubicBezTo>
                  <a:pt x="946094" y="422148"/>
                  <a:pt x="968573" y="448151"/>
                  <a:pt x="995910" y="468440"/>
                </a:cubicBezTo>
                <a:cubicBezTo>
                  <a:pt x="1025152" y="494062"/>
                  <a:pt x="1055537" y="520637"/>
                  <a:pt x="1055537" y="546640"/>
                </a:cubicBezTo>
                <a:cubicBezTo>
                  <a:pt x="1055537" y="572643"/>
                  <a:pt x="1025152" y="599027"/>
                  <a:pt x="995910" y="624840"/>
                </a:cubicBezTo>
                <a:cubicBezTo>
                  <a:pt x="968573" y="645128"/>
                  <a:pt x="946094" y="671132"/>
                  <a:pt x="929997" y="701135"/>
                </a:cubicBezTo>
                <a:cubicBezTo>
                  <a:pt x="919710" y="734854"/>
                  <a:pt x="916853" y="770477"/>
                  <a:pt x="921806" y="805434"/>
                </a:cubicBezTo>
                <a:cubicBezTo>
                  <a:pt x="924187" y="843344"/>
                  <a:pt x="926663" y="882491"/>
                  <a:pt x="909518" y="899351"/>
                </a:cubicBezTo>
                <a:cubicBezTo>
                  <a:pt x="906280" y="902494"/>
                  <a:pt x="902375" y="904970"/>
                  <a:pt x="898184" y="906590"/>
                </a:cubicBezTo>
                <a:cubicBezTo>
                  <a:pt x="871228" y="913829"/>
                  <a:pt x="843034" y="915543"/>
                  <a:pt x="815411" y="911447"/>
                </a:cubicBezTo>
                <a:cubicBezTo>
                  <a:pt x="780645" y="906494"/>
                  <a:pt x="745212" y="909352"/>
                  <a:pt x="711589" y="919639"/>
                </a:cubicBezTo>
                <a:cubicBezTo>
                  <a:pt x="681490" y="935736"/>
                  <a:pt x="655391" y="958406"/>
                  <a:pt x="635008" y="985838"/>
                </a:cubicBezTo>
                <a:lnTo>
                  <a:pt x="621482" y="1001078"/>
                </a:lnTo>
                <a:cubicBezTo>
                  <a:pt x="609767" y="1015175"/>
                  <a:pt x="596146" y="1027557"/>
                  <a:pt x="580906" y="1037749"/>
                </a:cubicBezTo>
                <a:cubicBezTo>
                  <a:pt x="566714" y="1047560"/>
                  <a:pt x="547949" y="1047560"/>
                  <a:pt x="533852" y="1037749"/>
                </a:cubicBezTo>
                <a:cubicBezTo>
                  <a:pt x="513278" y="1023080"/>
                  <a:pt x="494895" y="1005554"/>
                  <a:pt x="479274" y="985552"/>
                </a:cubicBezTo>
                <a:cubicBezTo>
                  <a:pt x="458986" y="958120"/>
                  <a:pt x="432792" y="935546"/>
                  <a:pt x="402693" y="919353"/>
                </a:cubicBezTo>
                <a:cubicBezTo>
                  <a:pt x="398407" y="917543"/>
                  <a:pt x="393930" y="916019"/>
                  <a:pt x="389453" y="914781"/>
                </a:cubicBezTo>
                <a:lnTo>
                  <a:pt x="384881" y="914781"/>
                </a:lnTo>
                <a:lnTo>
                  <a:pt x="375261" y="912876"/>
                </a:lnTo>
                <a:lnTo>
                  <a:pt x="339542" y="912876"/>
                </a:lnTo>
                <a:cubicBezTo>
                  <a:pt x="325826" y="912876"/>
                  <a:pt x="311729" y="912876"/>
                  <a:pt x="297728" y="914591"/>
                </a:cubicBezTo>
                <a:cubicBezTo>
                  <a:pt x="269915" y="918686"/>
                  <a:pt x="241530" y="916972"/>
                  <a:pt x="214384" y="909542"/>
                </a:cubicBezTo>
                <a:cubicBezTo>
                  <a:pt x="210383" y="907923"/>
                  <a:pt x="206669" y="905542"/>
                  <a:pt x="203525" y="902494"/>
                </a:cubicBezTo>
                <a:cubicBezTo>
                  <a:pt x="186666" y="885635"/>
                  <a:pt x="189047" y="846487"/>
                  <a:pt x="191238" y="808577"/>
                </a:cubicBezTo>
                <a:cubicBezTo>
                  <a:pt x="196096" y="773716"/>
                  <a:pt x="193334" y="738188"/>
                  <a:pt x="183047" y="704469"/>
                </a:cubicBezTo>
                <a:cubicBezTo>
                  <a:pt x="167616" y="673227"/>
                  <a:pt x="145328" y="645890"/>
                  <a:pt x="117896" y="624554"/>
                </a:cubicBezTo>
                <a:close/>
                <a:moveTo>
                  <a:pt x="556808" y="880491"/>
                </a:moveTo>
                <a:cubicBezTo>
                  <a:pt x="741402" y="880491"/>
                  <a:pt x="890945" y="730853"/>
                  <a:pt x="890945" y="546354"/>
                </a:cubicBezTo>
                <a:cubicBezTo>
                  <a:pt x="890945" y="361759"/>
                  <a:pt x="741307" y="212217"/>
                  <a:pt x="556808" y="212217"/>
                </a:cubicBezTo>
                <a:cubicBezTo>
                  <a:pt x="372213" y="212217"/>
                  <a:pt x="222671" y="361855"/>
                  <a:pt x="222671" y="546354"/>
                </a:cubicBezTo>
                <a:cubicBezTo>
                  <a:pt x="222671" y="546354"/>
                  <a:pt x="222671" y="546545"/>
                  <a:pt x="222671" y="546640"/>
                </a:cubicBezTo>
                <a:cubicBezTo>
                  <a:pt x="222956" y="731044"/>
                  <a:pt x="372404" y="880396"/>
                  <a:pt x="556808" y="880586"/>
                </a:cubicBezTo>
                <a:close/>
                <a:moveTo>
                  <a:pt x="556808" y="260699"/>
                </a:moveTo>
                <a:cubicBezTo>
                  <a:pt x="714732" y="260699"/>
                  <a:pt x="842653" y="388715"/>
                  <a:pt x="842653" y="546545"/>
                </a:cubicBezTo>
                <a:cubicBezTo>
                  <a:pt x="842653" y="704374"/>
                  <a:pt x="714637" y="832390"/>
                  <a:pt x="556808" y="832390"/>
                </a:cubicBezTo>
                <a:cubicBezTo>
                  <a:pt x="398978" y="832390"/>
                  <a:pt x="270962" y="704374"/>
                  <a:pt x="270962" y="546545"/>
                </a:cubicBezTo>
                <a:lnTo>
                  <a:pt x="270962" y="546545"/>
                </a:lnTo>
                <a:cubicBezTo>
                  <a:pt x="271058" y="388715"/>
                  <a:pt x="398978" y="260795"/>
                  <a:pt x="556808" y="260699"/>
                </a:cubicBezTo>
                <a:close/>
                <a:moveTo>
                  <a:pt x="894850" y="1219962"/>
                </a:moveTo>
                <a:cubicBezTo>
                  <a:pt x="886277" y="1219962"/>
                  <a:pt x="878372" y="1224629"/>
                  <a:pt x="874085" y="1232059"/>
                </a:cubicBezTo>
                <a:lnTo>
                  <a:pt x="797028" y="1364171"/>
                </a:lnTo>
                <a:lnTo>
                  <a:pt x="624435" y="1065467"/>
                </a:lnTo>
                <a:lnTo>
                  <a:pt x="627102" y="1062800"/>
                </a:lnTo>
                <a:cubicBezTo>
                  <a:pt x="633579" y="1057275"/>
                  <a:pt x="640151" y="1050989"/>
                  <a:pt x="646152" y="1044702"/>
                </a:cubicBezTo>
                <a:lnTo>
                  <a:pt x="651962" y="1038701"/>
                </a:lnTo>
                <a:lnTo>
                  <a:pt x="671012" y="1017175"/>
                </a:lnTo>
                <a:cubicBezTo>
                  <a:pt x="686824" y="995648"/>
                  <a:pt x="706826" y="977551"/>
                  <a:pt x="729686" y="963835"/>
                </a:cubicBezTo>
                <a:cubicBezTo>
                  <a:pt x="756642" y="956977"/>
                  <a:pt x="784741" y="955453"/>
                  <a:pt x="812268" y="959453"/>
                </a:cubicBezTo>
                <a:lnTo>
                  <a:pt x="876752" y="959453"/>
                </a:lnTo>
                <a:cubicBezTo>
                  <a:pt x="883039" y="958882"/>
                  <a:pt x="889325" y="957929"/>
                  <a:pt x="895612" y="956596"/>
                </a:cubicBezTo>
                <a:lnTo>
                  <a:pt x="895612" y="956596"/>
                </a:lnTo>
                <a:lnTo>
                  <a:pt x="1046964" y="1218819"/>
                </a:lnTo>
                <a:lnTo>
                  <a:pt x="894850" y="1220057"/>
                </a:lnTo>
                <a:close/>
                <a:moveTo>
                  <a:pt x="217337" y="957263"/>
                </a:moveTo>
                <a:lnTo>
                  <a:pt x="218765" y="957263"/>
                </a:lnTo>
                <a:cubicBezTo>
                  <a:pt x="224480" y="958501"/>
                  <a:pt x="230291" y="959358"/>
                  <a:pt x="236196" y="959930"/>
                </a:cubicBezTo>
                <a:lnTo>
                  <a:pt x="301633" y="959930"/>
                </a:lnTo>
                <a:cubicBezTo>
                  <a:pt x="329160" y="956024"/>
                  <a:pt x="357259" y="957548"/>
                  <a:pt x="384215" y="964502"/>
                </a:cubicBezTo>
                <a:cubicBezTo>
                  <a:pt x="406979" y="978313"/>
                  <a:pt x="426887" y="996410"/>
                  <a:pt x="442603" y="1017842"/>
                </a:cubicBezTo>
                <a:lnTo>
                  <a:pt x="461939" y="1039368"/>
                </a:lnTo>
                <a:lnTo>
                  <a:pt x="467749" y="1045369"/>
                </a:lnTo>
                <a:cubicBezTo>
                  <a:pt x="474035" y="1051846"/>
                  <a:pt x="480322" y="1057942"/>
                  <a:pt x="487085" y="1063752"/>
                </a:cubicBezTo>
                <a:lnTo>
                  <a:pt x="489752" y="1066133"/>
                </a:lnTo>
                <a:lnTo>
                  <a:pt x="316873" y="1364075"/>
                </a:lnTo>
                <a:lnTo>
                  <a:pt x="239816" y="1231964"/>
                </a:lnTo>
                <a:cubicBezTo>
                  <a:pt x="235529" y="1224534"/>
                  <a:pt x="227624" y="1219962"/>
                  <a:pt x="219051" y="1219867"/>
                </a:cubicBezTo>
                <a:lnTo>
                  <a:pt x="65984" y="1219867"/>
                </a:lnTo>
                <a:lnTo>
                  <a:pt x="217337" y="957167"/>
                </a:lnTo>
                <a:close/>
              </a:path>
            </a:pathLst>
          </a:custGeom>
          <a:solidFill>
            <a:srgbClr val="F78E2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66C37ED-5A5A-4125-BBD6-A83058030E32}"/>
              </a:ext>
            </a:extLst>
          </p:cNvPr>
          <p:cNvSpPr/>
          <p:nvPr/>
        </p:nvSpPr>
        <p:spPr>
          <a:xfrm>
            <a:off x="6667380" y="4876664"/>
            <a:ext cx="1141539" cy="1141539"/>
          </a:xfrm>
          <a:custGeom>
            <a:avLst/>
            <a:gdLst>
              <a:gd name="connsiteX0" fmla="*/ 1339641 w 1352550"/>
              <a:gd name="connsiteY0" fmla="*/ 124301 h 1352550"/>
              <a:gd name="connsiteX1" fmla="*/ 1272680 w 1352550"/>
              <a:gd name="connsiteY1" fmla="*/ 93726 h 1352550"/>
              <a:gd name="connsiteX2" fmla="*/ 1053796 w 1352550"/>
              <a:gd name="connsiteY2" fmla="*/ 93726 h 1352550"/>
              <a:gd name="connsiteX3" fmla="*/ 1053796 w 1352550"/>
              <a:gd name="connsiteY3" fmla="*/ 74390 h 1352550"/>
              <a:gd name="connsiteX4" fmla="*/ 979406 w 1352550"/>
              <a:gd name="connsiteY4" fmla="*/ 0 h 1352550"/>
              <a:gd name="connsiteX5" fmla="*/ 381807 w 1352550"/>
              <a:gd name="connsiteY5" fmla="*/ 0 h 1352550"/>
              <a:gd name="connsiteX6" fmla="*/ 307417 w 1352550"/>
              <a:gd name="connsiteY6" fmla="*/ 74390 h 1352550"/>
              <a:gd name="connsiteX7" fmla="*/ 307417 w 1352550"/>
              <a:gd name="connsiteY7" fmla="*/ 93726 h 1352550"/>
              <a:gd name="connsiteX8" fmla="*/ 88723 w 1352550"/>
              <a:gd name="connsiteY8" fmla="*/ 93726 h 1352550"/>
              <a:gd name="connsiteX9" fmla="*/ 21762 w 1352550"/>
              <a:gd name="connsiteY9" fmla="*/ 124301 h 1352550"/>
              <a:gd name="connsiteX10" fmla="*/ 902 w 1352550"/>
              <a:gd name="connsiteY10" fmla="*/ 194882 h 1352550"/>
              <a:gd name="connsiteX11" fmla="*/ 146254 w 1352550"/>
              <a:gd name="connsiteY11" fmla="*/ 525590 h 1352550"/>
              <a:gd name="connsiteX12" fmla="*/ 421621 w 1352550"/>
              <a:gd name="connsiteY12" fmla="*/ 674370 h 1352550"/>
              <a:gd name="connsiteX13" fmla="*/ 448101 w 1352550"/>
              <a:gd name="connsiteY13" fmla="*/ 701612 h 1352550"/>
              <a:gd name="connsiteX14" fmla="*/ 564401 w 1352550"/>
              <a:gd name="connsiteY14" fmla="*/ 777049 h 1352550"/>
              <a:gd name="connsiteX15" fmla="*/ 538303 w 1352550"/>
              <a:gd name="connsiteY15" fmla="*/ 826961 h 1352550"/>
              <a:gd name="connsiteX16" fmla="*/ 593643 w 1352550"/>
              <a:gd name="connsiteY16" fmla="*/ 887635 h 1352550"/>
              <a:gd name="connsiteX17" fmla="*/ 593643 w 1352550"/>
              <a:gd name="connsiteY17" fmla="*/ 923449 h 1352550"/>
              <a:gd name="connsiteX18" fmla="*/ 544970 w 1352550"/>
              <a:gd name="connsiteY18" fmla="*/ 1080897 h 1352550"/>
              <a:gd name="connsiteX19" fmla="*/ 522967 w 1352550"/>
              <a:gd name="connsiteY19" fmla="*/ 1080897 h 1352550"/>
              <a:gd name="connsiteX20" fmla="*/ 445339 w 1352550"/>
              <a:gd name="connsiteY20" fmla="*/ 1142524 h 1352550"/>
              <a:gd name="connsiteX21" fmla="*/ 436290 w 1352550"/>
              <a:gd name="connsiteY21" fmla="*/ 1175766 h 1352550"/>
              <a:gd name="connsiteX22" fmla="*/ 400190 w 1352550"/>
              <a:gd name="connsiteY22" fmla="*/ 1175766 h 1352550"/>
              <a:gd name="connsiteX23" fmla="*/ 307321 w 1352550"/>
              <a:gd name="connsiteY23" fmla="*/ 1268635 h 1352550"/>
              <a:gd name="connsiteX24" fmla="*/ 307321 w 1352550"/>
              <a:gd name="connsiteY24" fmla="*/ 1314641 h 1352550"/>
              <a:gd name="connsiteX25" fmla="*/ 354184 w 1352550"/>
              <a:gd name="connsiteY25" fmla="*/ 1361504 h 1352550"/>
              <a:gd name="connsiteX26" fmla="*/ 1006837 w 1352550"/>
              <a:gd name="connsiteY26" fmla="*/ 1361504 h 1352550"/>
              <a:gd name="connsiteX27" fmla="*/ 1053701 w 1352550"/>
              <a:gd name="connsiteY27" fmla="*/ 1314641 h 1352550"/>
              <a:gd name="connsiteX28" fmla="*/ 1053701 w 1352550"/>
              <a:gd name="connsiteY28" fmla="*/ 1268635 h 1352550"/>
              <a:gd name="connsiteX29" fmla="*/ 960832 w 1352550"/>
              <a:gd name="connsiteY29" fmla="*/ 1175766 h 1352550"/>
              <a:gd name="connsiteX30" fmla="*/ 924732 w 1352550"/>
              <a:gd name="connsiteY30" fmla="*/ 1175766 h 1352550"/>
              <a:gd name="connsiteX31" fmla="*/ 915874 w 1352550"/>
              <a:gd name="connsiteY31" fmla="*/ 1142714 h 1352550"/>
              <a:gd name="connsiteX32" fmla="*/ 838245 w 1352550"/>
              <a:gd name="connsiteY32" fmla="*/ 1081088 h 1352550"/>
              <a:gd name="connsiteX33" fmla="*/ 816242 w 1352550"/>
              <a:gd name="connsiteY33" fmla="*/ 1081088 h 1352550"/>
              <a:gd name="connsiteX34" fmla="*/ 767569 w 1352550"/>
              <a:gd name="connsiteY34" fmla="*/ 923639 h 1352550"/>
              <a:gd name="connsiteX35" fmla="*/ 767569 w 1352550"/>
              <a:gd name="connsiteY35" fmla="*/ 887825 h 1352550"/>
              <a:gd name="connsiteX36" fmla="*/ 822910 w 1352550"/>
              <a:gd name="connsiteY36" fmla="*/ 827151 h 1352550"/>
              <a:gd name="connsiteX37" fmla="*/ 796811 w 1352550"/>
              <a:gd name="connsiteY37" fmla="*/ 777240 h 1352550"/>
              <a:gd name="connsiteX38" fmla="*/ 913111 w 1352550"/>
              <a:gd name="connsiteY38" fmla="*/ 701802 h 1352550"/>
              <a:gd name="connsiteX39" fmla="*/ 939591 w 1352550"/>
              <a:gd name="connsiteY39" fmla="*/ 674561 h 1352550"/>
              <a:gd name="connsiteX40" fmla="*/ 1214959 w 1352550"/>
              <a:gd name="connsiteY40" fmla="*/ 525780 h 1352550"/>
              <a:gd name="connsiteX41" fmla="*/ 1360310 w 1352550"/>
              <a:gd name="connsiteY41" fmla="*/ 195072 h 1352550"/>
              <a:gd name="connsiteX42" fmla="*/ 1339451 w 1352550"/>
              <a:gd name="connsiteY42" fmla="*/ 124301 h 1352550"/>
              <a:gd name="connsiteX43" fmla="*/ 1053796 w 1352550"/>
              <a:gd name="connsiteY43" fmla="*/ 341186 h 1352550"/>
              <a:gd name="connsiteX44" fmla="*/ 1053796 w 1352550"/>
              <a:gd name="connsiteY44" fmla="*/ 213932 h 1352550"/>
              <a:gd name="connsiteX45" fmla="*/ 1235914 w 1352550"/>
              <a:gd name="connsiteY45" fmla="*/ 213932 h 1352550"/>
              <a:gd name="connsiteX46" fmla="*/ 1109136 w 1352550"/>
              <a:gd name="connsiteY46" fmla="*/ 459010 h 1352550"/>
              <a:gd name="connsiteX47" fmla="*/ 1030555 w 1352550"/>
              <a:gd name="connsiteY47" fmla="*/ 509111 h 1352550"/>
              <a:gd name="connsiteX48" fmla="*/ 1053891 w 1352550"/>
              <a:gd name="connsiteY48" fmla="*/ 341186 h 1352550"/>
              <a:gd name="connsiteX49" fmla="*/ 330753 w 1352550"/>
              <a:gd name="connsiteY49" fmla="*/ 509016 h 1352550"/>
              <a:gd name="connsiteX50" fmla="*/ 252172 w 1352550"/>
              <a:gd name="connsiteY50" fmla="*/ 458915 h 1352550"/>
              <a:gd name="connsiteX51" fmla="*/ 125394 w 1352550"/>
              <a:gd name="connsiteY51" fmla="*/ 213836 h 1352550"/>
              <a:gd name="connsiteX52" fmla="*/ 307512 w 1352550"/>
              <a:gd name="connsiteY52" fmla="*/ 213836 h 1352550"/>
              <a:gd name="connsiteX53" fmla="*/ 307512 w 1352550"/>
              <a:gd name="connsiteY53" fmla="*/ 341090 h 1352550"/>
              <a:gd name="connsiteX54" fmla="*/ 330848 w 1352550"/>
              <a:gd name="connsiteY54" fmla="*/ 509016 h 1352550"/>
              <a:gd name="connsiteX55" fmla="*/ 172733 w 1352550"/>
              <a:gd name="connsiteY55" fmla="*/ 497872 h 1352550"/>
              <a:gd name="connsiteX56" fmla="*/ 39098 w 1352550"/>
              <a:gd name="connsiteY56" fmla="*/ 189643 h 1352550"/>
              <a:gd name="connsiteX57" fmla="*/ 50909 w 1352550"/>
              <a:gd name="connsiteY57" fmla="*/ 149733 h 1352550"/>
              <a:gd name="connsiteX58" fmla="*/ 88723 w 1352550"/>
              <a:gd name="connsiteY58" fmla="*/ 132398 h 1352550"/>
              <a:gd name="connsiteX59" fmla="*/ 307607 w 1352550"/>
              <a:gd name="connsiteY59" fmla="*/ 132398 h 1352550"/>
              <a:gd name="connsiteX60" fmla="*/ 307607 w 1352550"/>
              <a:gd name="connsiteY60" fmla="*/ 175355 h 1352550"/>
              <a:gd name="connsiteX61" fmla="*/ 112535 w 1352550"/>
              <a:gd name="connsiteY61" fmla="*/ 175355 h 1352550"/>
              <a:gd name="connsiteX62" fmla="*/ 91580 w 1352550"/>
              <a:gd name="connsiteY62" fmla="*/ 184976 h 1352550"/>
              <a:gd name="connsiteX63" fmla="*/ 85294 w 1352550"/>
              <a:gd name="connsiteY63" fmla="*/ 207074 h 1352550"/>
              <a:gd name="connsiteX64" fmla="*/ 228169 w 1352550"/>
              <a:gd name="connsiteY64" fmla="*/ 489013 h 1352550"/>
              <a:gd name="connsiteX65" fmla="*/ 349708 w 1352550"/>
              <a:gd name="connsiteY65" fmla="*/ 560832 h 1352550"/>
              <a:gd name="connsiteX66" fmla="*/ 380569 w 1352550"/>
              <a:gd name="connsiteY66" fmla="*/ 619697 h 1352550"/>
              <a:gd name="connsiteX67" fmla="*/ 172828 w 1352550"/>
              <a:gd name="connsiteY67" fmla="*/ 497967 h 1352550"/>
              <a:gd name="connsiteX68" fmla="*/ 1015219 w 1352550"/>
              <a:gd name="connsiteY68" fmla="*/ 1268540 h 1352550"/>
              <a:gd name="connsiteX69" fmla="*/ 1015219 w 1352550"/>
              <a:gd name="connsiteY69" fmla="*/ 1314545 h 1352550"/>
              <a:gd name="connsiteX70" fmla="*/ 1006933 w 1352550"/>
              <a:gd name="connsiteY70" fmla="*/ 1322832 h 1352550"/>
              <a:gd name="connsiteX71" fmla="*/ 354280 w 1352550"/>
              <a:gd name="connsiteY71" fmla="*/ 1322832 h 1352550"/>
              <a:gd name="connsiteX72" fmla="*/ 345993 w 1352550"/>
              <a:gd name="connsiteY72" fmla="*/ 1314545 h 1352550"/>
              <a:gd name="connsiteX73" fmla="*/ 345993 w 1352550"/>
              <a:gd name="connsiteY73" fmla="*/ 1268540 h 1352550"/>
              <a:gd name="connsiteX74" fmla="*/ 400285 w 1352550"/>
              <a:gd name="connsiteY74" fmla="*/ 1214247 h 1352550"/>
              <a:gd name="connsiteX75" fmla="*/ 960832 w 1352550"/>
              <a:gd name="connsiteY75" fmla="*/ 1214247 h 1352550"/>
              <a:gd name="connsiteX76" fmla="*/ 1015124 w 1352550"/>
              <a:gd name="connsiteY76" fmla="*/ 1268540 h 1352550"/>
              <a:gd name="connsiteX77" fmla="*/ 878631 w 1352550"/>
              <a:gd name="connsiteY77" fmla="*/ 1152620 h 1352550"/>
              <a:gd name="connsiteX78" fmla="*/ 884727 w 1352550"/>
              <a:gd name="connsiteY78" fmla="*/ 1175766 h 1352550"/>
              <a:gd name="connsiteX79" fmla="*/ 476485 w 1352550"/>
              <a:gd name="connsiteY79" fmla="*/ 1175766 h 1352550"/>
              <a:gd name="connsiteX80" fmla="*/ 482772 w 1352550"/>
              <a:gd name="connsiteY80" fmla="*/ 1152716 h 1352550"/>
              <a:gd name="connsiteX81" fmla="*/ 523063 w 1352550"/>
              <a:gd name="connsiteY81" fmla="*/ 1119664 h 1352550"/>
              <a:gd name="connsiteX82" fmla="*/ 838435 w 1352550"/>
              <a:gd name="connsiteY82" fmla="*/ 1119664 h 1352550"/>
              <a:gd name="connsiteX83" fmla="*/ 878631 w 1352550"/>
              <a:gd name="connsiteY83" fmla="*/ 1152525 h 1352550"/>
              <a:gd name="connsiteX84" fmla="*/ 771475 w 1352550"/>
              <a:gd name="connsiteY84" fmla="*/ 1080992 h 1352550"/>
              <a:gd name="connsiteX85" fmla="*/ 589738 w 1352550"/>
              <a:gd name="connsiteY85" fmla="*/ 1080992 h 1352550"/>
              <a:gd name="connsiteX86" fmla="*/ 631934 w 1352550"/>
              <a:gd name="connsiteY86" fmla="*/ 923544 h 1352550"/>
              <a:gd name="connsiteX87" fmla="*/ 631934 w 1352550"/>
              <a:gd name="connsiteY87" fmla="*/ 888301 h 1352550"/>
              <a:gd name="connsiteX88" fmla="*/ 728898 w 1352550"/>
              <a:gd name="connsiteY88" fmla="*/ 888301 h 1352550"/>
              <a:gd name="connsiteX89" fmla="*/ 728898 w 1352550"/>
              <a:gd name="connsiteY89" fmla="*/ 923544 h 1352550"/>
              <a:gd name="connsiteX90" fmla="*/ 771379 w 1352550"/>
              <a:gd name="connsiteY90" fmla="*/ 1080992 h 1352550"/>
              <a:gd name="connsiteX91" fmla="*/ 761664 w 1352550"/>
              <a:gd name="connsiteY91" fmla="*/ 849916 h 1352550"/>
              <a:gd name="connsiteX92" fmla="*/ 599453 w 1352550"/>
              <a:gd name="connsiteY92" fmla="*/ 849916 h 1352550"/>
              <a:gd name="connsiteX93" fmla="*/ 576784 w 1352550"/>
              <a:gd name="connsiteY93" fmla="*/ 827246 h 1352550"/>
              <a:gd name="connsiteX94" fmla="*/ 599453 w 1352550"/>
              <a:gd name="connsiteY94" fmla="*/ 804577 h 1352550"/>
              <a:gd name="connsiteX95" fmla="*/ 761664 w 1352550"/>
              <a:gd name="connsiteY95" fmla="*/ 804577 h 1352550"/>
              <a:gd name="connsiteX96" fmla="*/ 784334 w 1352550"/>
              <a:gd name="connsiteY96" fmla="*/ 827246 h 1352550"/>
              <a:gd name="connsiteX97" fmla="*/ 761664 w 1352550"/>
              <a:gd name="connsiteY97" fmla="*/ 849916 h 1352550"/>
              <a:gd name="connsiteX98" fmla="*/ 887108 w 1352550"/>
              <a:gd name="connsiteY98" fmla="*/ 673608 h 1352550"/>
              <a:gd name="connsiteX99" fmla="*/ 680606 w 1352550"/>
              <a:gd name="connsiteY99" fmla="*/ 765048 h 1352550"/>
              <a:gd name="connsiteX100" fmla="*/ 474104 w 1352550"/>
              <a:gd name="connsiteY100" fmla="*/ 673418 h 1352550"/>
              <a:gd name="connsiteX101" fmla="*/ 345993 w 1352550"/>
              <a:gd name="connsiteY101" fmla="*/ 340995 h 1352550"/>
              <a:gd name="connsiteX102" fmla="*/ 345993 w 1352550"/>
              <a:gd name="connsiteY102" fmla="*/ 74390 h 1352550"/>
              <a:gd name="connsiteX103" fmla="*/ 381807 w 1352550"/>
              <a:gd name="connsiteY103" fmla="*/ 38576 h 1352550"/>
              <a:gd name="connsiteX104" fmla="*/ 979406 w 1352550"/>
              <a:gd name="connsiteY104" fmla="*/ 38576 h 1352550"/>
              <a:gd name="connsiteX105" fmla="*/ 1015219 w 1352550"/>
              <a:gd name="connsiteY105" fmla="*/ 74390 h 1352550"/>
              <a:gd name="connsiteX106" fmla="*/ 1015219 w 1352550"/>
              <a:gd name="connsiteY106" fmla="*/ 341186 h 1352550"/>
              <a:gd name="connsiteX107" fmla="*/ 887108 w 1352550"/>
              <a:gd name="connsiteY107" fmla="*/ 673608 h 1352550"/>
              <a:gd name="connsiteX108" fmla="*/ 1322306 w 1352550"/>
              <a:gd name="connsiteY108" fmla="*/ 189548 h 1352550"/>
              <a:gd name="connsiteX109" fmla="*/ 1188670 w 1352550"/>
              <a:gd name="connsiteY109" fmla="*/ 497776 h 1352550"/>
              <a:gd name="connsiteX110" fmla="*/ 981025 w 1352550"/>
              <a:gd name="connsiteY110" fmla="*/ 619697 h 1352550"/>
              <a:gd name="connsiteX111" fmla="*/ 1011886 w 1352550"/>
              <a:gd name="connsiteY111" fmla="*/ 560832 h 1352550"/>
              <a:gd name="connsiteX112" fmla="*/ 1133425 w 1352550"/>
              <a:gd name="connsiteY112" fmla="*/ 489013 h 1352550"/>
              <a:gd name="connsiteX113" fmla="*/ 1276300 w 1352550"/>
              <a:gd name="connsiteY113" fmla="*/ 207074 h 1352550"/>
              <a:gd name="connsiteX114" fmla="*/ 1270014 w 1352550"/>
              <a:gd name="connsiteY114" fmla="*/ 184976 h 1352550"/>
              <a:gd name="connsiteX115" fmla="*/ 1249058 w 1352550"/>
              <a:gd name="connsiteY115" fmla="*/ 175355 h 1352550"/>
              <a:gd name="connsiteX116" fmla="*/ 1053986 w 1352550"/>
              <a:gd name="connsiteY116" fmla="*/ 175355 h 1352550"/>
              <a:gd name="connsiteX117" fmla="*/ 1053986 w 1352550"/>
              <a:gd name="connsiteY117" fmla="*/ 132398 h 1352550"/>
              <a:gd name="connsiteX118" fmla="*/ 1272871 w 1352550"/>
              <a:gd name="connsiteY118" fmla="*/ 132398 h 1352550"/>
              <a:gd name="connsiteX119" fmla="*/ 1310685 w 1352550"/>
              <a:gd name="connsiteY119" fmla="*/ 149733 h 1352550"/>
              <a:gd name="connsiteX120" fmla="*/ 1322306 w 1352550"/>
              <a:gd name="connsiteY120" fmla="*/ 189452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352550" h="1352550">
                <a:moveTo>
                  <a:pt x="1339641" y="124301"/>
                </a:moveTo>
                <a:cubicBezTo>
                  <a:pt x="1322496" y="104680"/>
                  <a:pt x="1298683" y="93726"/>
                  <a:pt x="1272680" y="93726"/>
                </a:cubicBezTo>
                <a:lnTo>
                  <a:pt x="1053796" y="93726"/>
                </a:lnTo>
                <a:lnTo>
                  <a:pt x="1053796" y="74390"/>
                </a:lnTo>
                <a:cubicBezTo>
                  <a:pt x="1053796" y="33338"/>
                  <a:pt x="1020458" y="0"/>
                  <a:pt x="979406" y="0"/>
                </a:cubicBezTo>
                <a:lnTo>
                  <a:pt x="381807" y="0"/>
                </a:lnTo>
                <a:cubicBezTo>
                  <a:pt x="340754" y="0"/>
                  <a:pt x="307417" y="33338"/>
                  <a:pt x="307417" y="74390"/>
                </a:cubicBezTo>
                <a:lnTo>
                  <a:pt x="307417" y="93726"/>
                </a:lnTo>
                <a:lnTo>
                  <a:pt x="88723" y="93726"/>
                </a:lnTo>
                <a:cubicBezTo>
                  <a:pt x="62624" y="93726"/>
                  <a:pt x="38812" y="104680"/>
                  <a:pt x="21762" y="124301"/>
                </a:cubicBezTo>
                <a:cubicBezTo>
                  <a:pt x="4617" y="143923"/>
                  <a:pt x="-2717" y="169164"/>
                  <a:pt x="902" y="194882"/>
                </a:cubicBezTo>
                <a:cubicBezTo>
                  <a:pt x="19857" y="328136"/>
                  <a:pt x="51766" y="435293"/>
                  <a:pt x="146254" y="525590"/>
                </a:cubicBezTo>
                <a:cubicBezTo>
                  <a:pt x="211786" y="588169"/>
                  <a:pt x="301892" y="636842"/>
                  <a:pt x="421621" y="674370"/>
                </a:cubicBezTo>
                <a:cubicBezTo>
                  <a:pt x="430480" y="684371"/>
                  <a:pt x="439433" y="693420"/>
                  <a:pt x="448101" y="701612"/>
                </a:cubicBezTo>
                <a:cubicBezTo>
                  <a:pt x="485534" y="736568"/>
                  <a:pt x="526016" y="760857"/>
                  <a:pt x="564401" y="777049"/>
                </a:cubicBezTo>
                <a:cubicBezTo>
                  <a:pt x="548685" y="788099"/>
                  <a:pt x="538303" y="806291"/>
                  <a:pt x="538303" y="826961"/>
                </a:cubicBezTo>
                <a:cubicBezTo>
                  <a:pt x="538303" y="858679"/>
                  <a:pt x="562592" y="884587"/>
                  <a:pt x="593643" y="887635"/>
                </a:cubicBezTo>
                <a:lnTo>
                  <a:pt x="593643" y="923449"/>
                </a:lnTo>
                <a:cubicBezTo>
                  <a:pt x="593643" y="978503"/>
                  <a:pt x="577641" y="1030224"/>
                  <a:pt x="544970" y="1080897"/>
                </a:cubicBezTo>
                <a:lnTo>
                  <a:pt x="522967" y="1080897"/>
                </a:lnTo>
                <a:cubicBezTo>
                  <a:pt x="488773" y="1080897"/>
                  <a:pt x="454673" y="1107948"/>
                  <a:pt x="445339" y="1142524"/>
                </a:cubicBezTo>
                <a:lnTo>
                  <a:pt x="436290" y="1175766"/>
                </a:lnTo>
                <a:lnTo>
                  <a:pt x="400190" y="1175766"/>
                </a:lnTo>
                <a:cubicBezTo>
                  <a:pt x="348946" y="1175766"/>
                  <a:pt x="307321" y="1217390"/>
                  <a:pt x="307321" y="1268635"/>
                </a:cubicBezTo>
                <a:lnTo>
                  <a:pt x="307321" y="1314641"/>
                </a:lnTo>
                <a:cubicBezTo>
                  <a:pt x="307321" y="1340453"/>
                  <a:pt x="328276" y="1361504"/>
                  <a:pt x="354184" y="1361504"/>
                </a:cubicBezTo>
                <a:lnTo>
                  <a:pt x="1006837" y="1361504"/>
                </a:lnTo>
                <a:cubicBezTo>
                  <a:pt x="1032650" y="1361504"/>
                  <a:pt x="1053701" y="1340549"/>
                  <a:pt x="1053701" y="1314641"/>
                </a:cubicBezTo>
                <a:lnTo>
                  <a:pt x="1053701" y="1268635"/>
                </a:lnTo>
                <a:cubicBezTo>
                  <a:pt x="1053701" y="1217390"/>
                  <a:pt x="1012076" y="1175766"/>
                  <a:pt x="960832" y="1175766"/>
                </a:cubicBezTo>
                <a:lnTo>
                  <a:pt x="924732" y="1175766"/>
                </a:lnTo>
                <a:lnTo>
                  <a:pt x="915874" y="1142714"/>
                </a:lnTo>
                <a:cubicBezTo>
                  <a:pt x="906539" y="1108234"/>
                  <a:pt x="872440" y="1081088"/>
                  <a:pt x="838245" y="1081088"/>
                </a:cubicBezTo>
                <a:lnTo>
                  <a:pt x="816242" y="1081088"/>
                </a:lnTo>
                <a:cubicBezTo>
                  <a:pt x="783667" y="1030415"/>
                  <a:pt x="767569" y="978884"/>
                  <a:pt x="767569" y="923639"/>
                </a:cubicBezTo>
                <a:lnTo>
                  <a:pt x="767569" y="887825"/>
                </a:lnTo>
                <a:cubicBezTo>
                  <a:pt x="798621" y="884777"/>
                  <a:pt x="822910" y="858869"/>
                  <a:pt x="822910" y="827151"/>
                </a:cubicBezTo>
                <a:cubicBezTo>
                  <a:pt x="822910" y="806482"/>
                  <a:pt x="812527" y="788289"/>
                  <a:pt x="796811" y="777240"/>
                </a:cubicBezTo>
                <a:cubicBezTo>
                  <a:pt x="835292" y="761048"/>
                  <a:pt x="875774" y="736759"/>
                  <a:pt x="913111" y="701802"/>
                </a:cubicBezTo>
                <a:cubicBezTo>
                  <a:pt x="921875" y="693801"/>
                  <a:pt x="930733" y="684657"/>
                  <a:pt x="939591" y="674561"/>
                </a:cubicBezTo>
                <a:cubicBezTo>
                  <a:pt x="1059321" y="637032"/>
                  <a:pt x="1149427" y="588359"/>
                  <a:pt x="1214959" y="525780"/>
                </a:cubicBezTo>
                <a:cubicBezTo>
                  <a:pt x="1309352" y="435483"/>
                  <a:pt x="1341356" y="328327"/>
                  <a:pt x="1360310" y="195072"/>
                </a:cubicBezTo>
                <a:cubicBezTo>
                  <a:pt x="1363930" y="169164"/>
                  <a:pt x="1356500" y="143923"/>
                  <a:pt x="1339451" y="124301"/>
                </a:cubicBezTo>
                <a:close/>
                <a:moveTo>
                  <a:pt x="1053796" y="341186"/>
                </a:moveTo>
                <a:lnTo>
                  <a:pt x="1053796" y="213932"/>
                </a:lnTo>
                <a:lnTo>
                  <a:pt x="1235914" y="213932"/>
                </a:lnTo>
                <a:cubicBezTo>
                  <a:pt x="1218578" y="316611"/>
                  <a:pt x="1190003" y="393859"/>
                  <a:pt x="1109136" y="459010"/>
                </a:cubicBezTo>
                <a:cubicBezTo>
                  <a:pt x="1086752" y="476917"/>
                  <a:pt x="1060177" y="493681"/>
                  <a:pt x="1030555" y="509111"/>
                </a:cubicBezTo>
                <a:cubicBezTo>
                  <a:pt x="1044842" y="461486"/>
                  <a:pt x="1053891" y="406051"/>
                  <a:pt x="1053891" y="341186"/>
                </a:cubicBezTo>
                <a:close/>
                <a:moveTo>
                  <a:pt x="330753" y="509016"/>
                </a:moveTo>
                <a:cubicBezTo>
                  <a:pt x="301035" y="493586"/>
                  <a:pt x="274556" y="477012"/>
                  <a:pt x="252172" y="458915"/>
                </a:cubicBezTo>
                <a:cubicBezTo>
                  <a:pt x="171209" y="393954"/>
                  <a:pt x="142634" y="316516"/>
                  <a:pt x="125394" y="213836"/>
                </a:cubicBezTo>
                <a:lnTo>
                  <a:pt x="307512" y="213836"/>
                </a:lnTo>
                <a:lnTo>
                  <a:pt x="307512" y="341090"/>
                </a:lnTo>
                <a:cubicBezTo>
                  <a:pt x="307512" y="405860"/>
                  <a:pt x="316561" y="461391"/>
                  <a:pt x="330848" y="509016"/>
                </a:cubicBezTo>
                <a:close/>
                <a:moveTo>
                  <a:pt x="172733" y="497872"/>
                </a:moveTo>
                <a:cubicBezTo>
                  <a:pt x="86056" y="415004"/>
                  <a:pt x="57290" y="318516"/>
                  <a:pt x="39098" y="189643"/>
                </a:cubicBezTo>
                <a:cubicBezTo>
                  <a:pt x="37097" y="174784"/>
                  <a:pt x="41098" y="160973"/>
                  <a:pt x="50909" y="149733"/>
                </a:cubicBezTo>
                <a:cubicBezTo>
                  <a:pt x="60815" y="138208"/>
                  <a:pt x="73578" y="132398"/>
                  <a:pt x="88723" y="132398"/>
                </a:cubicBezTo>
                <a:lnTo>
                  <a:pt x="307607" y="132398"/>
                </a:lnTo>
                <a:lnTo>
                  <a:pt x="307607" y="175355"/>
                </a:lnTo>
                <a:lnTo>
                  <a:pt x="112535" y="175355"/>
                </a:lnTo>
                <a:cubicBezTo>
                  <a:pt x="104344" y="175355"/>
                  <a:pt x="96914" y="178880"/>
                  <a:pt x="91580" y="184976"/>
                </a:cubicBezTo>
                <a:cubicBezTo>
                  <a:pt x="86151" y="191262"/>
                  <a:pt x="84056" y="199073"/>
                  <a:pt x="85294" y="207074"/>
                </a:cubicBezTo>
                <a:cubicBezTo>
                  <a:pt x="103391" y="321945"/>
                  <a:pt x="134538" y="413671"/>
                  <a:pt x="228169" y="489013"/>
                </a:cubicBezTo>
                <a:cubicBezTo>
                  <a:pt x="261506" y="515779"/>
                  <a:pt x="302464" y="539877"/>
                  <a:pt x="349708" y="560832"/>
                </a:cubicBezTo>
                <a:cubicBezTo>
                  <a:pt x="359042" y="582549"/>
                  <a:pt x="369520" y="602075"/>
                  <a:pt x="380569" y="619697"/>
                </a:cubicBezTo>
                <a:cubicBezTo>
                  <a:pt x="292462" y="586931"/>
                  <a:pt x="224073" y="547021"/>
                  <a:pt x="172828" y="497967"/>
                </a:cubicBezTo>
                <a:close/>
                <a:moveTo>
                  <a:pt x="1015219" y="1268540"/>
                </a:moveTo>
                <a:lnTo>
                  <a:pt x="1015219" y="1314545"/>
                </a:lnTo>
                <a:cubicBezTo>
                  <a:pt x="1015219" y="1319022"/>
                  <a:pt x="1011600" y="1322832"/>
                  <a:pt x="1006933" y="1322832"/>
                </a:cubicBezTo>
                <a:lnTo>
                  <a:pt x="354280" y="1322832"/>
                </a:lnTo>
                <a:cubicBezTo>
                  <a:pt x="349803" y="1322832"/>
                  <a:pt x="345993" y="1319213"/>
                  <a:pt x="345993" y="1314545"/>
                </a:cubicBezTo>
                <a:lnTo>
                  <a:pt x="345993" y="1268540"/>
                </a:lnTo>
                <a:cubicBezTo>
                  <a:pt x="345993" y="1238536"/>
                  <a:pt x="370282" y="1214247"/>
                  <a:pt x="400285" y="1214247"/>
                </a:cubicBezTo>
                <a:lnTo>
                  <a:pt x="960832" y="1214247"/>
                </a:lnTo>
                <a:cubicBezTo>
                  <a:pt x="990835" y="1214438"/>
                  <a:pt x="1015124" y="1238726"/>
                  <a:pt x="1015124" y="1268540"/>
                </a:cubicBezTo>
                <a:close/>
                <a:moveTo>
                  <a:pt x="878631" y="1152620"/>
                </a:moveTo>
                <a:lnTo>
                  <a:pt x="884727" y="1175766"/>
                </a:lnTo>
                <a:lnTo>
                  <a:pt x="476485" y="1175766"/>
                </a:lnTo>
                <a:lnTo>
                  <a:pt x="482772" y="1152716"/>
                </a:lnTo>
                <a:cubicBezTo>
                  <a:pt x="487439" y="1135380"/>
                  <a:pt x="506680" y="1119664"/>
                  <a:pt x="523063" y="1119664"/>
                </a:cubicBezTo>
                <a:lnTo>
                  <a:pt x="838435" y="1119664"/>
                </a:lnTo>
                <a:cubicBezTo>
                  <a:pt x="854723" y="1119473"/>
                  <a:pt x="873964" y="1135285"/>
                  <a:pt x="878631" y="1152525"/>
                </a:cubicBezTo>
                <a:close/>
                <a:moveTo>
                  <a:pt x="771475" y="1080992"/>
                </a:moveTo>
                <a:lnTo>
                  <a:pt x="589738" y="1080992"/>
                </a:lnTo>
                <a:cubicBezTo>
                  <a:pt x="617741" y="1030605"/>
                  <a:pt x="632124" y="977932"/>
                  <a:pt x="631934" y="923544"/>
                </a:cubicBezTo>
                <a:lnTo>
                  <a:pt x="631934" y="888301"/>
                </a:lnTo>
                <a:lnTo>
                  <a:pt x="728898" y="888301"/>
                </a:lnTo>
                <a:lnTo>
                  <a:pt x="728898" y="923544"/>
                </a:lnTo>
                <a:cubicBezTo>
                  <a:pt x="729088" y="977837"/>
                  <a:pt x="743281" y="1030700"/>
                  <a:pt x="771379" y="1080992"/>
                </a:cubicBezTo>
                <a:close/>
                <a:moveTo>
                  <a:pt x="761664" y="849916"/>
                </a:moveTo>
                <a:lnTo>
                  <a:pt x="599453" y="849916"/>
                </a:lnTo>
                <a:cubicBezTo>
                  <a:pt x="586976" y="849916"/>
                  <a:pt x="576784" y="839724"/>
                  <a:pt x="576784" y="827246"/>
                </a:cubicBezTo>
                <a:cubicBezTo>
                  <a:pt x="576784" y="814769"/>
                  <a:pt x="586976" y="804577"/>
                  <a:pt x="599453" y="804577"/>
                </a:cubicBezTo>
                <a:lnTo>
                  <a:pt x="761664" y="804577"/>
                </a:lnTo>
                <a:cubicBezTo>
                  <a:pt x="774142" y="804577"/>
                  <a:pt x="784334" y="814769"/>
                  <a:pt x="784334" y="827246"/>
                </a:cubicBezTo>
                <a:cubicBezTo>
                  <a:pt x="784334" y="839724"/>
                  <a:pt x="774142" y="849916"/>
                  <a:pt x="761664" y="849916"/>
                </a:cubicBezTo>
                <a:close/>
                <a:moveTo>
                  <a:pt x="887108" y="673608"/>
                </a:moveTo>
                <a:cubicBezTo>
                  <a:pt x="814623" y="741140"/>
                  <a:pt x="730612" y="765048"/>
                  <a:pt x="680606" y="765048"/>
                </a:cubicBezTo>
                <a:cubicBezTo>
                  <a:pt x="630600" y="765048"/>
                  <a:pt x="546685" y="741045"/>
                  <a:pt x="474104" y="673418"/>
                </a:cubicBezTo>
                <a:cubicBezTo>
                  <a:pt x="415716" y="618935"/>
                  <a:pt x="345993" y="517207"/>
                  <a:pt x="345993" y="340995"/>
                </a:cubicBezTo>
                <a:lnTo>
                  <a:pt x="345993" y="74390"/>
                </a:lnTo>
                <a:cubicBezTo>
                  <a:pt x="345993" y="54578"/>
                  <a:pt x="361995" y="38576"/>
                  <a:pt x="381807" y="38576"/>
                </a:cubicBezTo>
                <a:lnTo>
                  <a:pt x="979406" y="38576"/>
                </a:lnTo>
                <a:cubicBezTo>
                  <a:pt x="999218" y="38576"/>
                  <a:pt x="1015219" y="54578"/>
                  <a:pt x="1015219" y="74390"/>
                </a:cubicBezTo>
                <a:lnTo>
                  <a:pt x="1015219" y="341186"/>
                </a:lnTo>
                <a:cubicBezTo>
                  <a:pt x="1015219" y="517207"/>
                  <a:pt x="945496" y="619125"/>
                  <a:pt x="887108" y="673608"/>
                </a:cubicBezTo>
                <a:close/>
                <a:moveTo>
                  <a:pt x="1322306" y="189548"/>
                </a:moveTo>
                <a:cubicBezTo>
                  <a:pt x="1303922" y="318421"/>
                  <a:pt x="1275252" y="414814"/>
                  <a:pt x="1188670" y="497776"/>
                </a:cubicBezTo>
                <a:cubicBezTo>
                  <a:pt x="1137425" y="546830"/>
                  <a:pt x="1068940" y="586931"/>
                  <a:pt x="981025" y="619697"/>
                </a:cubicBezTo>
                <a:cubicBezTo>
                  <a:pt x="992074" y="602075"/>
                  <a:pt x="1002456" y="582549"/>
                  <a:pt x="1011886" y="560832"/>
                </a:cubicBezTo>
                <a:cubicBezTo>
                  <a:pt x="1059225" y="539877"/>
                  <a:pt x="1100087" y="515874"/>
                  <a:pt x="1133425" y="489013"/>
                </a:cubicBezTo>
                <a:cubicBezTo>
                  <a:pt x="1227056" y="413861"/>
                  <a:pt x="1258393" y="322040"/>
                  <a:pt x="1276300" y="207074"/>
                </a:cubicBezTo>
                <a:cubicBezTo>
                  <a:pt x="1277633" y="198882"/>
                  <a:pt x="1275252" y="191072"/>
                  <a:pt x="1270014" y="184976"/>
                </a:cubicBezTo>
                <a:cubicBezTo>
                  <a:pt x="1264584" y="178689"/>
                  <a:pt x="1257154" y="175355"/>
                  <a:pt x="1249058" y="175355"/>
                </a:cubicBezTo>
                <a:lnTo>
                  <a:pt x="1053986" y="175355"/>
                </a:lnTo>
                <a:lnTo>
                  <a:pt x="1053986" y="132398"/>
                </a:lnTo>
                <a:lnTo>
                  <a:pt x="1272871" y="132398"/>
                </a:lnTo>
                <a:cubicBezTo>
                  <a:pt x="1288015" y="132398"/>
                  <a:pt x="1300874" y="138208"/>
                  <a:pt x="1310685" y="149733"/>
                </a:cubicBezTo>
                <a:cubicBezTo>
                  <a:pt x="1320305" y="160782"/>
                  <a:pt x="1324401" y="174593"/>
                  <a:pt x="1322306" y="189452"/>
                </a:cubicBezTo>
                <a:close/>
              </a:path>
            </a:pathLst>
          </a:custGeom>
          <a:solidFill>
            <a:srgbClr val="F78E2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BB99F9D-4C8F-48FC-B1AE-E5159ABC2CEB}"/>
              </a:ext>
            </a:extLst>
          </p:cNvPr>
          <p:cNvGrpSpPr/>
          <p:nvPr/>
        </p:nvGrpSpPr>
        <p:grpSpPr>
          <a:xfrm>
            <a:off x="9246306" y="4876664"/>
            <a:ext cx="991337" cy="1141539"/>
            <a:chOff x="8270966" y="1176082"/>
            <a:chExt cx="1257300" cy="1447800"/>
          </a:xfrm>
          <a:solidFill>
            <a:srgbClr val="F78E28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C4CA788-5435-4219-8D4F-DB0457CE93AC}"/>
                </a:ext>
              </a:extLst>
            </p:cNvPr>
            <p:cNvSpPr/>
            <p:nvPr/>
          </p:nvSpPr>
          <p:spPr>
            <a:xfrm>
              <a:off x="8704570" y="2124296"/>
              <a:ext cx="390525" cy="390525"/>
            </a:xfrm>
            <a:custGeom>
              <a:avLst/>
              <a:gdLst>
                <a:gd name="connsiteX0" fmla="*/ 195643 w 390525"/>
                <a:gd name="connsiteY0" fmla="*/ 0 h 390525"/>
                <a:gd name="connsiteX1" fmla="*/ 0 w 390525"/>
                <a:gd name="connsiteY1" fmla="*/ 195643 h 390525"/>
                <a:gd name="connsiteX2" fmla="*/ 195643 w 390525"/>
                <a:gd name="connsiteY2" fmla="*/ 391287 h 390525"/>
                <a:gd name="connsiteX3" fmla="*/ 391287 w 390525"/>
                <a:gd name="connsiteY3" fmla="*/ 195643 h 390525"/>
                <a:gd name="connsiteX4" fmla="*/ 195643 w 390525"/>
                <a:gd name="connsiteY4" fmla="*/ 0 h 390525"/>
                <a:gd name="connsiteX5" fmla="*/ 195643 w 390525"/>
                <a:gd name="connsiteY5" fmla="*/ 355854 h 390525"/>
                <a:gd name="connsiteX6" fmla="*/ 35433 w 390525"/>
                <a:gd name="connsiteY6" fmla="*/ 195643 h 390525"/>
                <a:gd name="connsiteX7" fmla="*/ 195643 w 390525"/>
                <a:gd name="connsiteY7" fmla="*/ 35433 h 390525"/>
                <a:gd name="connsiteX8" fmla="*/ 355854 w 390525"/>
                <a:gd name="connsiteY8" fmla="*/ 195643 h 390525"/>
                <a:gd name="connsiteX9" fmla="*/ 195643 w 390525"/>
                <a:gd name="connsiteY9" fmla="*/ 35585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195643" y="0"/>
                  </a:moveTo>
                  <a:cubicBezTo>
                    <a:pt x="87820" y="0"/>
                    <a:pt x="0" y="87725"/>
                    <a:pt x="0" y="195643"/>
                  </a:cubicBezTo>
                  <a:cubicBezTo>
                    <a:pt x="0" y="303562"/>
                    <a:pt x="87725" y="391287"/>
                    <a:pt x="195643" y="391287"/>
                  </a:cubicBezTo>
                  <a:cubicBezTo>
                    <a:pt x="303562" y="391287"/>
                    <a:pt x="391287" y="303562"/>
                    <a:pt x="391287" y="195643"/>
                  </a:cubicBezTo>
                  <a:cubicBezTo>
                    <a:pt x="391287" y="87725"/>
                    <a:pt x="303562" y="0"/>
                    <a:pt x="195643" y="0"/>
                  </a:cubicBezTo>
                  <a:close/>
                  <a:moveTo>
                    <a:pt x="195643" y="355854"/>
                  </a:moveTo>
                  <a:cubicBezTo>
                    <a:pt x="107346" y="355854"/>
                    <a:pt x="35433" y="284035"/>
                    <a:pt x="35433" y="195643"/>
                  </a:cubicBezTo>
                  <a:cubicBezTo>
                    <a:pt x="35433" y="107251"/>
                    <a:pt x="107252" y="35433"/>
                    <a:pt x="195643" y="35433"/>
                  </a:cubicBezTo>
                  <a:cubicBezTo>
                    <a:pt x="284036" y="35433"/>
                    <a:pt x="355854" y="107251"/>
                    <a:pt x="355854" y="195643"/>
                  </a:cubicBezTo>
                  <a:cubicBezTo>
                    <a:pt x="355854" y="284035"/>
                    <a:pt x="284036" y="355854"/>
                    <a:pt x="195643" y="355854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A5F0123-33D5-4DF2-8494-70C80E74701C}"/>
                </a:ext>
              </a:extLst>
            </p:cNvPr>
            <p:cNvSpPr/>
            <p:nvPr/>
          </p:nvSpPr>
          <p:spPr>
            <a:xfrm>
              <a:off x="8270966" y="1176082"/>
              <a:ext cx="1257300" cy="1447800"/>
            </a:xfrm>
            <a:custGeom>
              <a:avLst/>
              <a:gdLst>
                <a:gd name="connsiteX0" fmla="*/ 1256183 w 1257300"/>
                <a:gd name="connsiteY0" fmla="*/ 237173 h 1447800"/>
                <a:gd name="connsiteX1" fmla="*/ 1142359 w 1257300"/>
                <a:gd name="connsiteY1" fmla="*/ 9811 h 1447800"/>
                <a:gd name="connsiteX2" fmla="*/ 1126548 w 1257300"/>
                <a:gd name="connsiteY2" fmla="*/ 0 h 1447800"/>
                <a:gd name="connsiteX3" fmla="*/ 131662 w 1257300"/>
                <a:gd name="connsiteY3" fmla="*/ 0 h 1447800"/>
                <a:gd name="connsiteX4" fmla="*/ 115850 w 1257300"/>
                <a:gd name="connsiteY4" fmla="*/ 9811 h 1447800"/>
                <a:gd name="connsiteX5" fmla="*/ 2027 w 1257300"/>
                <a:gd name="connsiteY5" fmla="*/ 237173 h 1447800"/>
                <a:gd name="connsiteX6" fmla="*/ 2407 w 1257300"/>
                <a:gd name="connsiteY6" fmla="*/ 253841 h 1447800"/>
                <a:gd name="connsiteX7" fmla="*/ 371311 w 1257300"/>
                <a:gd name="connsiteY7" fmla="*/ 974789 h 1447800"/>
                <a:gd name="connsiteX8" fmla="*/ 320543 w 1257300"/>
                <a:gd name="connsiteY8" fmla="*/ 1143857 h 1447800"/>
                <a:gd name="connsiteX9" fmla="*/ 629152 w 1257300"/>
                <a:gd name="connsiteY9" fmla="*/ 1452467 h 1447800"/>
                <a:gd name="connsiteX10" fmla="*/ 937763 w 1257300"/>
                <a:gd name="connsiteY10" fmla="*/ 1143857 h 1447800"/>
                <a:gd name="connsiteX11" fmla="*/ 886994 w 1257300"/>
                <a:gd name="connsiteY11" fmla="*/ 974693 h 1447800"/>
                <a:gd name="connsiteX12" fmla="*/ 1255897 w 1257300"/>
                <a:gd name="connsiteY12" fmla="*/ 253746 h 1447800"/>
                <a:gd name="connsiteX13" fmla="*/ 1256279 w 1257300"/>
                <a:gd name="connsiteY13" fmla="*/ 237077 h 1447800"/>
                <a:gd name="connsiteX14" fmla="*/ 142520 w 1257300"/>
                <a:gd name="connsiteY14" fmla="*/ 35433 h 1447800"/>
                <a:gd name="connsiteX15" fmla="*/ 1115499 w 1257300"/>
                <a:gd name="connsiteY15" fmla="*/ 35433 h 1447800"/>
                <a:gd name="connsiteX16" fmla="*/ 1154647 w 1257300"/>
                <a:gd name="connsiteY16" fmla="*/ 113633 h 1447800"/>
                <a:gd name="connsiteX17" fmla="*/ 103277 w 1257300"/>
                <a:gd name="connsiteY17" fmla="*/ 113633 h 1447800"/>
                <a:gd name="connsiteX18" fmla="*/ 142425 w 1257300"/>
                <a:gd name="connsiteY18" fmla="*/ 35433 h 1447800"/>
                <a:gd name="connsiteX19" fmla="*/ 46699 w 1257300"/>
                <a:gd name="connsiteY19" fmla="*/ 262795 h 1447800"/>
                <a:gd name="connsiteX20" fmla="*/ 139758 w 1257300"/>
                <a:gd name="connsiteY20" fmla="*/ 262795 h 1447800"/>
                <a:gd name="connsiteX21" fmla="*/ 461322 w 1257300"/>
                <a:gd name="connsiteY21" fmla="*/ 885158 h 1447800"/>
                <a:gd name="connsiteX22" fmla="*/ 394933 w 1257300"/>
                <a:gd name="connsiteY22" fmla="*/ 943356 h 1447800"/>
                <a:gd name="connsiteX23" fmla="*/ 46699 w 1257300"/>
                <a:gd name="connsiteY23" fmla="*/ 262795 h 1447800"/>
                <a:gd name="connsiteX24" fmla="*/ 640011 w 1257300"/>
                <a:gd name="connsiteY24" fmla="*/ 835819 h 1447800"/>
                <a:gd name="connsiteX25" fmla="*/ 629057 w 1257300"/>
                <a:gd name="connsiteY25" fmla="*/ 835247 h 1447800"/>
                <a:gd name="connsiteX26" fmla="*/ 618008 w 1257300"/>
                <a:gd name="connsiteY26" fmla="*/ 835819 h 1447800"/>
                <a:gd name="connsiteX27" fmla="*/ 321400 w 1257300"/>
                <a:gd name="connsiteY27" fmla="*/ 262795 h 1447800"/>
                <a:gd name="connsiteX28" fmla="*/ 936620 w 1257300"/>
                <a:gd name="connsiteY28" fmla="*/ 262795 h 1447800"/>
                <a:gd name="connsiteX29" fmla="*/ 640011 w 1257300"/>
                <a:gd name="connsiteY29" fmla="*/ 835819 h 1447800"/>
                <a:gd name="connsiteX30" fmla="*/ 976434 w 1257300"/>
                <a:gd name="connsiteY30" fmla="*/ 262795 h 1447800"/>
                <a:gd name="connsiteX31" fmla="*/ 1078256 w 1257300"/>
                <a:gd name="connsiteY31" fmla="*/ 262795 h 1447800"/>
                <a:gd name="connsiteX32" fmla="*/ 765741 w 1257300"/>
                <a:gd name="connsiteY32" fmla="*/ 867632 h 1447800"/>
                <a:gd name="connsiteX33" fmla="*/ 677920 w 1257300"/>
                <a:gd name="connsiteY33" fmla="*/ 839534 h 1447800"/>
                <a:gd name="connsiteX34" fmla="*/ 976434 w 1257300"/>
                <a:gd name="connsiteY34" fmla="*/ 262795 h 1447800"/>
                <a:gd name="connsiteX35" fmla="*/ 580004 w 1257300"/>
                <a:gd name="connsiteY35" fmla="*/ 839534 h 1447800"/>
                <a:gd name="connsiteX36" fmla="*/ 492183 w 1257300"/>
                <a:gd name="connsiteY36" fmla="*/ 867632 h 1447800"/>
                <a:gd name="connsiteX37" fmla="*/ 179668 w 1257300"/>
                <a:gd name="connsiteY37" fmla="*/ 262700 h 1447800"/>
                <a:gd name="connsiteX38" fmla="*/ 281490 w 1257300"/>
                <a:gd name="connsiteY38" fmla="*/ 262700 h 1447800"/>
                <a:gd name="connsiteX39" fmla="*/ 580004 w 1257300"/>
                <a:gd name="connsiteY39" fmla="*/ 839438 h 1447800"/>
                <a:gd name="connsiteX40" fmla="*/ 902235 w 1257300"/>
                <a:gd name="connsiteY40" fmla="*/ 1143857 h 1447800"/>
                <a:gd name="connsiteX41" fmla="*/ 629057 w 1257300"/>
                <a:gd name="connsiteY41" fmla="*/ 1417034 h 1447800"/>
                <a:gd name="connsiteX42" fmla="*/ 355880 w 1257300"/>
                <a:gd name="connsiteY42" fmla="*/ 1143857 h 1447800"/>
                <a:gd name="connsiteX43" fmla="*/ 629057 w 1257300"/>
                <a:gd name="connsiteY43" fmla="*/ 870680 h 1447800"/>
                <a:gd name="connsiteX44" fmla="*/ 902235 w 1257300"/>
                <a:gd name="connsiteY44" fmla="*/ 1143857 h 1447800"/>
                <a:gd name="connsiteX45" fmla="*/ 863086 w 1257300"/>
                <a:gd name="connsiteY45" fmla="*/ 943261 h 1447800"/>
                <a:gd name="connsiteX46" fmla="*/ 796697 w 1257300"/>
                <a:gd name="connsiteY46" fmla="*/ 885158 h 1447800"/>
                <a:gd name="connsiteX47" fmla="*/ 1118262 w 1257300"/>
                <a:gd name="connsiteY47" fmla="*/ 262795 h 1447800"/>
                <a:gd name="connsiteX48" fmla="*/ 1211416 w 1257300"/>
                <a:gd name="connsiteY48" fmla="*/ 262795 h 1447800"/>
                <a:gd name="connsiteX49" fmla="*/ 863182 w 1257300"/>
                <a:gd name="connsiteY49" fmla="*/ 943261 h 1447800"/>
                <a:gd name="connsiteX50" fmla="*/ 46413 w 1257300"/>
                <a:gd name="connsiteY50" fmla="*/ 227362 h 1447800"/>
                <a:gd name="connsiteX51" fmla="*/ 85561 w 1257300"/>
                <a:gd name="connsiteY51" fmla="*/ 149066 h 1447800"/>
                <a:gd name="connsiteX52" fmla="*/ 1172363 w 1257300"/>
                <a:gd name="connsiteY52" fmla="*/ 149066 h 1447800"/>
                <a:gd name="connsiteX53" fmla="*/ 1211511 w 1257300"/>
                <a:gd name="connsiteY53" fmla="*/ 227362 h 1447800"/>
                <a:gd name="connsiteX54" fmla="*/ 46318 w 1257300"/>
                <a:gd name="connsiteY54" fmla="*/ 227362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57300" h="1447800">
                  <a:moveTo>
                    <a:pt x="1256183" y="237173"/>
                  </a:moveTo>
                  <a:lnTo>
                    <a:pt x="1142359" y="9811"/>
                  </a:lnTo>
                  <a:cubicBezTo>
                    <a:pt x="1139407" y="3810"/>
                    <a:pt x="1133216" y="0"/>
                    <a:pt x="1126548" y="0"/>
                  </a:cubicBezTo>
                  <a:lnTo>
                    <a:pt x="131662" y="0"/>
                  </a:lnTo>
                  <a:cubicBezTo>
                    <a:pt x="124994" y="0"/>
                    <a:pt x="118803" y="3810"/>
                    <a:pt x="115850" y="9811"/>
                  </a:cubicBezTo>
                  <a:lnTo>
                    <a:pt x="2027" y="237173"/>
                  </a:lnTo>
                  <a:cubicBezTo>
                    <a:pt x="-736" y="242697"/>
                    <a:pt x="-736" y="248603"/>
                    <a:pt x="2407" y="253841"/>
                  </a:cubicBezTo>
                  <a:lnTo>
                    <a:pt x="371311" y="974789"/>
                  </a:lnTo>
                  <a:cubicBezTo>
                    <a:pt x="339307" y="1023366"/>
                    <a:pt x="320543" y="1081468"/>
                    <a:pt x="320543" y="1143857"/>
                  </a:cubicBezTo>
                  <a:cubicBezTo>
                    <a:pt x="320543" y="1313974"/>
                    <a:pt x="458941" y="1452467"/>
                    <a:pt x="629152" y="1452467"/>
                  </a:cubicBezTo>
                  <a:cubicBezTo>
                    <a:pt x="799364" y="1452467"/>
                    <a:pt x="937763" y="1313974"/>
                    <a:pt x="937763" y="1143857"/>
                  </a:cubicBezTo>
                  <a:cubicBezTo>
                    <a:pt x="937763" y="1081373"/>
                    <a:pt x="918998" y="1023366"/>
                    <a:pt x="886994" y="974693"/>
                  </a:cubicBezTo>
                  <a:lnTo>
                    <a:pt x="1255897" y="253746"/>
                  </a:lnTo>
                  <a:cubicBezTo>
                    <a:pt x="1259136" y="248507"/>
                    <a:pt x="1259041" y="242602"/>
                    <a:pt x="1256279" y="237077"/>
                  </a:cubicBezTo>
                  <a:close/>
                  <a:moveTo>
                    <a:pt x="142520" y="35433"/>
                  </a:moveTo>
                  <a:lnTo>
                    <a:pt x="1115499" y="35433"/>
                  </a:lnTo>
                  <a:lnTo>
                    <a:pt x="1154647" y="113633"/>
                  </a:lnTo>
                  <a:lnTo>
                    <a:pt x="103277" y="113633"/>
                  </a:lnTo>
                  <a:lnTo>
                    <a:pt x="142425" y="35433"/>
                  </a:lnTo>
                  <a:close/>
                  <a:moveTo>
                    <a:pt x="46699" y="262795"/>
                  </a:moveTo>
                  <a:lnTo>
                    <a:pt x="139758" y="262795"/>
                  </a:lnTo>
                  <a:lnTo>
                    <a:pt x="461322" y="885158"/>
                  </a:lnTo>
                  <a:cubicBezTo>
                    <a:pt x="436462" y="901351"/>
                    <a:pt x="414173" y="920877"/>
                    <a:pt x="394933" y="943356"/>
                  </a:cubicBezTo>
                  <a:lnTo>
                    <a:pt x="46699" y="262795"/>
                  </a:lnTo>
                  <a:close/>
                  <a:moveTo>
                    <a:pt x="640011" y="835819"/>
                  </a:moveTo>
                  <a:cubicBezTo>
                    <a:pt x="636296" y="835724"/>
                    <a:pt x="632772" y="835247"/>
                    <a:pt x="629057" y="835247"/>
                  </a:cubicBezTo>
                  <a:cubicBezTo>
                    <a:pt x="625343" y="835247"/>
                    <a:pt x="621723" y="835628"/>
                    <a:pt x="618008" y="835819"/>
                  </a:cubicBezTo>
                  <a:lnTo>
                    <a:pt x="321400" y="262795"/>
                  </a:lnTo>
                  <a:lnTo>
                    <a:pt x="936620" y="262795"/>
                  </a:lnTo>
                  <a:lnTo>
                    <a:pt x="640011" y="835819"/>
                  </a:lnTo>
                  <a:close/>
                  <a:moveTo>
                    <a:pt x="976434" y="262795"/>
                  </a:moveTo>
                  <a:lnTo>
                    <a:pt x="1078256" y="262795"/>
                  </a:lnTo>
                  <a:lnTo>
                    <a:pt x="765741" y="867632"/>
                  </a:lnTo>
                  <a:cubicBezTo>
                    <a:pt x="738500" y="854107"/>
                    <a:pt x="708972" y="844487"/>
                    <a:pt x="677920" y="839534"/>
                  </a:cubicBezTo>
                  <a:lnTo>
                    <a:pt x="976434" y="262795"/>
                  </a:lnTo>
                  <a:close/>
                  <a:moveTo>
                    <a:pt x="580004" y="839534"/>
                  </a:moveTo>
                  <a:cubicBezTo>
                    <a:pt x="548952" y="844487"/>
                    <a:pt x="519425" y="854107"/>
                    <a:pt x="492183" y="867632"/>
                  </a:cubicBezTo>
                  <a:lnTo>
                    <a:pt x="179668" y="262700"/>
                  </a:lnTo>
                  <a:lnTo>
                    <a:pt x="281490" y="262700"/>
                  </a:lnTo>
                  <a:lnTo>
                    <a:pt x="580004" y="839438"/>
                  </a:lnTo>
                  <a:close/>
                  <a:moveTo>
                    <a:pt x="902235" y="1143857"/>
                  </a:moveTo>
                  <a:cubicBezTo>
                    <a:pt x="902235" y="1294448"/>
                    <a:pt x="779743" y="1417034"/>
                    <a:pt x="629057" y="1417034"/>
                  </a:cubicBezTo>
                  <a:cubicBezTo>
                    <a:pt x="478372" y="1417034"/>
                    <a:pt x="355880" y="1294448"/>
                    <a:pt x="355880" y="1143857"/>
                  </a:cubicBezTo>
                  <a:cubicBezTo>
                    <a:pt x="355880" y="993267"/>
                    <a:pt x="478372" y="870680"/>
                    <a:pt x="629057" y="870680"/>
                  </a:cubicBezTo>
                  <a:cubicBezTo>
                    <a:pt x="779743" y="870680"/>
                    <a:pt x="902235" y="993172"/>
                    <a:pt x="902235" y="1143857"/>
                  </a:cubicBezTo>
                  <a:close/>
                  <a:moveTo>
                    <a:pt x="863086" y="943261"/>
                  </a:moveTo>
                  <a:cubicBezTo>
                    <a:pt x="843846" y="920877"/>
                    <a:pt x="821557" y="901256"/>
                    <a:pt x="796697" y="885158"/>
                  </a:cubicBezTo>
                  <a:lnTo>
                    <a:pt x="1118262" y="262795"/>
                  </a:lnTo>
                  <a:lnTo>
                    <a:pt x="1211416" y="262795"/>
                  </a:lnTo>
                  <a:lnTo>
                    <a:pt x="863182" y="943261"/>
                  </a:lnTo>
                  <a:close/>
                  <a:moveTo>
                    <a:pt x="46413" y="227362"/>
                  </a:moveTo>
                  <a:lnTo>
                    <a:pt x="85561" y="149066"/>
                  </a:lnTo>
                  <a:lnTo>
                    <a:pt x="1172363" y="149066"/>
                  </a:lnTo>
                  <a:lnTo>
                    <a:pt x="1211511" y="227362"/>
                  </a:lnTo>
                  <a:lnTo>
                    <a:pt x="46318" y="22736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DB278E2-3539-4539-BD67-2797D0B8036A}"/>
              </a:ext>
            </a:extLst>
          </p:cNvPr>
          <p:cNvSpPr/>
          <p:nvPr/>
        </p:nvSpPr>
        <p:spPr>
          <a:xfrm>
            <a:off x="4132284" y="4864681"/>
            <a:ext cx="1097710" cy="1160436"/>
          </a:xfrm>
          <a:custGeom>
            <a:avLst/>
            <a:gdLst>
              <a:gd name="connsiteX0" fmla="*/ 1340046 w 1333500"/>
              <a:gd name="connsiteY0" fmla="*/ 606875 h 1409700"/>
              <a:gd name="connsiteX1" fmla="*/ 1139926 w 1333500"/>
              <a:gd name="connsiteY1" fmla="*/ 13277 h 1409700"/>
              <a:gd name="connsiteX2" fmla="*/ 1130115 w 1333500"/>
              <a:gd name="connsiteY2" fmla="*/ 2037 h 1409700"/>
              <a:gd name="connsiteX3" fmla="*/ 1115351 w 1333500"/>
              <a:gd name="connsiteY3" fmla="*/ 990 h 1409700"/>
              <a:gd name="connsiteX4" fmla="*/ 1107636 w 1333500"/>
              <a:gd name="connsiteY4" fmla="*/ 5752 h 1409700"/>
              <a:gd name="connsiteX5" fmla="*/ 901801 w 1333500"/>
              <a:gd name="connsiteY5" fmla="*/ 134340 h 1409700"/>
              <a:gd name="connsiteX6" fmla="*/ 660151 w 1333500"/>
              <a:gd name="connsiteY6" fmla="*/ 156628 h 1409700"/>
              <a:gd name="connsiteX7" fmla="*/ 408310 w 1333500"/>
              <a:gd name="connsiteY7" fmla="*/ 169011 h 1409700"/>
              <a:gd name="connsiteX8" fmla="*/ 214763 w 1333500"/>
              <a:gd name="connsiteY8" fmla="*/ 273309 h 1409700"/>
              <a:gd name="connsiteX9" fmla="*/ 210952 w 1333500"/>
              <a:gd name="connsiteY9" fmla="*/ 276548 h 1409700"/>
              <a:gd name="connsiteX10" fmla="*/ 187140 w 1333500"/>
              <a:gd name="connsiteY10" fmla="*/ 205777 h 1409700"/>
              <a:gd name="connsiteX11" fmla="*/ 188283 w 1333500"/>
              <a:gd name="connsiteY11" fmla="*/ 204348 h 1409700"/>
              <a:gd name="connsiteX12" fmla="*/ 199237 w 1333500"/>
              <a:gd name="connsiteY12" fmla="*/ 186822 h 1409700"/>
              <a:gd name="connsiteX13" fmla="*/ 204856 w 1333500"/>
              <a:gd name="connsiteY13" fmla="*/ 107193 h 1409700"/>
              <a:gd name="connsiteX14" fmla="*/ 151707 w 1333500"/>
              <a:gd name="connsiteY14" fmla="*/ 46043 h 1409700"/>
              <a:gd name="connsiteX15" fmla="*/ 71316 w 1333500"/>
              <a:gd name="connsiteY15" fmla="*/ 40709 h 1409700"/>
              <a:gd name="connsiteX16" fmla="*/ 10927 w 1333500"/>
              <a:gd name="connsiteY16" fmla="*/ 93573 h 1409700"/>
              <a:gd name="connsiteX17" fmla="*/ 5308 w 1333500"/>
              <a:gd name="connsiteY17" fmla="*/ 173011 h 1409700"/>
              <a:gd name="connsiteX18" fmla="*/ 58457 w 1333500"/>
              <a:gd name="connsiteY18" fmla="*/ 234352 h 1409700"/>
              <a:gd name="connsiteX19" fmla="*/ 77698 w 1333500"/>
              <a:gd name="connsiteY19" fmla="*/ 241686 h 1409700"/>
              <a:gd name="connsiteX20" fmla="*/ 79507 w 1333500"/>
              <a:gd name="connsiteY20" fmla="*/ 242163 h 1409700"/>
              <a:gd name="connsiteX21" fmla="*/ 470318 w 1333500"/>
              <a:gd name="connsiteY21" fmla="*/ 1401546 h 1409700"/>
              <a:gd name="connsiteX22" fmla="*/ 480034 w 1333500"/>
              <a:gd name="connsiteY22" fmla="*/ 1412785 h 1409700"/>
              <a:gd name="connsiteX23" fmla="*/ 488702 w 1333500"/>
              <a:gd name="connsiteY23" fmla="*/ 1414881 h 1409700"/>
              <a:gd name="connsiteX24" fmla="*/ 494893 w 1333500"/>
              <a:gd name="connsiteY24" fmla="*/ 1413833 h 1409700"/>
              <a:gd name="connsiteX25" fmla="*/ 565664 w 1333500"/>
              <a:gd name="connsiteY25" fmla="*/ 1389925 h 1409700"/>
              <a:gd name="connsiteX26" fmla="*/ 577951 w 1333500"/>
              <a:gd name="connsiteY26" fmla="*/ 1365351 h 1409700"/>
              <a:gd name="connsiteX27" fmla="*/ 424598 w 1333500"/>
              <a:gd name="connsiteY27" fmla="*/ 910437 h 1409700"/>
              <a:gd name="connsiteX28" fmla="*/ 426313 w 1333500"/>
              <a:gd name="connsiteY28" fmla="*/ 908913 h 1409700"/>
              <a:gd name="connsiteX29" fmla="*/ 619480 w 1333500"/>
              <a:gd name="connsiteY29" fmla="*/ 800232 h 1409700"/>
              <a:gd name="connsiteX30" fmla="*/ 854271 w 1333500"/>
              <a:gd name="connsiteY30" fmla="*/ 788898 h 1409700"/>
              <a:gd name="connsiteX31" fmla="*/ 1114399 w 1333500"/>
              <a:gd name="connsiteY31" fmla="*/ 765085 h 1409700"/>
              <a:gd name="connsiteX32" fmla="*/ 1335379 w 1333500"/>
              <a:gd name="connsiteY32" fmla="*/ 627068 h 1409700"/>
              <a:gd name="connsiteX33" fmla="*/ 1340046 w 1333500"/>
              <a:gd name="connsiteY33" fmla="*/ 606875 h 1409700"/>
              <a:gd name="connsiteX34" fmla="*/ 860176 w 1333500"/>
              <a:gd name="connsiteY34" fmla="*/ 750512 h 1409700"/>
              <a:gd name="connsiteX35" fmla="*/ 608431 w 1333500"/>
              <a:gd name="connsiteY35" fmla="*/ 762894 h 1409700"/>
              <a:gd name="connsiteX36" fmla="*/ 414883 w 1333500"/>
              <a:gd name="connsiteY36" fmla="*/ 867193 h 1409700"/>
              <a:gd name="connsiteX37" fmla="*/ 411073 w 1333500"/>
              <a:gd name="connsiteY37" fmla="*/ 870432 h 1409700"/>
              <a:gd name="connsiteX38" fmla="*/ 224383 w 1333500"/>
              <a:gd name="connsiteY38" fmla="*/ 316553 h 1409700"/>
              <a:gd name="connsiteX39" fmla="*/ 226097 w 1333500"/>
              <a:gd name="connsiteY39" fmla="*/ 315029 h 1409700"/>
              <a:gd name="connsiteX40" fmla="*/ 419264 w 1333500"/>
              <a:gd name="connsiteY40" fmla="*/ 206349 h 1409700"/>
              <a:gd name="connsiteX41" fmla="*/ 653103 w 1333500"/>
              <a:gd name="connsiteY41" fmla="*/ 194823 h 1409700"/>
              <a:gd name="connsiteX42" fmla="*/ 655103 w 1333500"/>
              <a:gd name="connsiteY42" fmla="*/ 195204 h 1409700"/>
              <a:gd name="connsiteX43" fmla="*/ 914183 w 1333500"/>
              <a:gd name="connsiteY43" fmla="*/ 171201 h 1409700"/>
              <a:gd name="connsiteX44" fmla="*/ 1108970 w 1333500"/>
              <a:gd name="connsiteY44" fmla="*/ 57854 h 1409700"/>
              <a:gd name="connsiteX45" fmla="*/ 1112875 w 1333500"/>
              <a:gd name="connsiteY45" fmla="*/ 54425 h 1409700"/>
              <a:gd name="connsiteX46" fmla="*/ 1299470 w 1333500"/>
              <a:gd name="connsiteY46" fmla="*/ 607827 h 1409700"/>
              <a:gd name="connsiteX47" fmla="*/ 1297850 w 1333500"/>
              <a:gd name="connsiteY47" fmla="*/ 609351 h 1409700"/>
              <a:gd name="connsiteX48" fmla="*/ 1102112 w 1333500"/>
              <a:gd name="connsiteY48" fmla="*/ 728223 h 1409700"/>
              <a:gd name="connsiteX49" fmla="*/ 860367 w 1333500"/>
              <a:gd name="connsiteY49" fmla="*/ 750512 h 1409700"/>
              <a:gd name="connsiteX50" fmla="*/ 164280 w 1333500"/>
              <a:gd name="connsiteY50" fmla="*/ 169677 h 1409700"/>
              <a:gd name="connsiteX51" fmla="*/ 127894 w 1333500"/>
              <a:gd name="connsiteY51" fmla="*/ 202348 h 1409700"/>
              <a:gd name="connsiteX52" fmla="*/ 124847 w 1333500"/>
              <a:gd name="connsiteY52" fmla="*/ 203396 h 1409700"/>
              <a:gd name="connsiteX53" fmla="*/ 75602 w 1333500"/>
              <a:gd name="connsiteY53" fmla="*/ 199491 h 1409700"/>
              <a:gd name="connsiteX54" fmla="*/ 42931 w 1333500"/>
              <a:gd name="connsiteY54" fmla="*/ 163105 h 1409700"/>
              <a:gd name="connsiteX55" fmla="*/ 41884 w 1333500"/>
              <a:gd name="connsiteY55" fmla="*/ 160057 h 1409700"/>
              <a:gd name="connsiteX56" fmla="*/ 45789 w 1333500"/>
              <a:gd name="connsiteY56" fmla="*/ 110813 h 1409700"/>
              <a:gd name="connsiteX57" fmla="*/ 82270 w 1333500"/>
              <a:gd name="connsiteY57" fmla="*/ 78142 h 1409700"/>
              <a:gd name="connsiteX58" fmla="*/ 85222 w 1333500"/>
              <a:gd name="connsiteY58" fmla="*/ 77094 h 1409700"/>
              <a:gd name="connsiteX59" fmla="*/ 105130 w 1333500"/>
              <a:gd name="connsiteY59" fmla="*/ 74046 h 1409700"/>
              <a:gd name="connsiteX60" fmla="*/ 134467 w 1333500"/>
              <a:gd name="connsiteY60" fmla="*/ 80904 h 1409700"/>
              <a:gd name="connsiteX61" fmla="*/ 167138 w 1333500"/>
              <a:gd name="connsiteY61" fmla="*/ 117385 h 1409700"/>
              <a:gd name="connsiteX62" fmla="*/ 168185 w 1333500"/>
              <a:gd name="connsiteY62" fmla="*/ 120433 h 1409700"/>
              <a:gd name="connsiteX63" fmla="*/ 164280 w 1333500"/>
              <a:gd name="connsiteY63" fmla="*/ 169582 h 1409700"/>
              <a:gd name="connsiteX64" fmla="*/ 124942 w 1333500"/>
              <a:gd name="connsiteY64" fmla="*/ 243401 h 1409700"/>
              <a:gd name="connsiteX65" fmla="*/ 137801 w 1333500"/>
              <a:gd name="connsiteY65" fmla="*/ 240067 h 1409700"/>
              <a:gd name="connsiteX66" fmla="*/ 151516 w 1333500"/>
              <a:gd name="connsiteY66" fmla="*/ 234447 h 1409700"/>
              <a:gd name="connsiteX67" fmla="*/ 155041 w 1333500"/>
              <a:gd name="connsiteY67" fmla="*/ 232733 h 1409700"/>
              <a:gd name="connsiteX68" fmla="*/ 534802 w 1333500"/>
              <a:gd name="connsiteY68" fmla="*/ 1359350 h 1409700"/>
              <a:gd name="connsiteX69" fmla="*/ 500798 w 1333500"/>
              <a:gd name="connsiteY69" fmla="*/ 1370780 h 1409700"/>
              <a:gd name="connsiteX70" fmla="*/ 121036 w 1333500"/>
              <a:gd name="connsiteY70" fmla="*/ 244163 h 1409700"/>
              <a:gd name="connsiteX71" fmla="*/ 124942 w 1333500"/>
              <a:gd name="connsiteY71" fmla="*/ 243401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33500" h="1409700">
                <a:moveTo>
                  <a:pt x="1340046" y="606875"/>
                </a:moveTo>
                <a:lnTo>
                  <a:pt x="1139926" y="13277"/>
                </a:lnTo>
                <a:cubicBezTo>
                  <a:pt x="1138307" y="8324"/>
                  <a:pt x="1134782" y="4323"/>
                  <a:pt x="1130115" y="2037"/>
                </a:cubicBezTo>
                <a:cubicBezTo>
                  <a:pt x="1125448" y="-249"/>
                  <a:pt x="1120209" y="-630"/>
                  <a:pt x="1115351" y="990"/>
                </a:cubicBezTo>
                <a:cubicBezTo>
                  <a:pt x="1112399" y="1942"/>
                  <a:pt x="1109732" y="3657"/>
                  <a:pt x="1107636" y="5752"/>
                </a:cubicBezTo>
                <a:cubicBezTo>
                  <a:pt x="1047819" y="65188"/>
                  <a:pt x="978572" y="108527"/>
                  <a:pt x="901801" y="134340"/>
                </a:cubicBezTo>
                <a:cubicBezTo>
                  <a:pt x="824934" y="160248"/>
                  <a:pt x="743590" y="167772"/>
                  <a:pt x="660151" y="156628"/>
                </a:cubicBezTo>
                <a:cubicBezTo>
                  <a:pt x="573569" y="141198"/>
                  <a:pt x="488797" y="145389"/>
                  <a:pt x="408310" y="169011"/>
                </a:cubicBezTo>
                <a:cubicBezTo>
                  <a:pt x="337730" y="189680"/>
                  <a:pt x="272579" y="224827"/>
                  <a:pt x="214763" y="273309"/>
                </a:cubicBezTo>
                <a:lnTo>
                  <a:pt x="210952" y="276548"/>
                </a:lnTo>
                <a:lnTo>
                  <a:pt x="187140" y="205777"/>
                </a:lnTo>
                <a:lnTo>
                  <a:pt x="188283" y="204348"/>
                </a:lnTo>
                <a:cubicBezTo>
                  <a:pt x="192474" y="198919"/>
                  <a:pt x="196189" y="193014"/>
                  <a:pt x="199237" y="186822"/>
                </a:cubicBezTo>
                <a:cubicBezTo>
                  <a:pt x="211619" y="161867"/>
                  <a:pt x="213619" y="133673"/>
                  <a:pt x="204856" y="107193"/>
                </a:cubicBezTo>
                <a:cubicBezTo>
                  <a:pt x="195713" y="80238"/>
                  <a:pt x="176948" y="58521"/>
                  <a:pt x="151707" y="46043"/>
                </a:cubicBezTo>
                <a:cubicBezTo>
                  <a:pt x="126942" y="33756"/>
                  <a:pt x="99701" y="31374"/>
                  <a:pt x="71316" y="40709"/>
                </a:cubicBezTo>
                <a:cubicBezTo>
                  <a:pt x="44836" y="49662"/>
                  <a:pt x="23405" y="68427"/>
                  <a:pt x="10927" y="93573"/>
                </a:cubicBezTo>
                <a:cubicBezTo>
                  <a:pt x="-1360" y="118433"/>
                  <a:pt x="-3360" y="146627"/>
                  <a:pt x="5308" y="173011"/>
                </a:cubicBezTo>
                <a:cubicBezTo>
                  <a:pt x="14452" y="200062"/>
                  <a:pt x="33311" y="221874"/>
                  <a:pt x="58457" y="234352"/>
                </a:cubicBezTo>
                <a:cubicBezTo>
                  <a:pt x="64648" y="237400"/>
                  <a:pt x="71126" y="239877"/>
                  <a:pt x="77698" y="241686"/>
                </a:cubicBezTo>
                <a:lnTo>
                  <a:pt x="79507" y="242163"/>
                </a:lnTo>
                <a:lnTo>
                  <a:pt x="470318" y="1401546"/>
                </a:lnTo>
                <a:cubicBezTo>
                  <a:pt x="471938" y="1406499"/>
                  <a:pt x="475462" y="1410499"/>
                  <a:pt x="480034" y="1412785"/>
                </a:cubicBezTo>
                <a:cubicBezTo>
                  <a:pt x="482796" y="1414119"/>
                  <a:pt x="485749" y="1414881"/>
                  <a:pt x="488702" y="1414881"/>
                </a:cubicBezTo>
                <a:cubicBezTo>
                  <a:pt x="490797" y="1414881"/>
                  <a:pt x="492893" y="1414500"/>
                  <a:pt x="494893" y="1413833"/>
                </a:cubicBezTo>
                <a:lnTo>
                  <a:pt x="565664" y="1389925"/>
                </a:lnTo>
                <a:cubicBezTo>
                  <a:pt x="575855" y="1386496"/>
                  <a:pt x="581380" y="1375447"/>
                  <a:pt x="577951" y="1365351"/>
                </a:cubicBezTo>
                <a:lnTo>
                  <a:pt x="424598" y="910437"/>
                </a:lnTo>
                <a:lnTo>
                  <a:pt x="426313" y="908913"/>
                </a:lnTo>
                <a:cubicBezTo>
                  <a:pt x="483368" y="857668"/>
                  <a:pt x="548328" y="821092"/>
                  <a:pt x="619480" y="800232"/>
                </a:cubicBezTo>
                <a:cubicBezTo>
                  <a:pt x="694441" y="778230"/>
                  <a:pt x="773404" y="774420"/>
                  <a:pt x="854271" y="788898"/>
                </a:cubicBezTo>
                <a:cubicBezTo>
                  <a:pt x="944282" y="800994"/>
                  <a:pt x="1031817" y="792898"/>
                  <a:pt x="1114399" y="765085"/>
                </a:cubicBezTo>
                <a:cubicBezTo>
                  <a:pt x="1196981" y="737272"/>
                  <a:pt x="1271371" y="690790"/>
                  <a:pt x="1335379" y="627068"/>
                </a:cubicBezTo>
                <a:cubicBezTo>
                  <a:pt x="1340713" y="621829"/>
                  <a:pt x="1342523" y="613923"/>
                  <a:pt x="1340046" y="606875"/>
                </a:cubicBezTo>
                <a:close/>
                <a:moveTo>
                  <a:pt x="860176" y="750512"/>
                </a:moveTo>
                <a:cubicBezTo>
                  <a:pt x="773690" y="735177"/>
                  <a:pt x="689012" y="739272"/>
                  <a:pt x="608431" y="762894"/>
                </a:cubicBezTo>
                <a:cubicBezTo>
                  <a:pt x="537851" y="783564"/>
                  <a:pt x="472699" y="818711"/>
                  <a:pt x="414883" y="867193"/>
                </a:cubicBezTo>
                <a:lnTo>
                  <a:pt x="411073" y="870432"/>
                </a:lnTo>
                <a:lnTo>
                  <a:pt x="224383" y="316553"/>
                </a:lnTo>
                <a:lnTo>
                  <a:pt x="226097" y="315029"/>
                </a:lnTo>
                <a:cubicBezTo>
                  <a:pt x="283152" y="263784"/>
                  <a:pt x="348113" y="227208"/>
                  <a:pt x="419264" y="206349"/>
                </a:cubicBezTo>
                <a:cubicBezTo>
                  <a:pt x="494035" y="184441"/>
                  <a:pt x="572617" y="180536"/>
                  <a:pt x="653103" y="194823"/>
                </a:cubicBezTo>
                <a:lnTo>
                  <a:pt x="655103" y="195204"/>
                </a:lnTo>
                <a:cubicBezTo>
                  <a:pt x="744543" y="207111"/>
                  <a:pt x="831697" y="199014"/>
                  <a:pt x="914183" y="171201"/>
                </a:cubicBezTo>
                <a:cubicBezTo>
                  <a:pt x="985430" y="147198"/>
                  <a:pt x="1050962" y="109003"/>
                  <a:pt x="1108970" y="57854"/>
                </a:cubicBezTo>
                <a:lnTo>
                  <a:pt x="1112875" y="54425"/>
                </a:lnTo>
                <a:lnTo>
                  <a:pt x="1299470" y="607827"/>
                </a:lnTo>
                <a:lnTo>
                  <a:pt x="1297850" y="609351"/>
                </a:lnTo>
                <a:cubicBezTo>
                  <a:pt x="1240319" y="663834"/>
                  <a:pt x="1174406" y="703839"/>
                  <a:pt x="1102112" y="728223"/>
                </a:cubicBezTo>
                <a:cubicBezTo>
                  <a:pt x="1025245" y="754131"/>
                  <a:pt x="943901" y="761656"/>
                  <a:pt x="860367" y="750512"/>
                </a:cubicBezTo>
                <a:close/>
                <a:moveTo>
                  <a:pt x="164280" y="169677"/>
                </a:moveTo>
                <a:cubicBezTo>
                  <a:pt x="156755" y="184917"/>
                  <a:pt x="143706" y="196538"/>
                  <a:pt x="127894" y="202348"/>
                </a:cubicBezTo>
                <a:lnTo>
                  <a:pt x="124847" y="203396"/>
                </a:lnTo>
                <a:cubicBezTo>
                  <a:pt x="108368" y="208444"/>
                  <a:pt x="90938" y="207111"/>
                  <a:pt x="75602" y="199491"/>
                </a:cubicBezTo>
                <a:cubicBezTo>
                  <a:pt x="60362" y="191966"/>
                  <a:pt x="48742" y="179012"/>
                  <a:pt x="42931" y="163105"/>
                </a:cubicBezTo>
                <a:lnTo>
                  <a:pt x="41884" y="160057"/>
                </a:lnTo>
                <a:cubicBezTo>
                  <a:pt x="36835" y="143674"/>
                  <a:pt x="38169" y="126148"/>
                  <a:pt x="45789" y="110813"/>
                </a:cubicBezTo>
                <a:cubicBezTo>
                  <a:pt x="53409" y="95573"/>
                  <a:pt x="66363" y="83952"/>
                  <a:pt x="82270" y="78142"/>
                </a:cubicBezTo>
                <a:lnTo>
                  <a:pt x="85222" y="77094"/>
                </a:lnTo>
                <a:cubicBezTo>
                  <a:pt x="91795" y="75094"/>
                  <a:pt x="98462" y="74046"/>
                  <a:pt x="105130" y="74046"/>
                </a:cubicBezTo>
                <a:cubicBezTo>
                  <a:pt x="115226" y="74046"/>
                  <a:pt x="125227" y="76332"/>
                  <a:pt x="134467" y="80904"/>
                </a:cubicBezTo>
                <a:cubicBezTo>
                  <a:pt x="149707" y="88524"/>
                  <a:pt x="161422" y="101478"/>
                  <a:pt x="167138" y="117385"/>
                </a:cubicBezTo>
                <a:lnTo>
                  <a:pt x="168185" y="120433"/>
                </a:lnTo>
                <a:cubicBezTo>
                  <a:pt x="173234" y="136816"/>
                  <a:pt x="171900" y="154342"/>
                  <a:pt x="164280" y="169582"/>
                </a:cubicBezTo>
                <a:close/>
                <a:moveTo>
                  <a:pt x="124942" y="243401"/>
                </a:moveTo>
                <a:cubicBezTo>
                  <a:pt x="129228" y="242544"/>
                  <a:pt x="133514" y="241401"/>
                  <a:pt x="137801" y="240067"/>
                </a:cubicBezTo>
                <a:cubicBezTo>
                  <a:pt x="142753" y="238448"/>
                  <a:pt x="147135" y="236638"/>
                  <a:pt x="151516" y="234447"/>
                </a:cubicBezTo>
                <a:lnTo>
                  <a:pt x="155041" y="232733"/>
                </a:lnTo>
                <a:lnTo>
                  <a:pt x="534802" y="1359350"/>
                </a:lnTo>
                <a:lnTo>
                  <a:pt x="500798" y="1370780"/>
                </a:lnTo>
                <a:lnTo>
                  <a:pt x="121036" y="244163"/>
                </a:lnTo>
                <a:lnTo>
                  <a:pt x="124942" y="243401"/>
                </a:lnTo>
                <a:close/>
              </a:path>
            </a:pathLst>
          </a:custGeom>
          <a:solidFill>
            <a:srgbClr val="F78E2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0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93CE706-3078-4494-BE74-2698EA6DD470}"/>
              </a:ext>
            </a:extLst>
          </p:cNvPr>
          <p:cNvSpPr txBox="1"/>
          <p:nvPr/>
        </p:nvSpPr>
        <p:spPr>
          <a:xfrm>
            <a:off x="0" y="64897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rPr>
              <a:t>Background Examples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1B0994F-46A8-4246-B4AC-16162A272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557" y="271278"/>
            <a:ext cx="4097337" cy="571721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AFDDA03-3ABA-49FA-BB52-9395E99BC5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38108" y="272385"/>
            <a:ext cx="4097337" cy="571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33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4049EE8C96EF43986D2323FAF3DE21" ma:contentTypeVersion="18" ma:contentTypeDescription="Create a new document." ma:contentTypeScope="" ma:versionID="2785e3a0ac4137a1697e915048c89d5d">
  <xsd:schema xmlns:xsd="http://www.w3.org/2001/XMLSchema" xmlns:xs="http://www.w3.org/2001/XMLSchema" xmlns:p="http://schemas.microsoft.com/office/2006/metadata/properties" xmlns:ns3="ffd7cf32-2f6e-45aa-a237-2fa22431a1cc" xmlns:ns4="bee2fa37-4ceb-4ad8-9f94-14210bd09fbe" targetNamespace="http://schemas.microsoft.com/office/2006/metadata/properties" ma:root="true" ma:fieldsID="7da2df3ea26eb8661aaabaa10c411b90" ns3:_="" ns4:_="">
    <xsd:import namespace="ffd7cf32-2f6e-45aa-a237-2fa22431a1cc"/>
    <xsd:import namespace="bee2fa37-4ceb-4ad8-9f94-14210bd09fb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Location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7cf32-2f6e-45aa-a237-2fa22431a1c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e2fa37-4ceb-4ad8-9f94-14210bd09f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ee2fa37-4ceb-4ad8-9f94-14210bd09fbe" xsi:nil="true"/>
  </documentManagement>
</p:properties>
</file>

<file path=customXml/itemProps1.xml><?xml version="1.0" encoding="utf-8"?>
<ds:datastoreItem xmlns:ds="http://schemas.openxmlformats.org/officeDocument/2006/customXml" ds:itemID="{51CCD526-E51A-44E1-B6D4-8BD4DA1009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7cf32-2f6e-45aa-a237-2fa22431a1cc"/>
    <ds:schemaRef ds:uri="bee2fa37-4ceb-4ad8-9f94-14210bd09f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EC2207-9382-494A-830C-6E5B19883A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638F25-5F88-406B-8EFC-7A2CAD7DE199}">
  <ds:schemaRefs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ffd7cf32-2f6e-45aa-a237-2fa22431a1cc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terms/"/>
    <ds:schemaRef ds:uri="bee2fa37-4ceb-4ad8-9f94-14210bd09fb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182</Words>
  <Application>Microsoft Office PowerPoint</Application>
  <PresentationFormat>Widescreen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Aleo</vt:lpstr>
      <vt:lpstr>Aleo SemiBold</vt:lpstr>
      <vt:lpstr>Arial</vt:lpstr>
      <vt:lpstr>Calibri</vt:lpstr>
      <vt:lpstr>Calibri Light</vt:lpstr>
      <vt:lpstr>Rock Salt</vt:lpstr>
      <vt:lpstr>Urbanist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Van Wave</dc:creator>
  <cp:lastModifiedBy>Larry Van Wave</cp:lastModifiedBy>
  <cp:revision>11</cp:revision>
  <dcterms:created xsi:type="dcterms:W3CDTF">2024-03-07T15:48:51Z</dcterms:created>
  <dcterms:modified xsi:type="dcterms:W3CDTF">2024-03-07T20:03:57Z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FE5B9016-E087-4DD4-983F-0897DF021141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0x010100C54049EE8C96EF43986D2323FAF3DE21</vt:lpwstr>
  </property>
</Properties>
</file>